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UYuF72s/h9zYVctVg4UO7Q3Pk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9442A0-7909-495E-A6CD-14AAAE505F85}">
  <a:tblStyle styleId="{E29442A0-7909-495E-A6CD-14AAAE505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54a5caf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7b54a5cafb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54a5caf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7b54a5cafb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ba4e28dd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27ba4e28dd2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ba4e28dd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27ba4e28dd2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a4e28dd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7ba4e28dd2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ba4e28dd2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7ba4e28dd2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ba4e28dd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7ba4e28dd2_0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4e28dd2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7ba4e28dd2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a4e28dd2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7ba4e28dd2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4e28dd2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27ba4e28dd2_0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ba4e28dd2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27ba4e28dd2_0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ba4e28dd2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7ba4e28dd2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ba4e28dd2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27ba4e28dd2_0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ba4e28dd2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27ba4e28dd2_0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ba4e28dd2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27ba4e28dd2_0_1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ba4e28dd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27ba4e28dd2_0_1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7ba4e28dd2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27ba4e28dd2_0_1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ba4e28dd2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27ba4e28dd2_0_2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ba4e28dd2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27ba4e28dd2_0_2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a4e28dd2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27ba4e28dd2_0_2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ba4e28dd2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27ba4e28dd2_0_2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7ba4e28dd2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27ba4e28dd2_0_2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b54a5caf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7b54a5cafb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hyperlink" Target="https://ieeexplore.ieee.org/document/919783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hyperlink" Target="https://ieeexplore.ieee.org/document/953302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s://ieeexplore.ieee.org/document/933245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hyperlink" Target="https://ieeexplore.ieee.org/document/997073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hyperlink" Target="https://ijcsmc.com/docs/papers/March2020/V9I3202029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hyperlink" Target="https://www.ncbi.nlm.nih.gov/pmc/articles/PMC8144870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hyperlink" Target="https://ijacen.iraj.in/paper_detail.php?paper_id=1865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hyperlink" Target="http://www.iraj.in/journal/journal_file/journal_pdf/3-596-15734507561-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hyperlink" Target="https://www.ijraset.com/best-journal/healthcare-chatbot-using-artificial-intelligenc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794" y="221234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MEDIWISE - A Healthcare Chatbot using NLP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386263" y="4586288"/>
            <a:ext cx="46053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Batch ID: B028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1 Reg. No: RA2011003010098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1 Name:Aniket Mishra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2 Reg. No: RA2011003010124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2 Name: Nandini Nigam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964531" y="569724"/>
            <a:ext cx="617220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COMPUTING TECHNOLOGIES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18CSP107L  - MINOR PROJECT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28600" y="5243512"/>
            <a:ext cx="34718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Dr. T.K Sivakumar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Designation: Assistant Professor (Senior Grade)</a:t>
            </a:r>
            <a:b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CTECH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Results and Discussion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375842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5081" l="0" r="0" t="3694"/>
          <a:stretch/>
        </p:blipFill>
        <p:spPr>
          <a:xfrm>
            <a:off x="712000" y="2336675"/>
            <a:ext cx="7661352" cy="39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54a5cafb_0_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Results and Discussion</a:t>
            </a:r>
            <a:endParaRPr/>
          </a:p>
        </p:txBody>
      </p:sp>
      <p:pic>
        <p:nvPicPr>
          <p:cNvPr id="189" name="Google Shape;189;g27b54a5caf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7b54a5cafb_0_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91" name="Google Shape;191;g27b54a5cafb_0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27b54a5cafb_0_30"/>
          <p:cNvSpPr txBox="1"/>
          <p:nvPr/>
        </p:nvSpPr>
        <p:spPr>
          <a:xfrm>
            <a:off x="375842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pic>
        <p:nvPicPr>
          <p:cNvPr id="193" name="Google Shape;193;g27b54a5cafb_0_30"/>
          <p:cNvPicPr preferRelativeResize="0"/>
          <p:nvPr/>
        </p:nvPicPr>
        <p:blipFill rotWithShape="1">
          <a:blip r:embed="rId4">
            <a:alphaModFix/>
          </a:blip>
          <a:srcRect b="4586" l="0" r="0" t="4056"/>
          <a:stretch/>
        </p:blipFill>
        <p:spPr>
          <a:xfrm>
            <a:off x="855688" y="2306725"/>
            <a:ext cx="7432613" cy="38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b54a5cafb_0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Results and Discussion</a:t>
            </a:r>
            <a:endParaRPr/>
          </a:p>
        </p:txBody>
      </p:sp>
      <p:pic>
        <p:nvPicPr>
          <p:cNvPr id="199" name="Google Shape;199;g27b54a5cafb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7b54a5cafb_0_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01" name="Google Shape;201;g27b54a5cafb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27b54a5cafb_0_39"/>
          <p:cNvSpPr txBox="1"/>
          <p:nvPr/>
        </p:nvSpPr>
        <p:spPr>
          <a:xfrm>
            <a:off x="375842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pic>
        <p:nvPicPr>
          <p:cNvPr id="203" name="Google Shape;203;g27b54a5cafb_0_39"/>
          <p:cNvPicPr preferRelativeResize="0"/>
          <p:nvPr/>
        </p:nvPicPr>
        <p:blipFill rotWithShape="1">
          <a:blip r:embed="rId4">
            <a:alphaModFix/>
          </a:blip>
          <a:srcRect b="4321" l="0" r="0" t="4321"/>
          <a:stretch/>
        </p:blipFill>
        <p:spPr>
          <a:xfrm>
            <a:off x="899400" y="2351650"/>
            <a:ext cx="7345190" cy="377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712925" y="2611450"/>
            <a:ext cx="8229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for Healthcare System Using Artificial Intelligence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Lekha Athota - Amity University, Dubai, UAE, Vinod Kumar Shukla - Amity University, Dubai, UAE, Nitin Pandey - Amity University, Noida, UP, India, Ajay Rana- Amity University Uttar Pradesh, Noida, India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Tuesday, September 15, 2020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https://ieeexplore.ieee.org/document/9197833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ba4e28dd2_0_15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9" name="Google Shape;219;g27ba4e28dd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7ba4e28dd2_0_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21" name="Google Shape;221;g27ba4e28dd2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27ba4e28dd2_0_15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23" name="Google Shape;223;g27ba4e28dd2_0_15"/>
          <p:cNvSpPr txBox="1"/>
          <p:nvPr/>
        </p:nvSpPr>
        <p:spPr>
          <a:xfrm>
            <a:off x="636900" y="139057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for Healthcare System Using Artificial Intelligence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4" name="Google Shape;224;g27ba4e28dd2_0_15"/>
          <p:cNvGraphicFramePr/>
          <p:nvPr/>
        </p:nvGraphicFramePr>
        <p:xfrm>
          <a:off x="636888" y="18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294200"/>
                <a:gridCol w="3935400"/>
              </a:tblGrid>
              <a:tr h="45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233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24/7 Accessibility to Healthcare Information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Cost-Efficiency through Cost Savings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Time-Saving by Eliminating Appointment Scheduling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 for Handling Numerous Queries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 Data Storage and Retrieval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Response Relevancy through Keyword Matching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Expert Program Integration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Privacy Considerations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Educational Potential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Enhanced User Engagement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Accuracy in Diagnosing Complex Conditions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Incapability to Handle Emergencies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of Over-Reliance on Chatbots for Serious Health Issues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 Limitations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 for Ongoing Maintenance and Updates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Misinterpretation of User Queries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Dependency on Internet Access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a4e28dd2_0_26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230" name="Google Shape;230;g27ba4e28dd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7ba4e28dd2_0_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32" name="Google Shape;232;g27ba4e28dd2_0_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27ba4e28dd2_0_26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34" name="Google Shape;234;g27ba4e28dd2_0_26"/>
          <p:cNvSpPr txBox="1"/>
          <p:nvPr/>
        </p:nvSpPr>
        <p:spPr>
          <a:xfrm>
            <a:off x="712925" y="2611450"/>
            <a:ext cx="8229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 Bot – The Healthcare Chatbot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Megarajan 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Thursday, 23 September 2021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https://ieeexplore.ieee.org/document/9533025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a4e28dd2_0_35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0" name="Google Shape;240;g27ba4e28dd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7ba4e28dd2_0_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42" name="Google Shape;242;g27ba4e28dd2_0_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27ba4e28dd2_0_35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44" name="Google Shape;244;g27ba4e28dd2_0_35"/>
          <p:cNvSpPr txBox="1"/>
          <p:nvPr/>
        </p:nvSpPr>
        <p:spPr>
          <a:xfrm>
            <a:off x="636900" y="139057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 Bot – The Healthcare Chatbot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5" name="Google Shape;245;g27ba4e28dd2_0_35"/>
          <p:cNvGraphicFramePr/>
          <p:nvPr/>
        </p:nvGraphicFramePr>
        <p:xfrm>
          <a:off x="712938" y="18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242200"/>
                <a:gridCol w="3911350"/>
              </a:tblGrid>
              <a:tr h="4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3527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Cutting-Edge Technologies: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ML, AI , IOT and Deep Learning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Symptom and Temperature Monitoring: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 Offered: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lphaLcPeriod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Face Checkup: Assesses emotions.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lphaLcPeriod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Fever Checkup: Detects body temperature.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lphaLcPeriod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Integrates Infermedica API: Handles symptom analysis using third-party data.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Emphasizes the Need for Automated Diagnostic Tools: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Detailed Explanation Needed for Decision Tree Classification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Detailed Explanation Needed for Artificial Neural Networks in Face Checkup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Connection Needed Between the Discussion on Automated Diagnostic Tools and Project Objectives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a4e28dd2_0_53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251" name="Google Shape;251;g27ba4e28dd2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7ba4e28dd2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53" name="Google Shape;253;g27ba4e28dd2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27ba4e28dd2_0_53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55" name="Google Shape;255;g27ba4e28dd2_0_53"/>
          <p:cNvSpPr txBox="1"/>
          <p:nvPr/>
        </p:nvSpPr>
        <p:spPr>
          <a:xfrm>
            <a:off x="727900" y="2431775"/>
            <a:ext cx="8229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and Its Applications in Machine Translation: A Diachronic Review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 Jiang - College of Foreign Languages, Huazhong Agricultural University, Wuhan, China, Xi Lu - Department of Common Required Courses, Hubei Institute of Fine Arts, Wuhan, China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Monday, February 01, 2021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https://ieeexplore.ieee.org/document/9332458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ba4e28dd2_0_76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1" name="Google Shape;261;g27ba4e28dd2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7ba4e28dd2_0_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63" name="Google Shape;263;g27ba4e28dd2_0_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27ba4e28dd2_0_76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65" name="Google Shape;265;g27ba4e28dd2_0_76"/>
          <p:cNvSpPr txBox="1"/>
          <p:nvPr/>
        </p:nvSpPr>
        <p:spPr>
          <a:xfrm>
            <a:off x="636888" y="1265675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and Its Applications in Machine Translation: A Diachronic Review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g27ba4e28dd2_0_76"/>
          <p:cNvGraphicFramePr/>
          <p:nvPr/>
        </p:nvGraphicFramePr>
        <p:xfrm>
          <a:off x="712925" y="20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50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306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Comprehensive Overview of NLP and MT Relationship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 of Interdisciplinary Nature in Linguistics, Computer Science, and Mathematics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 of Progress Curve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Practical Applications of NLP in MT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Addressing Ethical Concerns Regarding Automation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Forward-Looking Perspective on the Future of MT in AI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Specific Technical Details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Outdated Information (2020 Publication Date)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 for a Deeper Examination of Ethical and Societal Implications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Clarity Required Regarding Mentioned Regions or Countries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 Due to the Conference Paper Format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ba4e28dd2_0_88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272" name="Google Shape;272;g27ba4e28dd2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7ba4e28dd2_0_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74" name="Google Shape;274;g27ba4e28dd2_0_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27ba4e28dd2_0_88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76" name="Google Shape;276;g27ba4e28dd2_0_88"/>
          <p:cNvSpPr txBox="1"/>
          <p:nvPr/>
        </p:nvSpPr>
        <p:spPr>
          <a:xfrm>
            <a:off x="727900" y="2431775"/>
            <a:ext cx="8229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AI-Based Medical Chatbot Model for Infectious Disease Prediction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Sanjay Chakraborty, Hrithik Paul, Sayani Ghatak, Saroj Kumar Pandey,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 Kumar, Kamred Udham Singh, Mohd Asif Shah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Tuesday, December 06, 2022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https://ieeexplore.ieee.org/document/9970731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6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Abstract </a:t>
            </a:r>
            <a:r>
              <a:rPr lang="en-US" sz="4702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3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</a:t>
            </a:r>
            <a:r>
              <a:rPr b="1" lang="en-US"/>
              <a:t>-9-2023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87000" y="2611425"/>
            <a:ext cx="7427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develop an innovative and intelligent conversational agent to enhance healthcare services and improve patient experiences.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designed to provide a wide range of healthcare-related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like symptom assessment, health education, and general medical inquiries.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its intuitive interface and empathetic conversational style, the chatbot aims to bridge the gap between patients and healthcare providers, promoting efficient communication and reducing the burden on medical staff.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provide a scalable, accessible, and user-friendly solution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integrated into existing healthcare platforms contributing to the overall improvement of healthcare delivery and patient outcomes.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ba4e28dd2_0_97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2" name="Google Shape;282;g27ba4e28dd2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7ba4e28dd2_0_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84" name="Google Shape;284;g27ba4e28dd2_0_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27ba4e28dd2_0_97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86" name="Google Shape;286;g27ba4e28dd2_0_97"/>
          <p:cNvSpPr txBox="1"/>
          <p:nvPr/>
        </p:nvSpPr>
        <p:spPr>
          <a:xfrm>
            <a:off x="560850" y="121222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AI-Based Medical Chatbot Model for Infectious Disease Prediction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7" name="Google Shape;287;g27ba4e28dd2_0_97"/>
          <p:cNvGraphicFramePr/>
          <p:nvPr/>
        </p:nvGraphicFramePr>
        <p:xfrm>
          <a:off x="636900" y="16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847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Accessibility: Particularly beneficial in emergencies or remote areas.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24/7 Support: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Cost-Efficient:Especially beneficial for handling a large volume of user inquiries.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Response Time: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efficiently handle large volumes of medical information.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Model: Outlines the process of building a training model using TensorFlow and NLP.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Accuracy: Chatbot responses depend on data quality, risking misinformation.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Scope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 of Human Touch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Developing and maintaining medical chatbots is complex and requires continuous updates.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Ethical and Privacy Concerns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 Limitations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Dependency on Technology: Can Lead to over-dependence.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ba4e28dd2_0_113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293" name="Google Shape;293;g27ba4e28dd2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7ba4e28dd2_0_1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95" name="Google Shape;295;g27ba4e28dd2_0_1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27ba4e28dd2_0_113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297" name="Google Shape;297;g27ba4e28dd2_0_113"/>
          <p:cNvSpPr txBox="1"/>
          <p:nvPr/>
        </p:nvSpPr>
        <p:spPr>
          <a:xfrm>
            <a:off x="727900" y="2431775"/>
            <a:ext cx="82296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A Survey on Chatbot Implementation in Health Care using NLTK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Jinu Sophia, Assistant Professor, Rajalakshmi Engineering College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Arun Kumar, Student, Rajalakshmi Engineering College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Arutselvan, Student, Rajalakshmi Engineering College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Barath Ram, Student, Rajalakshmi Engineering College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Science and Mobile Computing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Tuesday, March 03, 2020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https://ijcsmc.com/docs/papers/March2020/V9I3202029.pdf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ba4e28dd2_0_122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3" name="Google Shape;303;g27ba4e28dd2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7ba4e28dd2_0_1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05" name="Google Shape;305;g27ba4e28dd2_0_1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27ba4e28dd2_0_122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07" name="Google Shape;307;g27ba4e28dd2_0_122"/>
          <p:cNvSpPr txBox="1"/>
          <p:nvPr/>
        </p:nvSpPr>
        <p:spPr>
          <a:xfrm>
            <a:off x="560850" y="121222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Survey on Chatbot Implementation in Health Care using NLTK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8" name="Google Shape;308;g27ba4e28dd2_0_122"/>
          <p:cNvGraphicFramePr/>
          <p:nvPr/>
        </p:nvGraphicFramePr>
        <p:xfrm>
          <a:off x="636900" y="16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0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069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Cost-effective &amp; Accessible: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 Interaction: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Raises health awareness.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Tailored diagnoses based on symptoms.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User-friendly Interface: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Integration: Enhanced comprehension with NLP and ML integration.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understanding in complex cases.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 Limitations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Challenges in protecting sensitive healthcare data.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Struggles with complex or ambiguous inputs.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Quality Dependency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Empathy: Inadequate in emotionally sensitive situations.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Over-Reliance Risk: Potential neglect of proper medical attention.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 Complexity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ba4e28dd2_0_137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314" name="Google Shape;314;g27ba4e28dd2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7ba4e28dd2_0_1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16" name="Google Shape;316;g27ba4e28dd2_0_1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27ba4e28dd2_0_137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18" name="Google Shape;318;g27ba4e28dd2_0_137"/>
          <p:cNvSpPr txBox="1"/>
          <p:nvPr/>
        </p:nvSpPr>
        <p:spPr>
          <a:xfrm>
            <a:off x="727900" y="2431775"/>
            <a:ext cx="8229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evaluation of chatbot as a tool for health literacy education among undergraduate students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Nur Azlina Mohamed Mokmin, Nurul Anwar Ibrahim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Library of Medicine - National Center for Biotechnology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Tuesday, May 25, 2021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https://www.ncbi.nlm.nih.gov/pmc/articles/PMC8144870/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ba4e28dd2_0_146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4" name="Google Shape;324;g27ba4e28dd2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7ba4e28dd2_0_1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26" name="Google Shape;326;g27ba4e28dd2_0_1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g27ba4e28dd2_0_146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28" name="Google Shape;328;g27ba4e28dd2_0_146"/>
          <p:cNvSpPr txBox="1"/>
          <p:nvPr/>
        </p:nvSpPr>
        <p:spPr>
          <a:xfrm>
            <a:off x="560850" y="1212225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evaluation of chatbot as a tool for health literacy education among undergraduate students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9" name="Google Shape;329;g27ba4e28dd2_0_146"/>
          <p:cNvGraphicFramePr/>
          <p:nvPr/>
        </p:nvGraphicFramePr>
        <p:xfrm>
          <a:off x="636888" y="19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60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Useful Health Advice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Engagement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 Attitudes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Intent Diversity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Behavioral Intention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Convenient Access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Answers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Anxiety: Some users felt anxious using the chatbot for health information.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 Rate: Many users left sessions prematurely due to unresolved queries.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Assistance: Users wanted more guidance on using the chatbot effectively.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 Understanding: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Length: Some sessions were brief due to doubts about the chatbot's accuracy.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ba4e28dd2_0_163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335" name="Google Shape;335;g27ba4e28dd2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7ba4e28dd2_0_1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37" name="Google Shape;337;g27ba4e28dd2_0_1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g27ba4e28dd2_0_163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39" name="Google Shape;339;g27ba4e28dd2_0_163"/>
          <p:cNvSpPr txBox="1"/>
          <p:nvPr/>
        </p:nvSpPr>
        <p:spPr>
          <a:xfrm>
            <a:off x="727900" y="2431775"/>
            <a:ext cx="8229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and Use of Chatbots in Public Health - Scoping Review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Lee Wilson PhD, Mariana Marasoiu Mphil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National Library of Medicine - National Center for Biotechnology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Wednesday, October 05, 2022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https://www.ncbi.nlm.nih.gov/pmc/articles/PMC9536768/</a:t>
            </a:r>
            <a:endParaRPr sz="1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ba4e28dd2_0_172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5" name="Google Shape;345;g27ba4e28dd2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27ba4e28dd2_0_1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47" name="Google Shape;347;g27ba4e28dd2_0_1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g27ba4e28dd2_0_172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49" name="Google Shape;349;g27ba4e28dd2_0_172"/>
          <p:cNvSpPr txBox="1"/>
          <p:nvPr/>
        </p:nvSpPr>
        <p:spPr>
          <a:xfrm>
            <a:off x="560850" y="121222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and Use of Chatbots in Public Health - Scoping Review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0" name="Google Shape;350;g27ba4e28dd2_0_172"/>
          <p:cNvGraphicFramePr/>
          <p:nvPr/>
        </p:nvGraphicFramePr>
        <p:xfrm>
          <a:off x="636900" y="16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847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Accessibility: Crucial for urgent health concerns.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Consistency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Reduction: They assist in symptom assessment, potentially lowering healthcare costs.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Anonymity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 health information, encourage healthy behaviors, and provide emotional support.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Diagnostic Accuracy: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Empathy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Privacy Concerns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Overreliance: Overreliance on chatbots may delay seeking professional help.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Proficiency and disabilities can hinder effective communication.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Ethical Concerns: Using chatbots for mental health raises ethical questions.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Experience Variability: Satisfaction varies based on design and responsiveness.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ba4e28dd2_0_189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356" name="Google Shape;356;g27ba4e28dd2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7ba4e28dd2_0_1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58" name="Google Shape;358;g27ba4e28dd2_0_1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27ba4e28dd2_0_189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60" name="Google Shape;360;g27ba4e28dd2_0_189"/>
          <p:cNvSpPr txBox="1"/>
          <p:nvPr/>
        </p:nvSpPr>
        <p:spPr>
          <a:xfrm>
            <a:off x="727900" y="2431775"/>
            <a:ext cx="8229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entity classification using NLP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Yaswanth Reddy, Sri Charan, Paul Aditya, Ryan, T. Mathu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Research and Journals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Tuesday, August 02, 2022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https://ijacen.iraj.in/paper_detail.php?paper_id=18651</a:t>
            </a:r>
            <a:endParaRPr sz="1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4e28dd2_0_198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6" name="Google Shape;366;g27ba4e28dd2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7ba4e28dd2_0_19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68" name="Google Shape;368;g27ba4e28dd2_0_19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g27ba4e28dd2_0_198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70" name="Google Shape;370;g27ba4e28dd2_0_198"/>
          <p:cNvSpPr txBox="1"/>
          <p:nvPr/>
        </p:nvSpPr>
        <p:spPr>
          <a:xfrm>
            <a:off x="560850" y="121222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entity classification using NLP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1" name="Google Shape;371;g27ba4e28dd2_0_198"/>
          <p:cNvGraphicFramePr/>
          <p:nvPr/>
        </p:nvGraphicFramePr>
        <p:xfrm>
          <a:off x="636900" y="16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672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Relevance: Addresses the significance of fake news detection in the digital age.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Comprehensive Research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Clearly outlines preprocessing steps and machine learning techniques.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Comparative Analysis: Evaluates the performance of different algorithms.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Results: Demonstrates the effectiveness with accuracy results.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References: Cites relevant prior research, enhancing credibility.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Sources: The paper mentions data collection but does not provide information on the sources of the dataset used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Context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ba4e28dd2_0_218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377" name="Google Shape;377;g27ba4e28dd2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7ba4e28dd2_0_2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79" name="Google Shape;379;g27ba4e28dd2_0_2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g27ba4e28dd2_0_218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81" name="Google Shape;381;g27ba4e28dd2_0_218"/>
          <p:cNvSpPr txBox="1"/>
          <p:nvPr/>
        </p:nvSpPr>
        <p:spPr>
          <a:xfrm>
            <a:off x="727900" y="2431775"/>
            <a:ext cx="8229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AI-based dialogue agent to enhance communication in organ transplant networks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Sumalatha M.R, Aravind Rajagopalan, Kaaviya Peranandam, Vishwa S.S.K.M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Research and Journals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Monday, September 09, 2019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http://www.iraj.in/journal/journal_file/journal_pdf/3-596-15734507561-6.pdf</a:t>
            </a:r>
            <a:endParaRPr sz="1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Introduction 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01975" y="2311950"/>
            <a:ext cx="7427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rapidly evolving landscape of healthcare, technology has emerged as a transformative force, reshaping how medical services are delivered and experienced.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Mediwise aims to harness the power of cutting-edge artificial intelligence and natural language processing to revolutionize patient interactions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of an intelligent conversational agent holds immense potential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bridge gaps, enhance patient engagement, and streamline medical processes.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technology’s effectiveness, this endeavor aspires to cultivate a more patient- centric, efficient, and responsive healthcare ecosystem.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ba4e28dd2_0_227"/>
          <p:cNvSpPr txBox="1"/>
          <p:nvPr>
            <p:ph idx="1" type="body"/>
          </p:nvPr>
        </p:nvSpPr>
        <p:spPr>
          <a:xfrm>
            <a:off x="560850" y="1830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7" name="Google Shape;387;g27ba4e28dd2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7ba4e28dd2_0_2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389" name="Google Shape;389;g27ba4e28dd2_0_2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27ba4e28dd2_0_227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391" name="Google Shape;391;g27ba4e28dd2_0_227"/>
          <p:cNvSpPr txBox="1"/>
          <p:nvPr/>
        </p:nvSpPr>
        <p:spPr>
          <a:xfrm>
            <a:off x="560850" y="1212225"/>
            <a:ext cx="822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AI-based dialogue agent to enhance communication in organ transplant networks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2" name="Google Shape;392;g27ba4e28dd2_0_227"/>
          <p:cNvGraphicFramePr/>
          <p:nvPr/>
        </p:nvGraphicFramePr>
        <p:xfrm>
          <a:off x="636875" y="18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 Communication: Improves communication in organ transplant networks to save lives.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Reduces delays by automating query responses.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NLP, NLU, NLG, LSTM neural networks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Scraping for Information Retrieval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Multidomain Knowledge: Integrates knowledge from multiple domains, including transplant centers, legal matters, general info, and NGO contacts.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depends on data quality and quantity.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Complexity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continuous monitoring and web scraping.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Struggles with nuanced queries.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Legal and Ethical Concerns: Adherence to ethical and legal standards is vital.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Dependency on Web Search: Quality of answers varies based on web sources.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ba4e28dd2_0_245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References</a:t>
            </a:r>
            <a:endParaRPr/>
          </a:p>
        </p:txBody>
      </p:sp>
      <p:pic>
        <p:nvPicPr>
          <p:cNvPr id="398" name="Google Shape;398;g27ba4e28dd2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7ba4e28dd2_0_2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400" name="Google Shape;400;g27ba4e28dd2_0_2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g27ba4e28dd2_0_245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402" name="Google Shape;402;g27ba4e28dd2_0_245"/>
          <p:cNvSpPr txBox="1"/>
          <p:nvPr/>
        </p:nvSpPr>
        <p:spPr>
          <a:xfrm>
            <a:off x="727900" y="2431775"/>
            <a:ext cx="8229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Chatbot using Artificial Intelligence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Anuj Patil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for Research in Applied Science and Engineering Technology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Date: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Saturday, August 13, 2022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https://www.ijraset.com/best-journal/healthcare-chatbot-using-artificial-intelligence</a:t>
            </a:r>
            <a:endParaRPr sz="1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ba4e28dd2_0_254"/>
          <p:cNvSpPr txBox="1"/>
          <p:nvPr>
            <p:ph idx="1" type="body"/>
          </p:nvPr>
        </p:nvSpPr>
        <p:spPr>
          <a:xfrm>
            <a:off x="457200" y="1390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8" name="Google Shape;408;g27ba4e28dd2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7ba4e28dd2_0_2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410" name="Google Shape;410;g27ba4e28dd2_0_2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g27ba4e28dd2_0_254"/>
          <p:cNvSpPr txBox="1"/>
          <p:nvPr/>
        </p:nvSpPr>
        <p:spPr>
          <a:xfrm>
            <a:off x="372847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sp>
        <p:nvSpPr>
          <p:cNvPr id="412" name="Google Shape;412;g27ba4e28dd2_0_254"/>
          <p:cNvSpPr txBox="1"/>
          <p:nvPr/>
        </p:nvSpPr>
        <p:spPr>
          <a:xfrm>
            <a:off x="560850" y="1212225"/>
            <a:ext cx="822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Chatbot using Artificial Intelligence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3" name="Google Shape;413;g27ba4e28dd2_0_254"/>
          <p:cNvGraphicFramePr/>
          <p:nvPr/>
        </p:nvGraphicFramePr>
        <p:xfrm>
          <a:off x="636900" y="16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{E29442A0-7909-495E-A6CD-14AAAE505F85}</a:tableStyleId>
              </a:tblPr>
              <a:tblGrid>
                <a:gridCol w="4113625"/>
                <a:gridCol w="3963900"/>
              </a:tblGrid>
              <a:tr h="441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84725">
                <a:tc>
                  <a:txBody>
                    <a:bodyPr/>
                    <a:lstStyle/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Accessibility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Responses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 Handling of routine tasks reduces operational costs.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Promotes health literacy, aiding informed decisions.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Remote Monitoring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Privacy: Users feel comfortable discussing sensitive issues.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Scalability: Chatbots handle high volumes of inquiries.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Personalization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Medical Knowledge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Misdiagnosis Risk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Ethical Concerns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Issues: Glitches and errors can frustrate users.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Resistance to Adoption: Concerns about job displacement and AI mistrust.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Privacy: Robust security measures are needed for handling sensitive health data.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ba4e28dd2_0_2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419" name="Google Shape;419;g27ba4e28dd2_0_2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Conclusion: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Google Shape;420;g27ba4e28dd2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27ba4e28dd2_0_2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422" name="Google Shape;422;g27ba4e28dd2_0_2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g27ba4e28dd2_0_272"/>
          <p:cNvSpPr txBox="1"/>
          <p:nvPr/>
        </p:nvSpPr>
        <p:spPr>
          <a:xfrm>
            <a:off x="690425" y="2163837"/>
            <a:ext cx="7921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this phase of the project, significant milestones have been achieved. We have successfully defined our project objectives, providing a clear roadmap for development. Comprehensive research into relevant papers has deepened our understanding of the healthcare chatbot landscape.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Drawing insights from existing systems, we've undertaken a comprehensive comparison and learning process, identifying areas for improvement and innovation. The project's architectural framework has been established, detailing the integration of modules.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Moreover, our modules have been finalized, setting the foundation for advanced functionalities. The initial stages of UI development have commenced, ensuring a user-friendly interface.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these accomplishments in place, we are poised to move into the next phase, commencing the integration of machine learning models to enhance the chatbot's capabilities.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9" name="Google Shape;4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431" name="Google Shape;43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Existing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606950" y="2234750"/>
            <a:ext cx="78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601975" y="2311950"/>
            <a:ext cx="7427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Conversational Empathy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Healthcare Services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Data Integration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efficient technology along with enhancements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Centric Designs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Design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 and Objectives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63650" y="2392975"/>
            <a:ext cx="804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"Mediwise," connects patients and healthcare providers, aiding tasks like symptom assessment and medical queries.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chatbot aims to empower patients, improve communication, and advance healthcare technology with NLP algorithms and data insights.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goal is efficient, patient-centric care, revolutionizing healthcare delivery for improved outcomes and seamless tech integration.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project aims to use AI and natural language processing to create a smart conversational agent that overcomes limitations in traditional patient-provider communication.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offering personalized and immediate assistance, individuals can access medical information and understand health conditions.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Additionally, it lightens the load on medical staff, allowing for improved resource allocation and focused patient care.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463350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MEDIWISE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Proposed System 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11250" y="2358487"/>
            <a:ext cx="79215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introduces a revolutionary conversational agent with innovations including: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Advanced NLU: Understands context for precise responses.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Emotionally Aware: Responds empathetically, adapting to users' emotions.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Dynamic Learning: Improves over time with continuous learning.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Comprehensive Services: Offers various healthcare services.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Integration: Seamlessly fits into existing healthcare platforms.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Real-time Analytics: Provides insights into patient needs and trends.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Architecture/Block Diagram of the proposed model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553200" y="-327087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MEDIWISE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975" y="2159375"/>
            <a:ext cx="5824826" cy="46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Modules Description 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457200" y="2306638"/>
            <a:ext cx="868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Healthcare Chatbot project utilizes a combination of programming languages and libraries to achieve its goals: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used as its primary language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Libraries: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 (Natural Language Toolkit): Used for various NLP tasks like tokenization, stemming, and sentiment analysis.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spaCy- Offers advanced NLP capabilities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AI Libraries: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data preprocessing.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developing and training</a:t>
            </a:r>
            <a:endParaRPr sz="1800">
              <a:solidFill>
                <a:srgbClr val="343541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553200" y="3503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54a5cafb_0_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Modules Description </a:t>
            </a:r>
            <a:endParaRPr/>
          </a:p>
        </p:txBody>
      </p:sp>
      <p:pic>
        <p:nvPicPr>
          <p:cNvPr id="169" name="Google Shape;169;g27b54a5cafb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7b54a5cafb_0_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71" name="Google Shape;171;g27b54a5cafb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27b54a5cafb_0_18"/>
          <p:cNvSpPr txBox="1"/>
          <p:nvPr/>
        </p:nvSpPr>
        <p:spPr>
          <a:xfrm>
            <a:off x="457200" y="2216813"/>
            <a:ext cx="86868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4. User Interface Libraries: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HTML, CSS, JavaScript: For building the user interface of the web application.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5. Data Analytics Libraries: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Pandas: For data manipulation and analysis.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NumPy: For numerical computations.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6. Web Frameworks: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Flask: For creating the web application interface and managing user interactions.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7. Cloud Services: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Amazon Web Services (AWS) or Microsoft Azure: For hosting and deploying the chatbot application.</a:t>
            </a:r>
            <a:endParaRPr sz="1800"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27b54a5cafb_0_18"/>
          <p:cNvSpPr txBox="1"/>
          <p:nvPr/>
        </p:nvSpPr>
        <p:spPr>
          <a:xfrm>
            <a:off x="3553200" y="3503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2020-05-13T07:00:09Z</dcterms:created>
  <dc:creator>Kevin</dc:creator>
</cp:coreProperties>
</file>