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gqh0+LZuS1ds8WtHjoWqkN8CRL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b54a5cafb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27b54a5cafb_0_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b54a5cafb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27b54a5cafb_0_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b54a5cafb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27b54a5cafb_0_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794" y="2212349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MEDIWISE - A Healthcare Chatbot using NLP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4386263" y="4586288"/>
            <a:ext cx="460533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Batch ID: B028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Student 1 Reg. No: RA2011003010098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Student 1 Name:Aniket Mishra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Student 2 Reg. No: RA2011003010124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Student 2 Name: Nandini Nigam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553353"/>
            <a:ext cx="1735931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>
            <a:off x="1964531" y="569724"/>
            <a:ext cx="6172200" cy="147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SRM INSTITUTE OF SCIENCE AND TECHNOLOGY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COMPUTING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COMPUTING TECHNOLOGIES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18CSP107L  - MINOR PROJECT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228600" y="5243512"/>
            <a:ext cx="3471862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/>
          </a:bodyPr>
          <a:lstStyle/>
          <a:p>
            <a:pPr indent="0" lvl="0" marL="0" marR="0" rtl="0" algn="ctr">
              <a:lnSpc>
                <a:spcPct val="17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 name: Dr. T.K Sivakumar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Designation: Assistant Professor (Senior Grade)</a:t>
            </a:r>
            <a:br>
              <a:rPr b="0" i="0" lang="en-US" sz="3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Department: CTECH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Intermediate Results and Discussion</a:t>
            </a:r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6-9-2023</a:t>
            </a:r>
            <a:endParaRPr/>
          </a:p>
        </p:txBody>
      </p:sp>
      <p:sp>
        <p:nvSpPr>
          <p:cNvPr id="181" name="Google Shape;181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21"/>
          <p:cNvSpPr txBox="1"/>
          <p:nvPr/>
        </p:nvSpPr>
        <p:spPr>
          <a:xfrm>
            <a:off x="3758425" y="403763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MEDIWISE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 rotWithShape="1">
          <a:blip r:embed="rId4">
            <a:alphaModFix/>
          </a:blip>
          <a:srcRect b="5081" l="0" r="0" t="3694"/>
          <a:stretch/>
        </p:blipFill>
        <p:spPr>
          <a:xfrm>
            <a:off x="712000" y="2336675"/>
            <a:ext cx="7661352" cy="393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b54a5cafb_0_3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Intermediate Results and Discussion</a:t>
            </a:r>
            <a:endParaRPr/>
          </a:p>
        </p:txBody>
      </p:sp>
      <p:pic>
        <p:nvPicPr>
          <p:cNvPr id="189" name="Google Shape;189;g27b54a5cafb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27b54a5cafb_0_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6-9-2023</a:t>
            </a:r>
            <a:endParaRPr/>
          </a:p>
        </p:txBody>
      </p:sp>
      <p:sp>
        <p:nvSpPr>
          <p:cNvPr id="191" name="Google Shape;191;g27b54a5cafb_0_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g27b54a5cafb_0_30"/>
          <p:cNvSpPr txBox="1"/>
          <p:nvPr/>
        </p:nvSpPr>
        <p:spPr>
          <a:xfrm>
            <a:off x="3758425" y="403763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MEDIWISE</a:t>
            </a:r>
            <a:endParaRPr/>
          </a:p>
        </p:txBody>
      </p:sp>
      <p:pic>
        <p:nvPicPr>
          <p:cNvPr id="193" name="Google Shape;193;g27b54a5cafb_0_30"/>
          <p:cNvPicPr preferRelativeResize="0"/>
          <p:nvPr/>
        </p:nvPicPr>
        <p:blipFill rotWithShape="1">
          <a:blip r:embed="rId4">
            <a:alphaModFix/>
          </a:blip>
          <a:srcRect b="4586" l="0" r="0" t="4056"/>
          <a:stretch/>
        </p:blipFill>
        <p:spPr>
          <a:xfrm>
            <a:off x="855688" y="2306725"/>
            <a:ext cx="7432613" cy="381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b54a5cafb_0_3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Intermediate Results and Discussion</a:t>
            </a:r>
            <a:endParaRPr/>
          </a:p>
        </p:txBody>
      </p:sp>
      <p:pic>
        <p:nvPicPr>
          <p:cNvPr id="199" name="Google Shape;199;g27b54a5cafb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27b54a5cafb_0_3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6-9-2023</a:t>
            </a:r>
            <a:endParaRPr/>
          </a:p>
        </p:txBody>
      </p:sp>
      <p:sp>
        <p:nvSpPr>
          <p:cNvPr id="201" name="Google Shape;201;g27b54a5cafb_0_3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g27b54a5cafb_0_39"/>
          <p:cNvSpPr txBox="1"/>
          <p:nvPr/>
        </p:nvSpPr>
        <p:spPr>
          <a:xfrm>
            <a:off x="3758425" y="403763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MEDIWISE</a:t>
            </a:r>
            <a:endParaRPr/>
          </a:p>
        </p:txBody>
      </p:sp>
      <p:pic>
        <p:nvPicPr>
          <p:cNvPr id="203" name="Google Shape;203;g27b54a5cafb_0_39"/>
          <p:cNvPicPr preferRelativeResize="0"/>
          <p:nvPr/>
        </p:nvPicPr>
        <p:blipFill rotWithShape="1">
          <a:blip r:embed="rId4">
            <a:alphaModFix/>
          </a:blip>
          <a:srcRect b="4321" l="0" r="0" t="4321"/>
          <a:stretch/>
        </p:blipFill>
        <p:spPr>
          <a:xfrm>
            <a:off x="899400" y="2351650"/>
            <a:ext cx="7345190" cy="377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5715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pic>
        <p:nvPicPr>
          <p:cNvPr id="209" name="Google Shape;20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26-8-2023</a:t>
            </a:r>
            <a:endParaRPr/>
          </a:p>
        </p:txBody>
      </p:sp>
      <p:sp>
        <p:nvSpPr>
          <p:cNvPr id="211" name="Google Shape;211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8" name="Google Shape;21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26-8-2023</a:t>
            </a:r>
            <a:endParaRPr/>
          </a:p>
        </p:txBody>
      </p:sp>
      <p:sp>
        <p:nvSpPr>
          <p:cNvPr id="220" name="Google Shape;220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MEDIWISE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6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Abstract </a:t>
            </a:r>
            <a:r>
              <a:rPr lang="en-US" sz="4702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        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03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</a:t>
            </a:r>
            <a:r>
              <a:rPr b="1" lang="en-US"/>
              <a:t>-9-2023</a:t>
            </a:r>
            <a:endParaRPr/>
          </a:p>
        </p:txBody>
      </p:sp>
      <p:sp>
        <p:nvSpPr>
          <p:cNvPr id="101" name="Google Shape;101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587000" y="2611425"/>
            <a:ext cx="7427100" cy="3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aims to develop an innovative and intelligent conversational agent to enhance healthcare services and improve patient experiences.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designed to provide a wide range of healthcare-related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services like symptom assessment, health education, and general medical inquiries. 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its intuitive interface and empathetic conversational style, the chatbot aims to bridge the gap between patients and healthcare providers, promoting efficient communication and reducing the burden on medical staff.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aims to provide a scalable, accessible, and user-friendly solution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can be integrated into existing healthcare platforms contributing to the overall improvement of healthcare delivery and patient outcomes.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MEDIWISE</a:t>
            </a:r>
            <a:endParaRPr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 Introduction          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6-9-2023</a:t>
            </a:r>
            <a:endParaRPr/>
          </a:p>
        </p:txBody>
      </p:sp>
      <p:sp>
        <p:nvSpPr>
          <p:cNvPr id="111" name="Google Shape;111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601975" y="2311950"/>
            <a:ext cx="7427100" cy="3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rapidly evolving landscape of healthcare, technology has emerged as a transformative force, reshaping how medical services are delivered and experienced.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Mediwise aims to harness the power of cutting-edge artificial intelligence and natural language processing to revolutionize patient interactions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development of an intelligent conversational agent holds immense potential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bridge gaps, enhance patient engagement, and streamline medical processes. 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leveraging technology’s effectiveness, this endeavor aspires to cultivate a more patient- centric, efficient, and responsive healthcare ecosystem.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MEDIWISE</a:t>
            </a:r>
            <a:endParaRPr/>
          </a:p>
        </p:txBody>
      </p:sp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 Existing System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         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6-9-2023</a:t>
            </a:r>
            <a:endParaRPr/>
          </a:p>
        </p:txBody>
      </p:sp>
      <p:sp>
        <p:nvSpPr>
          <p:cNvPr id="121" name="Google Shape;121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606950" y="2234750"/>
            <a:ext cx="78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601975" y="2311950"/>
            <a:ext cx="7427100" cy="3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Conversational Empathy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Comprehensive Healthcare Services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Diverse Data Integration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efficient technology along with enhancements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Centric Designs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Scalability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Flexible Design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Problem statement and Objectives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6-9-2023</a:t>
            </a:r>
            <a:endParaRPr/>
          </a:p>
        </p:txBody>
      </p:sp>
      <p:sp>
        <p:nvSpPr>
          <p:cNvPr id="131" name="Google Shape;131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763650" y="2392975"/>
            <a:ext cx="80439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"Mediwise," connects patients and healthcare providers, aiding tasks like symptom assessment and medical queries.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chatbot aims to empower patients, improve communication, and advance healthcare technology with NLP algorithms and data insights.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goal is efficient, patient-centric care, revolutionizing healthcare delivery for improved outcomes and seamless tech integration.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This project aims to use AI and natural language processing to create a smart conversational agent that overcomes limitations in traditional patient-provider communication.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By offering personalized and immediate assistance, individuals can access medical information and understand health conditions.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Additionally, it lightens the load on medical staff, allowing for improved resource allocation and focused patient care.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3553200" y="403763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MEDIWISE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MEDIWISE</a:t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 Proposed System          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6-9-2023</a:t>
            </a:r>
            <a:endParaRPr/>
          </a:p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611250" y="2358487"/>
            <a:ext cx="7921500" cy="3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introduces a revolutionary conversational agent with innovations including: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Advanced NLU: Understands context for precise responses.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Emotionally Aware: Responds empathetically, adapting to users' emotions.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Dynamic Learning: Improves over time with continuous learning.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Comprehensive Services: Offers various healthcare services.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Integration: Seamlessly fits into existing healthcare platforms.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Real-time Analytics: Provides insights into patient needs and trends.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5715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Architecture/Block Diagram of the proposed model</a:t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6-9-2023</a:t>
            </a:r>
            <a:endParaRPr/>
          </a:p>
        </p:txBody>
      </p:sp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3553200" y="-327087"/>
            <a:ext cx="3000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MEDIWISE</a:t>
            </a:r>
            <a:endParaRPr/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4975" y="2159375"/>
            <a:ext cx="5824826" cy="469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Modules Description </a:t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6-9-2023</a:t>
            </a:r>
            <a:endParaRPr/>
          </a:p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457200" y="2306638"/>
            <a:ext cx="86868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Healthcare Chatbot project utilizes a combination of programming languages and libraries to achieve its goals:</a:t>
            </a:r>
            <a:endParaRPr sz="1800">
              <a:solidFill>
                <a:srgbClr val="3435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435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is used as its primary language</a:t>
            </a:r>
            <a:endParaRPr sz="1800">
              <a:solidFill>
                <a:srgbClr val="3435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435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(NLP) Libraries:</a:t>
            </a:r>
            <a:endParaRPr sz="1800">
              <a:solidFill>
                <a:srgbClr val="3435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NLTK (Natural Language Toolkit): Used for various NLP tasks like tokenization, stemming, and sentiment analysis.</a:t>
            </a:r>
            <a:endParaRPr sz="1800">
              <a:solidFill>
                <a:srgbClr val="3435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spaCy- Offers advanced NLP capabilities</a:t>
            </a:r>
            <a:endParaRPr sz="1800">
              <a:solidFill>
                <a:srgbClr val="3435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435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and AI Libraries:</a:t>
            </a:r>
            <a:endParaRPr sz="1800">
              <a:solidFill>
                <a:srgbClr val="3435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Scikit-learn: For data preprocessing.</a:t>
            </a:r>
            <a:endParaRPr sz="1800">
              <a:solidFill>
                <a:srgbClr val="3435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TensorFlow or PyTorch: For developing and training</a:t>
            </a:r>
            <a:endParaRPr sz="1800">
              <a:solidFill>
                <a:srgbClr val="343541"/>
              </a:solidFill>
              <a:highlight>
                <a:srgbClr val="44465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1D5DB"/>
              </a:solidFill>
              <a:highlight>
                <a:srgbClr val="44465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3553200" y="194650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MEDIWISE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b54a5cafb_0_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Modules Description </a:t>
            </a:r>
            <a:endParaRPr/>
          </a:p>
        </p:txBody>
      </p:sp>
      <p:pic>
        <p:nvPicPr>
          <p:cNvPr id="169" name="Google Shape;169;g27b54a5cafb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7b54a5cafb_0_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6-9-2023</a:t>
            </a:r>
            <a:endParaRPr/>
          </a:p>
        </p:txBody>
      </p:sp>
      <p:sp>
        <p:nvSpPr>
          <p:cNvPr id="171" name="Google Shape;171;g27b54a5cafb_0_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g27b54a5cafb_0_18"/>
          <p:cNvSpPr txBox="1"/>
          <p:nvPr/>
        </p:nvSpPr>
        <p:spPr>
          <a:xfrm>
            <a:off x="457200" y="2216813"/>
            <a:ext cx="8686800" cy="47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4. User Interface Libraries: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HTML, CSS, JavaScript: For building the user interface of the web application.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5. Data Analytics Libraries: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Pandas: For data manipulation and analysis.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NumPy: For numerical computations.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6. Web Frameworks: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Flask: For creating the web application interface and managing user interactions.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7. Cloud Services: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Amazon Web Services (AWS) or Microsoft Azure: For hosting and deploying the chatbot application.</a:t>
            </a:r>
            <a:endParaRPr sz="1800">
              <a:highlight>
                <a:srgbClr val="44465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435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1D5DB"/>
              </a:solidFill>
              <a:highlight>
                <a:srgbClr val="44465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g27b54a5cafb_0_18"/>
          <p:cNvSpPr txBox="1"/>
          <p:nvPr/>
        </p:nvSpPr>
        <p:spPr>
          <a:xfrm>
            <a:off x="3553200" y="194650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MEDIWISE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2020-05-13T07:00:09Z</dcterms:created>
  <dc:creator>Kevin</dc:creator>
</cp:coreProperties>
</file>