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681B-D2C4-CB8E-91FC-A3599D968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E4E8-C470-69E1-2FA5-C300ED74E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B8C9A-2345-D81D-5724-91417CCF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DDD02-C0A7-40AE-1909-A89315E1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9007-6B7B-4020-25F0-053D1F08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47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BC32-F3B5-95EE-BCC4-D4941A20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D094C-20EB-1A3C-3CDE-EA5FCAE3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0A8C-45D3-20D4-43DB-DE716F0D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C0CC-1CFB-01C4-CFF3-CE7B1B12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B7741-4DE6-193C-C77F-04AA7E8C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3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68F1A-231E-47D2-CD60-67D621A27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A3839-0FB6-2391-7F50-142D30B2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9177-F643-6CDE-ACF9-93EB1319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C8BB1-A36A-8C5A-2320-BEB9FBCB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94C19-5A59-B760-B81E-72D856E4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0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0813-71C5-2224-D481-F70BBD68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7389-96EC-D7DB-D0C1-B5FE751C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DB01-23F8-F32D-F31C-261208F6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558E-ECED-CAF4-7EB9-45640866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EE465-8349-8284-C3D6-7FB88BB9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98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08D8-E833-A76A-2CBF-1F9021C9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9C267-BEF7-C879-7C21-D6EA8CFE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535F-9F92-353F-B252-8FDB7B5A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FAFD9-4D03-1D19-90E5-3A082B88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9F1B5-8AB8-3761-3261-F39456D8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1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B3D4-5CD9-76AE-B8B0-FE00DAB2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0D57-E49E-6D2E-055A-73858C83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73712-D737-BCFA-1664-A2C6DC037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EB16-4523-542B-4C22-513215CB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C2C4-03B7-D718-3FFB-CFFBF14D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A7696-4F6B-2014-ABA2-63D8E21F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C008-C23C-F9D5-E3AD-B57DCDDC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EA613-64E5-9434-3BF1-74048BEE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1B441-A8E5-0A34-96B6-D56C7069E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2A82E-F071-6A65-D1C8-F64F59254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D7984-D36E-05DD-E0F5-C9F1095A9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4372E-A517-A74A-CEE8-4D65B5DD2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264E0-400E-C182-8FAA-D50F2739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262A7-3F6E-1A43-73A4-2AD70A4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0277-D51B-E0A6-BB13-10CE0120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08D3C-BDE9-9A87-11BF-A27A8BC9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9F65A-76B8-C765-5F8B-60553A28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52732-DC3B-7662-09C1-BE30FFB7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6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C642F-419B-6033-0C77-08F30BEA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0F6A8-72D8-E4C5-866A-BF89DF3B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63C7-5C7F-BF91-E3BB-A1D5F50F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9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F9-D908-2BBE-7A6F-BD731DA6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74214-5D5D-610D-E562-27790D57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4FE12-7435-E79B-6859-9D156F5DB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92E2E-1FD7-EBCA-E3F1-611FE9E3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3F21E-ACCA-2DDB-49EA-5F7FB29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34C03-4F10-43B2-2364-E8A9FB12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6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7D8D-AEE4-729C-06A6-31336BB8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86267-C094-1565-6D3D-B617A0FCF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FFF2A-71D1-88FE-4012-9265257F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3D3D5-8173-00D0-CC54-9ADD3304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66465-9D9E-A0B4-9935-02F4781D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31913-89F7-C455-B1A4-EC43379C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EEE63-1B56-59E6-5122-E03E9997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0C556-9E0F-AE8A-985B-26A3BC75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D5DD9-3787-4409-0C42-8C39AAE49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A324-BA14-42F0-A029-13464114B433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25D1-311C-C52C-B24D-19BE5C5AE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375E1-6876-7D3B-420B-604B4601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A2B-2DD5-4C83-B3FD-13F589121E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93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3B421B-247D-D2A5-A53A-52E9CEC609B2}"/>
              </a:ext>
            </a:extLst>
          </p:cNvPr>
          <p:cNvSpPr/>
          <p:nvPr/>
        </p:nvSpPr>
        <p:spPr>
          <a:xfrm>
            <a:off x="185583" y="294968"/>
            <a:ext cx="1700981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REQUIREMENTS</a:t>
            </a:r>
            <a:endParaRPr lang="en-IN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D8F87E-5377-D774-3404-264C93BE94D8}"/>
              </a:ext>
            </a:extLst>
          </p:cNvPr>
          <p:cNvSpPr/>
          <p:nvPr/>
        </p:nvSpPr>
        <p:spPr>
          <a:xfrm>
            <a:off x="2094271" y="910875"/>
            <a:ext cx="1877961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</a:t>
            </a:r>
            <a:endParaRPr lang="en-IN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C6EC8-17B6-2F20-E023-CC9A8F13AA22}"/>
              </a:ext>
            </a:extLst>
          </p:cNvPr>
          <p:cNvSpPr/>
          <p:nvPr/>
        </p:nvSpPr>
        <p:spPr>
          <a:xfrm>
            <a:off x="4095136" y="1600200"/>
            <a:ext cx="187796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IMPLEMENTATION</a:t>
            </a:r>
            <a:endParaRPr lang="en-IN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444CE6-A4BC-5461-1183-F055C604B5AE}"/>
              </a:ext>
            </a:extLst>
          </p:cNvPr>
          <p:cNvSpPr/>
          <p:nvPr/>
        </p:nvSpPr>
        <p:spPr>
          <a:xfrm>
            <a:off x="6091737" y="2194560"/>
            <a:ext cx="1877960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  <a:endParaRPr lang="en-IN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AB2255-A5FE-7123-882A-76B01D8F04BC}"/>
              </a:ext>
            </a:extLst>
          </p:cNvPr>
          <p:cNvSpPr/>
          <p:nvPr/>
        </p:nvSpPr>
        <p:spPr>
          <a:xfrm>
            <a:off x="8096864" y="2971800"/>
            <a:ext cx="1789471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DEPLOYEMENT</a:t>
            </a:r>
            <a:endParaRPr lang="en-IN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251529-2855-F147-6EFA-FFD02C6C11CE}"/>
              </a:ext>
            </a:extLst>
          </p:cNvPr>
          <p:cNvSpPr/>
          <p:nvPr/>
        </p:nvSpPr>
        <p:spPr>
          <a:xfrm>
            <a:off x="10013502" y="3649903"/>
            <a:ext cx="1789471" cy="9144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MAINTENANCE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B7AB8-AAFF-F0FE-2BA7-9965484AC815}"/>
              </a:ext>
            </a:extLst>
          </p:cNvPr>
          <p:cNvSpPr txBox="1"/>
          <p:nvPr/>
        </p:nvSpPr>
        <p:spPr>
          <a:xfrm>
            <a:off x="0" y="1368075"/>
            <a:ext cx="1877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Identify core modules (registration, room allocation, fees).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Gather requirements via surveys/interviews.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200" dirty="0"/>
              <a:t>Deliverable: SRS document</a:t>
            </a:r>
            <a:r>
              <a:rPr lang="en-US" sz="1000" dirty="0"/>
              <a:t>.</a:t>
            </a:r>
            <a:endParaRPr lang="en-IN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344E99-B307-3DEA-5EE0-EE008422F372}"/>
              </a:ext>
            </a:extLst>
          </p:cNvPr>
          <p:cNvSpPr txBox="1"/>
          <p:nvPr/>
        </p:nvSpPr>
        <p:spPr>
          <a:xfrm>
            <a:off x="1877960" y="1983982"/>
            <a:ext cx="2143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Define system architecture and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Design database schemas and UI </a:t>
            </a:r>
            <a:r>
              <a:rPr lang="en-IN" sz="1200" dirty="0" err="1"/>
              <a:t>mockups</a:t>
            </a:r>
            <a:r>
              <a:rPr lang="en-IN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Deliverable: Database design &amp; UI prototypes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20EDE-63D7-B6C9-DC6E-FA36A299B045}"/>
              </a:ext>
            </a:extLst>
          </p:cNvPr>
          <p:cNvSpPr txBox="1"/>
          <p:nvPr/>
        </p:nvSpPr>
        <p:spPr>
          <a:xfrm>
            <a:off x="4021720" y="2595493"/>
            <a:ext cx="18779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Backend: Develop APIs (Flask/Python/</a:t>
            </a:r>
            <a:r>
              <a:rPr lang="en-IN" sz="1200" dirty="0" err="1"/>
              <a:t>Tkinter</a:t>
            </a:r>
            <a:r>
              <a:rPr lang="en-IN" sz="1200" dirty="0"/>
              <a:t>/GUI).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Frontend: Build UI (HTML/CSS/JS).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err="1"/>
              <a:t>Database:MySQL</a:t>
            </a:r>
            <a:r>
              <a:rPr lang="en-IN" sz="1200" dirty="0"/>
              <a:t>/SQLite3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Deliverable: Functional coded system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7497D8-60CB-4DC6-69B4-7A6C09E2FF2D}"/>
              </a:ext>
            </a:extLst>
          </p:cNvPr>
          <p:cNvSpPr txBox="1"/>
          <p:nvPr/>
        </p:nvSpPr>
        <p:spPr>
          <a:xfrm>
            <a:off x="5946833" y="3240915"/>
            <a:ext cx="1920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Verify components (unit testing) and system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Ensure bug-free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Deliverable: Fully tested system.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581FA-205E-ECE1-B87E-0402216C4670}"/>
              </a:ext>
            </a:extLst>
          </p:cNvPr>
          <p:cNvSpPr txBox="1"/>
          <p:nvPr/>
        </p:nvSpPr>
        <p:spPr>
          <a:xfrm>
            <a:off x="8148851" y="3933412"/>
            <a:ext cx="1767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Host on servers/cloud &amp; train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Deliverable: Live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0F7BA2-3C78-FC55-1112-E2EDD1BAC4AC}"/>
              </a:ext>
            </a:extLst>
          </p:cNvPr>
          <p:cNvSpPr txBox="1"/>
          <p:nvPr/>
        </p:nvSpPr>
        <p:spPr>
          <a:xfrm>
            <a:off x="10116244" y="4534485"/>
            <a:ext cx="16053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Fix bugs, update features, and secure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Deliverable: Well-maintained system.</a:t>
            </a:r>
          </a:p>
        </p:txBody>
      </p:sp>
      <p:pic>
        <p:nvPicPr>
          <p:cNvPr id="66" name="Graphic 65" descr="Arrow: Rotate right with solid fill">
            <a:extLst>
              <a:ext uri="{FF2B5EF4-FFF2-40B4-BE49-F238E27FC236}">
                <a16:creationId xmlns:a16="http://schemas.microsoft.com/office/drawing/2014/main" id="{D58F25D2-BDEC-41C1-7664-B8779F640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7960" y="402279"/>
            <a:ext cx="1251320" cy="606446"/>
          </a:xfrm>
          <a:prstGeom prst="rect">
            <a:avLst/>
          </a:prstGeom>
        </p:spPr>
      </p:pic>
      <p:pic>
        <p:nvPicPr>
          <p:cNvPr id="67" name="Graphic 66" descr="Arrow: Rotate right with solid fill">
            <a:extLst>
              <a:ext uri="{FF2B5EF4-FFF2-40B4-BE49-F238E27FC236}">
                <a16:creationId xmlns:a16="http://schemas.microsoft.com/office/drawing/2014/main" id="{8BB9AF74-1221-D540-06CC-4DBD00D1C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3264" y="3125777"/>
            <a:ext cx="1413596" cy="606446"/>
          </a:xfrm>
          <a:prstGeom prst="rect">
            <a:avLst/>
          </a:prstGeom>
        </p:spPr>
      </p:pic>
      <p:pic>
        <p:nvPicPr>
          <p:cNvPr id="68" name="Graphic 67" descr="Arrow: Rotate right with solid fill">
            <a:extLst>
              <a:ext uri="{FF2B5EF4-FFF2-40B4-BE49-F238E27FC236}">
                <a16:creationId xmlns:a16="http://schemas.microsoft.com/office/drawing/2014/main" id="{9817F76F-C88F-D43D-617A-659D14560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599" y="2466829"/>
            <a:ext cx="1413596" cy="606446"/>
          </a:xfrm>
          <a:prstGeom prst="rect">
            <a:avLst/>
          </a:prstGeom>
        </p:spPr>
      </p:pic>
      <p:pic>
        <p:nvPicPr>
          <p:cNvPr id="69" name="Graphic 68" descr="Arrow: Rotate right with solid fill">
            <a:extLst>
              <a:ext uri="{FF2B5EF4-FFF2-40B4-BE49-F238E27FC236}">
                <a16:creationId xmlns:a16="http://schemas.microsoft.com/office/drawing/2014/main" id="{DC058A94-A046-9BD1-99F3-A07673961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009" y="1676952"/>
            <a:ext cx="1338872" cy="606446"/>
          </a:xfrm>
          <a:prstGeom prst="rect">
            <a:avLst/>
          </a:prstGeom>
        </p:spPr>
      </p:pic>
      <p:pic>
        <p:nvPicPr>
          <p:cNvPr id="70" name="Graphic 69" descr="Arrow: Rotate right with solid fill">
            <a:extLst>
              <a:ext uri="{FF2B5EF4-FFF2-40B4-BE49-F238E27FC236}">
                <a16:creationId xmlns:a16="http://schemas.microsoft.com/office/drawing/2014/main" id="{712BC17C-9A2B-D860-26E5-B3E994FC3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3706" y="1070506"/>
            <a:ext cx="1420294" cy="6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1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aisiri masthi</dc:creator>
  <cp:lastModifiedBy>Nandini Dodawad</cp:lastModifiedBy>
  <cp:revision>2</cp:revision>
  <dcterms:created xsi:type="dcterms:W3CDTF">2025-01-29T05:47:50Z</dcterms:created>
  <dcterms:modified xsi:type="dcterms:W3CDTF">2025-01-29T07:31:25Z</dcterms:modified>
</cp:coreProperties>
</file>