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3" r:id="rId1"/>
  </p:sldMasterIdLst>
  <p:sldIdLst>
    <p:sldId id="256" r:id="rId2"/>
    <p:sldId id="259" r:id="rId3"/>
    <p:sldId id="260" r:id="rId4"/>
    <p:sldId id="263" r:id="rId5"/>
    <p:sldId id="261" r:id="rId6"/>
    <p:sldId id="264" r:id="rId7"/>
    <p:sldId id="265" r:id="rId8"/>
    <p:sldId id="266" r:id="rId9"/>
    <p:sldId id="267" r:id="rId10"/>
    <p:sldId id="268"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9E06D8A-1F3B-4B7A-AE55-FC6D84C4C224}" v="7" dt="2023-07-20T07:55:19.88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9" d="100"/>
          <a:sy n="79" d="100"/>
        </p:scale>
        <p:origin x="773"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1287E61-355F-489B-9379-3B7397D1F3BE}" type="datetimeFigureOut">
              <a:rPr lang="en-IN" smtClean="0"/>
              <a:t>24-07-2023</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D1530D33-FCA6-4E78-BE2D-364CC1491286}" type="slidenum">
              <a:rPr lang="en-IN" smtClean="0"/>
              <a:t>‹#›</a:t>
            </a:fld>
            <a:endParaRPr lang="en-IN"/>
          </a:p>
        </p:txBody>
      </p:sp>
    </p:spTree>
    <p:extLst>
      <p:ext uri="{BB962C8B-B14F-4D97-AF65-F5344CB8AC3E}">
        <p14:creationId xmlns:p14="http://schemas.microsoft.com/office/powerpoint/2010/main" val="18328704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1287E61-355F-489B-9379-3B7397D1F3BE}" type="datetimeFigureOut">
              <a:rPr lang="en-IN" smtClean="0"/>
              <a:t>24-07-2023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1530D33-FCA6-4E78-BE2D-364CC1491286}" type="slidenum">
              <a:rPr lang="en-IN" smtClean="0"/>
              <a:t>‹#›</a:t>
            </a:fld>
            <a:endParaRPr lang="en-IN"/>
          </a:p>
        </p:txBody>
      </p:sp>
    </p:spTree>
    <p:extLst>
      <p:ext uri="{BB962C8B-B14F-4D97-AF65-F5344CB8AC3E}">
        <p14:creationId xmlns:p14="http://schemas.microsoft.com/office/powerpoint/2010/main" val="37681306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1287E61-355F-489B-9379-3B7397D1F3BE}" type="datetimeFigureOut">
              <a:rPr lang="en-IN" smtClean="0"/>
              <a:t>24-07-2023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1530D33-FCA6-4E78-BE2D-364CC1491286}" type="slidenum">
              <a:rPr lang="en-IN" smtClean="0"/>
              <a:t>‹#›</a:t>
            </a:fld>
            <a:endParaRPr lang="en-IN"/>
          </a:p>
        </p:txBody>
      </p:sp>
    </p:spTree>
    <p:extLst>
      <p:ext uri="{BB962C8B-B14F-4D97-AF65-F5344CB8AC3E}">
        <p14:creationId xmlns:p14="http://schemas.microsoft.com/office/powerpoint/2010/main" val="8157014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1287E61-355F-489B-9379-3B7397D1F3BE}" type="datetimeFigureOut">
              <a:rPr lang="en-IN" smtClean="0"/>
              <a:t>24-07-2023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1530D33-FCA6-4E78-BE2D-364CC1491286}" type="slidenum">
              <a:rPr lang="en-IN" smtClean="0"/>
              <a:t>‹#›</a:t>
            </a:fld>
            <a:endParaRPr lang="en-IN"/>
          </a:p>
        </p:txBody>
      </p:sp>
    </p:spTree>
    <p:extLst>
      <p:ext uri="{BB962C8B-B14F-4D97-AF65-F5344CB8AC3E}">
        <p14:creationId xmlns:p14="http://schemas.microsoft.com/office/powerpoint/2010/main" val="35828569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1287E61-355F-489B-9379-3B7397D1F3BE}" type="datetimeFigureOut">
              <a:rPr lang="en-IN" smtClean="0"/>
              <a:t>24-07-2023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1530D33-FCA6-4E78-BE2D-364CC1491286}" type="slidenum">
              <a:rPr lang="en-IN" smtClean="0"/>
              <a:t>‹#›</a:t>
            </a:fld>
            <a:endParaRPr lang="en-IN"/>
          </a:p>
        </p:txBody>
      </p:sp>
    </p:spTree>
    <p:extLst>
      <p:ext uri="{BB962C8B-B14F-4D97-AF65-F5344CB8AC3E}">
        <p14:creationId xmlns:p14="http://schemas.microsoft.com/office/powerpoint/2010/main" val="3735331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1287E61-355F-489B-9379-3B7397D1F3BE}" type="datetimeFigureOut">
              <a:rPr lang="en-IN" smtClean="0"/>
              <a:t>24-07-2023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1530D33-FCA6-4E78-BE2D-364CC1491286}" type="slidenum">
              <a:rPr lang="en-IN" smtClean="0"/>
              <a:t>‹#›</a:t>
            </a:fld>
            <a:endParaRPr lang="en-IN"/>
          </a:p>
        </p:txBody>
      </p:sp>
    </p:spTree>
    <p:extLst>
      <p:ext uri="{BB962C8B-B14F-4D97-AF65-F5344CB8AC3E}">
        <p14:creationId xmlns:p14="http://schemas.microsoft.com/office/powerpoint/2010/main" val="34408779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1287E61-355F-489B-9379-3B7397D1F3BE}" type="datetimeFigureOut">
              <a:rPr lang="en-IN" smtClean="0"/>
              <a:t>24-07-2023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1530D33-FCA6-4E78-BE2D-364CC1491286}" type="slidenum">
              <a:rPr lang="en-IN" smtClean="0"/>
              <a:t>‹#›</a:t>
            </a:fld>
            <a:endParaRPr lang="en-IN"/>
          </a:p>
        </p:txBody>
      </p:sp>
    </p:spTree>
    <p:extLst>
      <p:ext uri="{BB962C8B-B14F-4D97-AF65-F5344CB8AC3E}">
        <p14:creationId xmlns:p14="http://schemas.microsoft.com/office/powerpoint/2010/main" val="9813603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1287E61-355F-489B-9379-3B7397D1F3BE}" type="datetimeFigureOut">
              <a:rPr lang="en-IN" smtClean="0"/>
              <a:t>24-07-2023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1530D33-FCA6-4E78-BE2D-364CC1491286}" type="slidenum">
              <a:rPr lang="en-IN" smtClean="0"/>
              <a:t>‹#›</a:t>
            </a:fld>
            <a:endParaRPr lang="en-IN"/>
          </a:p>
        </p:txBody>
      </p:sp>
    </p:spTree>
    <p:extLst>
      <p:ext uri="{BB962C8B-B14F-4D97-AF65-F5344CB8AC3E}">
        <p14:creationId xmlns:p14="http://schemas.microsoft.com/office/powerpoint/2010/main" val="14730098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1287E61-355F-489B-9379-3B7397D1F3BE}" type="datetimeFigureOut">
              <a:rPr lang="en-IN" smtClean="0"/>
              <a:t>24-07-2023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1530D33-FCA6-4E78-BE2D-364CC1491286}" type="slidenum">
              <a:rPr lang="en-IN" smtClean="0"/>
              <a:t>‹#›</a:t>
            </a:fld>
            <a:endParaRPr lang="en-IN"/>
          </a:p>
        </p:txBody>
      </p:sp>
    </p:spTree>
    <p:extLst>
      <p:ext uri="{BB962C8B-B14F-4D97-AF65-F5344CB8AC3E}">
        <p14:creationId xmlns:p14="http://schemas.microsoft.com/office/powerpoint/2010/main" val="28177510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1287E61-355F-489B-9379-3B7397D1F3BE}" type="datetimeFigureOut">
              <a:rPr lang="en-IN" smtClean="0"/>
              <a:t>24-07-2023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D1530D33-FCA6-4E78-BE2D-364CC1491286}" type="slidenum">
              <a:rPr lang="en-IN" smtClean="0"/>
              <a:t>‹#›</a:t>
            </a:fld>
            <a:endParaRPr lang="en-IN"/>
          </a:p>
        </p:txBody>
      </p:sp>
    </p:spTree>
    <p:extLst>
      <p:ext uri="{BB962C8B-B14F-4D97-AF65-F5344CB8AC3E}">
        <p14:creationId xmlns:p14="http://schemas.microsoft.com/office/powerpoint/2010/main" val="27487669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1287E61-355F-489B-9379-3B7397D1F3BE}" type="datetimeFigureOut">
              <a:rPr lang="en-IN" smtClean="0"/>
              <a:t>24-07-2023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1530D33-FCA6-4E78-BE2D-364CC1491286}" type="slidenum">
              <a:rPr lang="en-IN" smtClean="0"/>
              <a:t>‹#›</a:t>
            </a:fld>
            <a:endParaRPr lang="en-IN"/>
          </a:p>
        </p:txBody>
      </p:sp>
    </p:spTree>
    <p:extLst>
      <p:ext uri="{BB962C8B-B14F-4D97-AF65-F5344CB8AC3E}">
        <p14:creationId xmlns:p14="http://schemas.microsoft.com/office/powerpoint/2010/main" val="36018825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1287E61-355F-489B-9379-3B7397D1F3BE}" type="datetimeFigureOut">
              <a:rPr lang="en-IN" smtClean="0"/>
              <a:t>24-07-2023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1530D33-FCA6-4E78-BE2D-364CC1491286}" type="slidenum">
              <a:rPr lang="en-IN" smtClean="0"/>
              <a:t>‹#›</a:t>
            </a:fld>
            <a:endParaRPr lang="en-IN"/>
          </a:p>
        </p:txBody>
      </p:sp>
    </p:spTree>
    <p:extLst>
      <p:ext uri="{BB962C8B-B14F-4D97-AF65-F5344CB8AC3E}">
        <p14:creationId xmlns:p14="http://schemas.microsoft.com/office/powerpoint/2010/main" val="17249066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1287E61-355F-489B-9379-3B7397D1F3BE}" type="datetimeFigureOut">
              <a:rPr lang="en-IN" smtClean="0"/>
              <a:t>24-07-2023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1530D33-FCA6-4E78-BE2D-364CC1491286}" type="slidenum">
              <a:rPr lang="en-IN" smtClean="0"/>
              <a:t>‹#›</a:t>
            </a:fld>
            <a:endParaRPr lang="en-IN"/>
          </a:p>
        </p:txBody>
      </p:sp>
    </p:spTree>
    <p:extLst>
      <p:ext uri="{BB962C8B-B14F-4D97-AF65-F5344CB8AC3E}">
        <p14:creationId xmlns:p14="http://schemas.microsoft.com/office/powerpoint/2010/main" val="944239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1287E61-355F-489B-9379-3B7397D1F3BE}" type="datetimeFigureOut">
              <a:rPr lang="en-IN" smtClean="0"/>
              <a:t>24-07-2023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1530D33-FCA6-4E78-BE2D-364CC1491286}" type="slidenum">
              <a:rPr lang="en-IN" smtClean="0"/>
              <a:t>‹#›</a:t>
            </a:fld>
            <a:endParaRPr lang="en-IN"/>
          </a:p>
        </p:txBody>
      </p:sp>
    </p:spTree>
    <p:extLst>
      <p:ext uri="{BB962C8B-B14F-4D97-AF65-F5344CB8AC3E}">
        <p14:creationId xmlns:p14="http://schemas.microsoft.com/office/powerpoint/2010/main" val="16864248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287E61-355F-489B-9379-3B7397D1F3BE}" type="datetimeFigureOut">
              <a:rPr lang="en-IN" smtClean="0"/>
              <a:t>24-07-2023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1530D33-FCA6-4E78-BE2D-364CC1491286}" type="slidenum">
              <a:rPr lang="en-IN" smtClean="0"/>
              <a:t>‹#›</a:t>
            </a:fld>
            <a:endParaRPr lang="en-IN"/>
          </a:p>
        </p:txBody>
      </p:sp>
    </p:spTree>
    <p:extLst>
      <p:ext uri="{BB962C8B-B14F-4D97-AF65-F5344CB8AC3E}">
        <p14:creationId xmlns:p14="http://schemas.microsoft.com/office/powerpoint/2010/main" val="4659500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1287E61-355F-489B-9379-3B7397D1F3BE}" type="datetimeFigureOut">
              <a:rPr lang="en-IN" smtClean="0"/>
              <a:t>24-07-2023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1530D33-FCA6-4E78-BE2D-364CC1491286}" type="slidenum">
              <a:rPr lang="en-IN" smtClean="0"/>
              <a:t>‹#›</a:t>
            </a:fld>
            <a:endParaRPr lang="en-IN"/>
          </a:p>
        </p:txBody>
      </p:sp>
    </p:spTree>
    <p:extLst>
      <p:ext uri="{BB962C8B-B14F-4D97-AF65-F5344CB8AC3E}">
        <p14:creationId xmlns:p14="http://schemas.microsoft.com/office/powerpoint/2010/main" val="38498157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1287E61-355F-489B-9379-3B7397D1F3BE}" type="datetimeFigureOut">
              <a:rPr lang="en-IN" smtClean="0"/>
              <a:t>24-07-2023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1530D33-FCA6-4E78-BE2D-364CC1491286}" type="slidenum">
              <a:rPr lang="en-IN" smtClean="0"/>
              <a:t>‹#›</a:t>
            </a:fld>
            <a:endParaRPr lang="en-IN"/>
          </a:p>
        </p:txBody>
      </p:sp>
    </p:spTree>
    <p:extLst>
      <p:ext uri="{BB962C8B-B14F-4D97-AF65-F5344CB8AC3E}">
        <p14:creationId xmlns:p14="http://schemas.microsoft.com/office/powerpoint/2010/main" val="714143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1287E61-355F-489B-9379-3B7397D1F3BE}" type="datetimeFigureOut">
              <a:rPr lang="en-IN" smtClean="0"/>
              <a:t>24-07-2023</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1530D33-FCA6-4E78-BE2D-364CC1491286}" type="slidenum">
              <a:rPr lang="en-IN" smtClean="0"/>
              <a:t>‹#›</a:t>
            </a:fld>
            <a:endParaRPr lang="en-IN"/>
          </a:p>
        </p:txBody>
      </p:sp>
    </p:spTree>
    <p:extLst>
      <p:ext uri="{BB962C8B-B14F-4D97-AF65-F5344CB8AC3E}">
        <p14:creationId xmlns:p14="http://schemas.microsoft.com/office/powerpoint/2010/main" val="398091669"/>
      </p:ext>
    </p:extLst>
  </p:cSld>
  <p:clrMap bg1="lt1" tx1="dk1" bg2="lt2" tx2="dk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 id="2147483809" r:id="rId6"/>
    <p:sldLayoutId id="2147483810" r:id="rId7"/>
    <p:sldLayoutId id="2147483811" r:id="rId8"/>
    <p:sldLayoutId id="2147483812" r:id="rId9"/>
    <p:sldLayoutId id="2147483813" r:id="rId10"/>
    <p:sldLayoutId id="2147483814" r:id="rId11"/>
    <p:sldLayoutId id="2147483815" r:id="rId12"/>
    <p:sldLayoutId id="2147483816" r:id="rId13"/>
    <p:sldLayoutId id="2147483817" r:id="rId14"/>
    <p:sldLayoutId id="2147483818" r:id="rId15"/>
    <p:sldLayoutId id="2147483819" r:id="rId16"/>
    <p:sldLayoutId id="2147483820"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57234-B50D-75C8-DA74-FB74E08F78FF}"/>
              </a:ext>
            </a:extLst>
          </p:cNvPr>
          <p:cNvSpPr>
            <a:spLocks noGrp="1"/>
          </p:cNvSpPr>
          <p:nvPr>
            <p:ph type="ctrTitle"/>
          </p:nvPr>
        </p:nvSpPr>
        <p:spPr>
          <a:xfrm>
            <a:off x="3760682" y="2412619"/>
            <a:ext cx="6536612" cy="409921"/>
          </a:xfrm>
        </p:spPr>
        <p:txBody>
          <a:bodyPr>
            <a:normAutofit/>
          </a:bodyPr>
          <a:lstStyle/>
          <a:p>
            <a:pPr algn="ctr"/>
            <a:r>
              <a:rPr lang="en-US" sz="1800" b="1" dirty="0"/>
              <a:t>A PROJECT ON DEVELOPING</a:t>
            </a:r>
            <a:endParaRPr lang="en-IN" sz="1800" b="1" dirty="0"/>
          </a:p>
        </p:txBody>
      </p:sp>
      <p:sp>
        <p:nvSpPr>
          <p:cNvPr id="3" name="Subtitle 2">
            <a:extLst>
              <a:ext uri="{FF2B5EF4-FFF2-40B4-BE49-F238E27FC236}">
                <a16:creationId xmlns:a16="http://schemas.microsoft.com/office/drawing/2014/main" id="{96781DBB-A5B0-B045-8F31-C6F4715EDF54}"/>
              </a:ext>
            </a:extLst>
          </p:cNvPr>
          <p:cNvSpPr>
            <a:spLocks noGrp="1"/>
          </p:cNvSpPr>
          <p:nvPr>
            <p:ph type="subTitle" idx="1"/>
          </p:nvPr>
        </p:nvSpPr>
        <p:spPr>
          <a:xfrm>
            <a:off x="3608963" y="2597285"/>
            <a:ext cx="8249054" cy="1118681"/>
          </a:xfrm>
        </p:spPr>
        <p:txBody>
          <a:bodyPr>
            <a:normAutofit fontScale="92500"/>
          </a:bodyPr>
          <a:lstStyle/>
          <a:p>
            <a:pPr algn="ctr"/>
            <a:r>
              <a:rPr lang="en-US" sz="6000" b="1" dirty="0">
                <a:effectLst>
                  <a:reflection blurRad="6350" stA="55000" endA="300" endPos="45500" dir="5400000" sy="-100000" algn="bl" rotWithShape="0"/>
                </a:effectLst>
              </a:rPr>
              <a:t>MASS MAIL DISPATCHER</a:t>
            </a:r>
            <a:endParaRPr lang="en-IN" sz="4000" b="1" dirty="0">
              <a:effectLst>
                <a:reflection blurRad="6350" stA="55000" endA="300" endPos="45500" dir="5400000" sy="-100000" algn="bl" rotWithShape="0"/>
              </a:effectLst>
            </a:endParaRPr>
          </a:p>
        </p:txBody>
      </p:sp>
      <p:pic>
        <p:nvPicPr>
          <p:cNvPr id="6" name="Picture 5">
            <a:extLst>
              <a:ext uri="{FF2B5EF4-FFF2-40B4-BE49-F238E27FC236}">
                <a16:creationId xmlns:a16="http://schemas.microsoft.com/office/drawing/2014/main" id="{03D2CD84-E689-8094-3C1B-6D46061675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28988" y="4045248"/>
            <a:ext cx="5060118" cy="2865368"/>
          </a:xfrm>
          <a:prstGeom prst="rect">
            <a:avLst/>
          </a:prstGeom>
        </p:spPr>
      </p:pic>
      <p:sp>
        <p:nvSpPr>
          <p:cNvPr id="7" name="TextBox 6">
            <a:extLst>
              <a:ext uri="{FF2B5EF4-FFF2-40B4-BE49-F238E27FC236}">
                <a16:creationId xmlns:a16="http://schemas.microsoft.com/office/drawing/2014/main" id="{4EA1BFD6-4433-0AB9-9F61-CA13726CD3A4}"/>
              </a:ext>
            </a:extLst>
          </p:cNvPr>
          <p:cNvSpPr txBox="1"/>
          <p:nvPr/>
        </p:nvSpPr>
        <p:spPr>
          <a:xfrm>
            <a:off x="6333461" y="2227953"/>
            <a:ext cx="1391054" cy="369332"/>
          </a:xfrm>
          <a:prstGeom prst="rect">
            <a:avLst/>
          </a:prstGeom>
          <a:noFill/>
        </p:spPr>
        <p:txBody>
          <a:bodyPr wrap="square" rtlCol="0">
            <a:spAutoFit/>
          </a:bodyPr>
          <a:lstStyle/>
          <a:p>
            <a:r>
              <a:rPr lang="en-IN" b="1" dirty="0">
                <a:ln w="3175" cmpd="sng">
                  <a:noFill/>
                </a:ln>
                <a:latin typeface="+mj-lt"/>
                <a:ea typeface="+mj-ea"/>
                <a:cs typeface="+mj-cs"/>
              </a:rPr>
              <a:t>EXPOSYS</a:t>
            </a:r>
          </a:p>
        </p:txBody>
      </p:sp>
    </p:spTree>
    <p:extLst>
      <p:ext uri="{BB962C8B-B14F-4D97-AF65-F5344CB8AC3E}">
        <p14:creationId xmlns:p14="http://schemas.microsoft.com/office/powerpoint/2010/main" val="40644391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8EE6B2-468F-B8E6-1444-A7B3D95FCF34}"/>
              </a:ext>
            </a:extLst>
          </p:cNvPr>
          <p:cNvSpPr>
            <a:spLocks noGrp="1"/>
          </p:cNvSpPr>
          <p:nvPr>
            <p:ph type="title"/>
          </p:nvPr>
        </p:nvSpPr>
        <p:spPr>
          <a:xfrm>
            <a:off x="1484313" y="3428999"/>
            <a:ext cx="10018709" cy="1348381"/>
          </a:xfrm>
        </p:spPr>
        <p:txBody>
          <a:bodyPr/>
          <a:lstStyle/>
          <a:p>
            <a:r>
              <a:rPr lang="en-IN" b="1" dirty="0"/>
              <a:t>THANK-YOU</a:t>
            </a:r>
          </a:p>
        </p:txBody>
      </p:sp>
      <p:sp>
        <p:nvSpPr>
          <p:cNvPr id="3" name="Text Placeholder 2">
            <a:extLst>
              <a:ext uri="{FF2B5EF4-FFF2-40B4-BE49-F238E27FC236}">
                <a16:creationId xmlns:a16="http://schemas.microsoft.com/office/drawing/2014/main" id="{82C1960B-FB97-8A13-2E35-005234926BDB}"/>
              </a:ext>
            </a:extLst>
          </p:cNvPr>
          <p:cNvSpPr>
            <a:spLocks noGrp="1"/>
          </p:cNvSpPr>
          <p:nvPr>
            <p:ph type="body" idx="1"/>
          </p:nvPr>
        </p:nvSpPr>
        <p:spPr>
          <a:xfrm>
            <a:off x="7597302" y="4728113"/>
            <a:ext cx="3905720" cy="339368"/>
          </a:xfrm>
        </p:spPr>
        <p:txBody>
          <a:bodyPr>
            <a:normAutofit fontScale="92500" lnSpcReduction="20000"/>
          </a:bodyPr>
          <a:lstStyle/>
          <a:p>
            <a:r>
              <a:rPr lang="en-IN" dirty="0"/>
              <a:t>NANDINI KAPURCHAND RAHTOD</a:t>
            </a:r>
          </a:p>
        </p:txBody>
      </p:sp>
      <p:pic>
        <p:nvPicPr>
          <p:cNvPr id="4" name="Picture 3">
            <a:extLst>
              <a:ext uri="{FF2B5EF4-FFF2-40B4-BE49-F238E27FC236}">
                <a16:creationId xmlns:a16="http://schemas.microsoft.com/office/drawing/2014/main" id="{A6939D19-7F4E-A7C9-A09E-EAA98A2130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71278" y="3308582"/>
            <a:ext cx="2231744" cy="1224508"/>
          </a:xfrm>
          <a:prstGeom prst="rect">
            <a:avLst/>
          </a:prstGeom>
        </p:spPr>
      </p:pic>
    </p:spTree>
    <p:extLst>
      <p:ext uri="{BB962C8B-B14F-4D97-AF65-F5344CB8AC3E}">
        <p14:creationId xmlns:p14="http://schemas.microsoft.com/office/powerpoint/2010/main" val="9343704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28D45-8693-9089-E8AF-8746195392B8}"/>
              </a:ext>
            </a:extLst>
          </p:cNvPr>
          <p:cNvSpPr>
            <a:spLocks noGrp="1"/>
          </p:cNvSpPr>
          <p:nvPr>
            <p:ph type="title"/>
          </p:nvPr>
        </p:nvSpPr>
        <p:spPr>
          <a:xfrm>
            <a:off x="1400784" y="1225683"/>
            <a:ext cx="9591472" cy="5749047"/>
          </a:xfrm>
        </p:spPr>
        <p:txBody>
          <a:bodyPr>
            <a:normAutofit fontScale="90000"/>
          </a:bodyPr>
          <a:lstStyle/>
          <a:p>
            <a:pPr>
              <a:spcBef>
                <a:spcPts val="0"/>
              </a:spcBef>
            </a:pPr>
            <a:r>
              <a:rPr lang="en-US" sz="2400" b="1" dirty="0"/>
              <a:t>STUDENT NAME:</a:t>
            </a:r>
            <a:br>
              <a:rPr lang="en-US" sz="2400" b="1" dirty="0"/>
            </a:br>
            <a:r>
              <a:rPr lang="en-US" sz="2400" b="1" dirty="0"/>
              <a:t>NANDINI KAPURCHAND RATHOD</a:t>
            </a:r>
            <a:br>
              <a:rPr lang="en-US" sz="2400" b="1" dirty="0"/>
            </a:br>
            <a:br>
              <a:rPr lang="en-US" sz="2400" b="1" dirty="0"/>
            </a:br>
            <a:br>
              <a:rPr lang="en-US" sz="2400" b="1" dirty="0"/>
            </a:br>
            <a:r>
              <a:rPr lang="en-US" sz="2400" b="1" dirty="0"/>
              <a:t>COLLAGE NAME:</a:t>
            </a:r>
            <a:br>
              <a:rPr lang="en-US" sz="2400" b="1" dirty="0"/>
            </a:br>
            <a:r>
              <a:rPr lang="en-US" sz="2400" b="1" dirty="0"/>
              <a:t>JAIN UNIVERSITY, BENGALURU</a:t>
            </a:r>
            <a:br>
              <a:rPr lang="en-US" sz="2400" b="1" dirty="0"/>
            </a:br>
            <a:br>
              <a:rPr lang="en-US" sz="2400" b="1" dirty="0"/>
            </a:br>
            <a:br>
              <a:rPr lang="en-US" sz="2400" b="1" dirty="0"/>
            </a:br>
            <a:r>
              <a:rPr lang="en-IN" sz="2400" b="1" dirty="0"/>
              <a:t>UNDER  THE GUIDANCE:</a:t>
            </a:r>
            <a:br>
              <a:rPr lang="en-IN" sz="2400" b="1" dirty="0"/>
            </a:br>
            <a:r>
              <a:rPr lang="en-IN" sz="2400" b="1" dirty="0"/>
              <a:t>EXPOSYS DATA LABS</a:t>
            </a:r>
            <a:br>
              <a:rPr lang="en-IN" sz="2400" b="1" dirty="0"/>
            </a:br>
            <a:r>
              <a:rPr lang="en-IN" sz="2400" b="1" dirty="0"/>
              <a:t>BENGALURU</a:t>
            </a:r>
            <a:br>
              <a:rPr lang="en-IN" sz="2400" b="1" dirty="0"/>
            </a:br>
            <a:br>
              <a:rPr lang="en-US" sz="2400" b="1" dirty="0"/>
            </a:br>
            <a:br>
              <a:rPr lang="en-US" sz="2400" b="1" dirty="0"/>
            </a:br>
            <a:br>
              <a:rPr lang="en-US" sz="2400" b="1" dirty="0"/>
            </a:br>
            <a:br>
              <a:rPr lang="en-US" sz="2400" b="1" dirty="0"/>
            </a:br>
            <a:endParaRPr lang="en-IN" sz="2400" b="1" dirty="0"/>
          </a:p>
        </p:txBody>
      </p:sp>
    </p:spTree>
    <p:extLst>
      <p:ext uri="{BB962C8B-B14F-4D97-AF65-F5344CB8AC3E}">
        <p14:creationId xmlns:p14="http://schemas.microsoft.com/office/powerpoint/2010/main" val="26726409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A5F1D-A9E6-C705-1C2A-174FB0CD71EA}"/>
              </a:ext>
            </a:extLst>
          </p:cNvPr>
          <p:cNvSpPr>
            <a:spLocks noGrp="1"/>
          </p:cNvSpPr>
          <p:nvPr>
            <p:ph type="title"/>
          </p:nvPr>
        </p:nvSpPr>
        <p:spPr>
          <a:xfrm>
            <a:off x="1086643" y="1128406"/>
            <a:ext cx="10018713" cy="1040861"/>
          </a:xfrm>
        </p:spPr>
        <p:txBody>
          <a:bodyPr>
            <a:normAutofit/>
          </a:bodyPr>
          <a:lstStyle/>
          <a:p>
            <a:r>
              <a:rPr lang="en-US" sz="3200" b="1" dirty="0"/>
              <a:t>CONTENTS</a:t>
            </a:r>
            <a:endParaRPr lang="en-IN" sz="3200" b="1" dirty="0"/>
          </a:p>
        </p:txBody>
      </p:sp>
      <p:sp>
        <p:nvSpPr>
          <p:cNvPr id="3" name="Content Placeholder 2">
            <a:extLst>
              <a:ext uri="{FF2B5EF4-FFF2-40B4-BE49-F238E27FC236}">
                <a16:creationId xmlns:a16="http://schemas.microsoft.com/office/drawing/2014/main" id="{3D157BE1-4FD8-E2A7-ED0B-C57719AB23A6}"/>
              </a:ext>
            </a:extLst>
          </p:cNvPr>
          <p:cNvSpPr>
            <a:spLocks noGrp="1"/>
          </p:cNvSpPr>
          <p:nvPr>
            <p:ph idx="1"/>
          </p:nvPr>
        </p:nvSpPr>
        <p:spPr>
          <a:xfrm>
            <a:off x="2110903" y="2169267"/>
            <a:ext cx="9392121" cy="4001311"/>
          </a:xfrm>
        </p:spPr>
        <p:txBody>
          <a:bodyPr/>
          <a:lstStyle/>
          <a:p>
            <a:endParaRPr lang="en-US" b="1" dirty="0"/>
          </a:p>
          <a:p>
            <a:r>
              <a:rPr lang="en-US" b="1" dirty="0"/>
              <a:t>ABSTRACT</a:t>
            </a:r>
          </a:p>
          <a:p>
            <a:r>
              <a:rPr lang="en-US" b="1" dirty="0"/>
              <a:t>INTRODUCTION</a:t>
            </a:r>
          </a:p>
          <a:p>
            <a:r>
              <a:rPr lang="en-US" b="1" dirty="0"/>
              <a:t>OBJECTIVE</a:t>
            </a:r>
          </a:p>
          <a:p>
            <a:r>
              <a:rPr lang="en-US" b="1" dirty="0"/>
              <a:t>PROJECT </a:t>
            </a:r>
            <a:r>
              <a:rPr lang="en-IN" sz="2400" b="1" dirty="0"/>
              <a:t>METHOD WITH ARCHITECTURE </a:t>
            </a:r>
          </a:p>
          <a:p>
            <a:r>
              <a:rPr lang="en-US" b="1" dirty="0"/>
              <a:t>DETAILS OF THE PROJECT</a:t>
            </a:r>
          </a:p>
          <a:p>
            <a:r>
              <a:rPr lang="en-US" b="1" dirty="0"/>
              <a:t>CONCLUSION</a:t>
            </a:r>
          </a:p>
          <a:p>
            <a:endParaRPr lang="en-US" b="1" dirty="0"/>
          </a:p>
          <a:p>
            <a:endParaRPr lang="en-IN" b="1" dirty="0"/>
          </a:p>
        </p:txBody>
      </p:sp>
    </p:spTree>
    <p:extLst>
      <p:ext uri="{BB962C8B-B14F-4D97-AF65-F5344CB8AC3E}">
        <p14:creationId xmlns:p14="http://schemas.microsoft.com/office/powerpoint/2010/main" val="17833950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D5ED1226-6C6A-E210-9342-69ADE0CF18C6}"/>
              </a:ext>
            </a:extLst>
          </p:cNvPr>
          <p:cNvSpPr>
            <a:spLocks noGrp="1"/>
          </p:cNvSpPr>
          <p:nvPr>
            <p:ph type="title"/>
          </p:nvPr>
        </p:nvSpPr>
        <p:spPr>
          <a:xfrm>
            <a:off x="2068112" y="953311"/>
            <a:ext cx="9060332" cy="4717915"/>
          </a:xfrm>
        </p:spPr>
        <p:txBody>
          <a:bodyPr>
            <a:normAutofit/>
          </a:bodyPr>
          <a:lstStyle/>
          <a:p>
            <a:pPr algn="just"/>
            <a:r>
              <a:rPr lang="en-IN" sz="3200" b="1" dirty="0"/>
              <a:t>ABSTRACT</a:t>
            </a:r>
            <a:br>
              <a:rPr lang="en-IN" sz="3200" b="1" dirty="0"/>
            </a:br>
            <a:br>
              <a:rPr lang="en-IN" sz="2700" b="1" dirty="0"/>
            </a:br>
            <a:r>
              <a:rPr lang="en-US" sz="2400" b="1" dirty="0"/>
              <a:t>Mass-Mail Dispatcher makes the procedure of mass mailing quick and simple. Many people are first exposed to code through web development, yet little is known about the barriers beginners face in these formative experiences. In this article, we describe a study of undergraduate students enrolled in an introductory web development course taken by both computing majors and general education students.</a:t>
            </a:r>
            <a:endParaRPr lang="en-IN" sz="2400" b="1" dirty="0"/>
          </a:p>
        </p:txBody>
      </p:sp>
    </p:spTree>
    <p:extLst>
      <p:ext uri="{BB962C8B-B14F-4D97-AF65-F5344CB8AC3E}">
        <p14:creationId xmlns:p14="http://schemas.microsoft.com/office/powerpoint/2010/main" val="4508144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6CDB3-25B7-383A-013E-03E115A0DB5E}"/>
              </a:ext>
            </a:extLst>
          </p:cNvPr>
          <p:cNvSpPr>
            <a:spLocks noGrp="1"/>
          </p:cNvSpPr>
          <p:nvPr>
            <p:ph type="title"/>
          </p:nvPr>
        </p:nvSpPr>
        <p:spPr>
          <a:xfrm>
            <a:off x="1260714" y="622570"/>
            <a:ext cx="10018713" cy="1867711"/>
          </a:xfrm>
        </p:spPr>
        <p:txBody>
          <a:bodyPr>
            <a:normAutofit/>
          </a:bodyPr>
          <a:lstStyle/>
          <a:p>
            <a:r>
              <a:rPr lang="en-IN" sz="3200" b="1" dirty="0"/>
              <a:t>INTRODUCTION</a:t>
            </a:r>
          </a:p>
        </p:txBody>
      </p:sp>
      <p:sp>
        <p:nvSpPr>
          <p:cNvPr id="3" name="Content Placeholder 2">
            <a:extLst>
              <a:ext uri="{FF2B5EF4-FFF2-40B4-BE49-F238E27FC236}">
                <a16:creationId xmlns:a16="http://schemas.microsoft.com/office/drawing/2014/main" id="{738E7887-84C3-C56C-5470-7B5B6EF939CB}"/>
              </a:ext>
            </a:extLst>
          </p:cNvPr>
          <p:cNvSpPr>
            <a:spLocks noGrp="1"/>
          </p:cNvSpPr>
          <p:nvPr>
            <p:ph idx="1"/>
          </p:nvPr>
        </p:nvSpPr>
        <p:spPr>
          <a:xfrm>
            <a:off x="1260714" y="1565517"/>
            <a:ext cx="10665397" cy="4893649"/>
          </a:xfrm>
        </p:spPr>
        <p:txBody>
          <a:bodyPr/>
          <a:lstStyle/>
          <a:p>
            <a:pPr marL="0" indent="0" algn="just">
              <a:buNone/>
            </a:pPr>
            <a:r>
              <a:rPr lang="en-IN" b="1" dirty="0">
                <a:latin typeface="Times New Roman" panose="02020603050405020304" pitchFamily="18" charset="0"/>
                <a:cs typeface="Times New Roman" panose="02020603050405020304" pitchFamily="18" charset="0"/>
              </a:rPr>
              <a:t>A bulk email is a marketing message sent by a brand to multiple recipients at once. It aim to promote a business, sell goods, and develop relationships. We can use CSV file formats which can contain bulk E-mail address and checks if given any E-mail is valid or invalid</a:t>
            </a:r>
            <a:r>
              <a:rPr lang="en-IN" dirty="0">
                <a:latin typeface="Times New Roman" panose="02020603050405020304" pitchFamily="18" charset="0"/>
                <a:cs typeface="Times New Roman" panose="02020603050405020304" pitchFamily="18" charset="0"/>
              </a:rPr>
              <a:t>.</a:t>
            </a:r>
          </a:p>
          <a:p>
            <a:pPr marL="0" indent="0" algn="just">
              <a:buNone/>
            </a:pPr>
            <a:r>
              <a:rPr lang="en-IN" dirty="0">
                <a:latin typeface="Times New Roman" panose="02020603050405020304" pitchFamily="18" charset="0"/>
                <a:cs typeface="Times New Roman" panose="02020603050405020304" pitchFamily="18" charset="0"/>
              </a:rPr>
              <a:t>                </a:t>
            </a:r>
          </a:p>
          <a:p>
            <a:pPr marL="0" indent="0" algn="just">
              <a:buNone/>
            </a:pPr>
            <a:endParaRPr lang="en-IN" dirty="0">
              <a:latin typeface="Times New Roman" panose="02020603050405020304" pitchFamily="18" charset="0"/>
              <a:cs typeface="Times New Roman" panose="02020603050405020304" pitchFamily="18" charset="0"/>
            </a:endParaRPr>
          </a:p>
          <a:p>
            <a:pPr marL="0" indent="0" algn="just">
              <a:buNone/>
            </a:pPr>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9845DD42-D55C-8666-8AC8-7D4F72EFBC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79803" y="3934203"/>
            <a:ext cx="4580537" cy="2765964"/>
          </a:xfrm>
          <a:prstGeom prst="rect">
            <a:avLst/>
          </a:prstGeom>
        </p:spPr>
      </p:pic>
    </p:spTree>
    <p:extLst>
      <p:ext uri="{BB962C8B-B14F-4D97-AF65-F5344CB8AC3E}">
        <p14:creationId xmlns:p14="http://schemas.microsoft.com/office/powerpoint/2010/main" val="31481905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4693F8-1293-7703-0823-E355CD4BA847}"/>
              </a:ext>
            </a:extLst>
          </p:cNvPr>
          <p:cNvSpPr>
            <a:spLocks noGrp="1"/>
          </p:cNvSpPr>
          <p:nvPr>
            <p:ph idx="1"/>
          </p:nvPr>
        </p:nvSpPr>
        <p:spPr>
          <a:xfrm>
            <a:off x="2262523" y="914400"/>
            <a:ext cx="8768643" cy="4283413"/>
          </a:xfrm>
        </p:spPr>
        <p:txBody>
          <a:bodyPr/>
          <a:lstStyle/>
          <a:p>
            <a:pPr marL="0" indent="0" algn="ctr">
              <a:buNone/>
            </a:pPr>
            <a:r>
              <a:rPr lang="en-IN" sz="3200" b="1" dirty="0"/>
              <a:t>OBJECTIVE</a:t>
            </a:r>
          </a:p>
          <a:p>
            <a:pPr marL="0" indent="0" algn="ctr">
              <a:buNone/>
            </a:pPr>
            <a:endParaRPr lang="en-US" sz="1100" b="1" dirty="0"/>
          </a:p>
          <a:p>
            <a:pPr marL="0" indent="0" algn="just">
              <a:buNone/>
            </a:pPr>
            <a:r>
              <a:rPr lang="en-US" b="1" dirty="0"/>
              <a:t>The objective of a bulk email dispatcher is to efficiently and effectively send a large volume of emails to a targeted audience in a timely manner. The primary goal is to facilitate communication, marketing, or information dissemination to a wide group of recipients simultaneously</a:t>
            </a:r>
            <a:endParaRPr lang="en-IN" b="1" dirty="0"/>
          </a:p>
        </p:txBody>
      </p:sp>
    </p:spTree>
    <p:extLst>
      <p:ext uri="{BB962C8B-B14F-4D97-AF65-F5344CB8AC3E}">
        <p14:creationId xmlns:p14="http://schemas.microsoft.com/office/powerpoint/2010/main" val="38861697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D8D9C-09E9-A1CF-578A-796C2516CD12}"/>
              </a:ext>
            </a:extLst>
          </p:cNvPr>
          <p:cNvSpPr>
            <a:spLocks noGrp="1"/>
          </p:cNvSpPr>
          <p:nvPr>
            <p:ph type="title"/>
          </p:nvPr>
        </p:nvSpPr>
        <p:spPr>
          <a:xfrm>
            <a:off x="1513494" y="500974"/>
            <a:ext cx="10018713" cy="1752599"/>
          </a:xfrm>
        </p:spPr>
        <p:txBody>
          <a:bodyPr>
            <a:normAutofit/>
          </a:bodyPr>
          <a:lstStyle/>
          <a:p>
            <a:r>
              <a:rPr lang="en-IN" sz="3200" b="1" dirty="0"/>
              <a:t>PROPOSED METHOD WITH ARCHITECTURE</a:t>
            </a:r>
          </a:p>
        </p:txBody>
      </p:sp>
      <p:pic>
        <p:nvPicPr>
          <p:cNvPr id="5" name="Content Placeholder 4">
            <a:extLst>
              <a:ext uri="{FF2B5EF4-FFF2-40B4-BE49-F238E27FC236}">
                <a16:creationId xmlns:a16="http://schemas.microsoft.com/office/drawing/2014/main" id="{D5C663E1-BF19-B786-2E90-077153460D3E}"/>
              </a:ext>
            </a:extLst>
          </p:cNvPr>
          <p:cNvPicPr>
            <a:picLocks noGrp="1" noChangeAspect="1"/>
          </p:cNvPicPr>
          <p:nvPr>
            <p:ph idx="1"/>
          </p:nvPr>
        </p:nvPicPr>
        <p:blipFill>
          <a:blip r:embed="rId2"/>
          <a:stretch>
            <a:fillRect/>
          </a:stretch>
        </p:blipFill>
        <p:spPr>
          <a:xfrm>
            <a:off x="4215055" y="1886830"/>
            <a:ext cx="4615590" cy="4695746"/>
          </a:xfrm>
        </p:spPr>
      </p:pic>
    </p:spTree>
    <p:extLst>
      <p:ext uri="{BB962C8B-B14F-4D97-AF65-F5344CB8AC3E}">
        <p14:creationId xmlns:p14="http://schemas.microsoft.com/office/powerpoint/2010/main" val="30409612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4693F8-1293-7703-0823-E355CD4BA847}"/>
              </a:ext>
            </a:extLst>
          </p:cNvPr>
          <p:cNvSpPr>
            <a:spLocks noGrp="1"/>
          </p:cNvSpPr>
          <p:nvPr>
            <p:ph idx="1"/>
          </p:nvPr>
        </p:nvSpPr>
        <p:spPr>
          <a:xfrm>
            <a:off x="2262523" y="914400"/>
            <a:ext cx="8768643" cy="4283413"/>
          </a:xfrm>
        </p:spPr>
        <p:txBody>
          <a:bodyPr/>
          <a:lstStyle/>
          <a:p>
            <a:pPr marL="0" indent="0" algn="ctr">
              <a:buNone/>
            </a:pPr>
            <a:r>
              <a:rPr lang="en-IN" sz="3200" b="1" dirty="0"/>
              <a:t>DETAILS OF THE PROJECT</a:t>
            </a:r>
            <a:endParaRPr lang="en-IN" b="1" dirty="0"/>
          </a:p>
          <a:p>
            <a:pPr marL="0" indent="0" algn="ctr">
              <a:buNone/>
            </a:pPr>
            <a:endParaRPr lang="en-IN" sz="1600" b="1" dirty="0"/>
          </a:p>
          <a:p>
            <a:pPr marL="0" indent="0" algn="just">
              <a:buNone/>
            </a:pPr>
            <a:r>
              <a:rPr lang="en-US" b="1" dirty="0"/>
              <a:t>This is a Mass Mail Dispatcher where we send bulk mail to set of people at once. In dispatcher we can use CSV file formats which can contain bulk E-mail Address and checks if given any Email is valid or invalid.</a:t>
            </a:r>
          </a:p>
        </p:txBody>
      </p:sp>
    </p:spTree>
    <p:extLst>
      <p:ext uri="{BB962C8B-B14F-4D97-AF65-F5344CB8AC3E}">
        <p14:creationId xmlns:p14="http://schemas.microsoft.com/office/powerpoint/2010/main" val="30714259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4693F8-1293-7703-0823-E355CD4BA847}"/>
              </a:ext>
            </a:extLst>
          </p:cNvPr>
          <p:cNvSpPr>
            <a:spLocks noGrp="1"/>
          </p:cNvSpPr>
          <p:nvPr>
            <p:ph idx="1"/>
          </p:nvPr>
        </p:nvSpPr>
        <p:spPr>
          <a:xfrm>
            <a:off x="2262523" y="914400"/>
            <a:ext cx="8768643" cy="4283413"/>
          </a:xfrm>
        </p:spPr>
        <p:txBody>
          <a:bodyPr/>
          <a:lstStyle/>
          <a:p>
            <a:pPr marL="0" indent="0" algn="ctr">
              <a:buNone/>
            </a:pPr>
            <a:r>
              <a:rPr lang="en-IN" sz="3200" b="1" dirty="0"/>
              <a:t>CONCULSION</a:t>
            </a:r>
          </a:p>
          <a:p>
            <a:pPr marL="0" indent="0" algn="ctr">
              <a:buNone/>
            </a:pPr>
            <a:endParaRPr lang="en-US" sz="1100" b="1" dirty="0"/>
          </a:p>
          <a:p>
            <a:pPr marL="0" indent="0" algn="just">
              <a:buNone/>
            </a:pPr>
            <a:r>
              <a:rPr lang="en-US" b="1" dirty="0"/>
              <a:t>Becoming a web developer is more than just working in the browser. Web developers write applications, and you are on that path. I encourage you to continue learning HTML, JavaScript, CSS, and Python. But when you're comfortable, branch out to other languages and platforms. The more exposure and experience you have with other languages and platforms, the better you'll become as a developer.</a:t>
            </a:r>
            <a:endParaRPr lang="en-IN" b="1" dirty="0"/>
          </a:p>
        </p:txBody>
      </p:sp>
    </p:spTree>
    <p:extLst>
      <p:ext uri="{BB962C8B-B14F-4D97-AF65-F5344CB8AC3E}">
        <p14:creationId xmlns:p14="http://schemas.microsoft.com/office/powerpoint/2010/main" val="426863599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1587</TotalTime>
  <Words>359</Words>
  <Application>Microsoft Office PowerPoint</Application>
  <PresentationFormat>Widescreen</PresentationFormat>
  <Paragraphs>29</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Corbel</vt:lpstr>
      <vt:lpstr>Times New Roman</vt:lpstr>
      <vt:lpstr>Parallax</vt:lpstr>
      <vt:lpstr>A PROJECT ON DEVELOPING</vt:lpstr>
      <vt:lpstr>STUDENT NAME: NANDINI KAPURCHAND RATHOD   COLLAGE NAME: JAIN UNIVERSITY, BENGALURU   UNDER  THE GUIDANCE: EXPOSYS DATA LABS BENGALURU     </vt:lpstr>
      <vt:lpstr>CONTENTS</vt:lpstr>
      <vt:lpstr>ABSTRACT  Mass-Mail Dispatcher makes the procedure of mass mailing quick and simple. Many people are first exposed to code through web development, yet little is known about the barriers beginners face in these formative experiences. In this article, we describe a study of undergraduate students enrolled in an introductory web development course taken by both computing majors and general education students.</vt:lpstr>
      <vt:lpstr>INTRODUCTION</vt:lpstr>
      <vt:lpstr>PowerPoint Presentation</vt:lpstr>
      <vt:lpstr>PROPOSED METHOD WITH ARCHITECTURE</vt:lpstr>
      <vt:lpstr>PowerPoint Presentation</vt:lpstr>
      <vt:lpstr>PowerPoint Presentation</vt:lpstr>
      <vt:lpstr>THANK-YOU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PROJECT ON DEVELOPING</dc:title>
  <dc:creator>Nandini Rathod</dc:creator>
  <cp:lastModifiedBy>Nandini Rathod</cp:lastModifiedBy>
  <cp:revision>4</cp:revision>
  <dcterms:created xsi:type="dcterms:W3CDTF">2023-07-17T13:31:02Z</dcterms:created>
  <dcterms:modified xsi:type="dcterms:W3CDTF">2023-07-24T11:45:05Z</dcterms:modified>
</cp:coreProperties>
</file>