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p:notesSz cx="6857895" cy="9143861"/>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87097" autoAdjust="0"/>
  </p:normalViewPr>
  <p:slideViewPr>
    <p:cSldViewPr snapToGrid="0">
      <p:cViewPr varScale="1">
        <p:scale>
          <a:sx n="75" d="100"/>
          <a:sy n="75" d="100"/>
        </p:scale>
        <p:origin x="0" y="0"/>
      </p:cViewPr>
      <p:guideLst>
        <p:guide orient="horz" pos="1152"/>
        <p:guide orient="horz" pos="336"/>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sz="11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14792078"/>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2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5692075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6"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0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8599529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18"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7767026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8"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2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7568164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4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67568291"/>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5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23648996"/>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1"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62"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42865296"/>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7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75950528"/>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8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43518209"/>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9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6297514"/>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96"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9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9447866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3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0398810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8"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3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3596968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7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5969320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8"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7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668657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5"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86"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4771777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5"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96"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23999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5027720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724316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398625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alphaModFix amt="0"/>
          </a:blip>
          <a:stretch/>
        </a:blipFill>
      </p:bgPr>
    </p:bg>
    <p:spTree>
      <p:nvGrpSpPr>
        <p:cNvPr id="1" name=""/>
        <p:cNvGrpSpPr/>
        <p:nvPr/>
      </p:nvGrpSpPr>
      <p:grpSpPr>
        <a:xfrm xmlns:a="http://schemas.openxmlformats.org/drawingml/2006/main">
          <a:off x="0" y="0"/>
          <a:ext cx="0" cy="0"/>
          <a:chOff x="0" y="0"/>
          <a:chExt cx="0" cy="0"/>
        </a:xfrm>
      </p:grpSpPr>
      <p:sp>
        <p:nvSpPr>
          <p:cNvPr id="9" name="文本框"/>
          <p:cNvSpPr>
            <a:spLocks xmlns:a="http://schemas.openxmlformats.org/drawingml/2006/main" noGrp="1"/>
          </p:cNvSpPr>
          <p:nvPr>
            <p:ph type="title"/>
          </p:nvPr>
        </p:nvSpPr>
        <p:spPr>
          <a:xfrm xmlns:a="http://schemas.openxmlformats.org/drawingml/2006/main" rot="0">
            <a:off x="457200" y="205978"/>
            <a:ext cx="8229600" cy="8573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lnSpc>
                <a:spcPct val="100000"/>
              </a:lnSpc>
              <a:spcBef>
                <a:spcPts val="0"/>
              </a:spcBef>
              <a:spcAft>
                <a:spcPts val="0"/>
              </a:spcAft>
              <a:buNone/>
            </a:pPr>
            <a:endParaRPr lang="zh-CN" altLang="en-US"/>
          </a:p>
        </p:txBody>
      </p:sp>
      <p:sp>
        <p:nvSpPr>
          <p:cNvPr id="10" name="文本框"/>
          <p:cNvSpPr>
            <a:spLocks xmlns:a="http://schemas.openxmlformats.org/drawingml/2006/main" noGrp="1"/>
          </p:cNvSpPr>
          <p:nvPr>
            <p:ph type="body" idx="1"/>
          </p:nvPr>
        </p:nvSpPr>
        <p:spPr>
          <a:xfrm xmlns:a="http://schemas.openxmlformats.org/drawingml/2006/main" rot="0">
            <a:off x="457200" y="1200152"/>
            <a:ext cx="8229600" cy="33945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457200" indent="-1187450" algn="l">
              <a:lnSpc>
                <a:spcPct val="100000"/>
              </a:lnSpc>
              <a:spcBef>
                <a:spcPts val="3020"/>
              </a:spcBef>
              <a:spcAft>
                <a:spcPts val="0"/>
              </a:spcAft>
              <a:buSzPts val="15100"/>
              <a:buChar char="•"/>
            </a:pPr>
            <a:endParaRPr lang="zh-CN" altLang="en-US"/>
          </a:p>
        </p:txBody>
      </p:sp>
      <p:sp>
        <p:nvSpPr>
          <p:cNvPr id="11" name="文本框"/>
          <p:cNvSpPr>
            <a:spLocks xmlns:a="http://schemas.openxmlformats.org/drawingml/2006/main" noGrp="1"/>
          </p:cNvSpPr>
          <p:nvPr>
            <p:ph type="dt" idx="10"/>
          </p:nvPr>
        </p:nvSpPr>
        <p:spPr>
          <a:xfrm xmlns:a="http://schemas.openxmlformats.org/drawingml/2006/main" rot="0">
            <a:off x="457200" y="4767264"/>
            <a:ext cx="2133600" cy="273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4100" tIns="47025" rIns="94100" bIns="47025" anchor="ctr"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
        <p:nvSpPr>
          <p:cNvPr id="12" name="文本框"/>
          <p:cNvSpPr>
            <a:spLocks xmlns:a="http://schemas.openxmlformats.org/drawingml/2006/main" noGrp="1"/>
          </p:cNvSpPr>
          <p:nvPr>
            <p:ph type="ftr"/>
          </p:nvPr>
        </p:nvSpPr>
        <p:spPr>
          <a:xfrm xmlns:a="http://schemas.openxmlformats.org/drawingml/2006/main" rot="0">
            <a:off x="3124200" y="4767264"/>
            <a:ext cx="2895600" cy="273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4100" tIns="47025" rIns="94100" bIns="47025" anchor="ctr" anchorCtr="0">
            <a:prstTxWarp prst="textNoShape"/>
          </a:bodyPr>
          <a:lstStyle xmlns:a="http://schemas.openxmlformats.org/drawingml/2006/main"/>
          <a:p xmlns:a="http://schemas.openxmlformats.org/drawingml/2006/main">
            <a:pPr algn="ctr">
              <a:lnSpc>
                <a:spcPct val="100000"/>
              </a:lnSpc>
              <a:spcBef>
                <a:spcPts val="0"/>
              </a:spcBef>
              <a:spcAft>
                <a:spcPts val="0"/>
              </a:spcAft>
              <a:buNone/>
            </a:pPr>
            <a:r>
              <a:rPr lang="en-US" altLang="zh-CN" sz="1200" b="0" i="0" u="none" strike="noStrike" cap="none">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
        <p:nvSpPr>
          <p:cNvPr id="13" name="文本框"/>
          <p:cNvSpPr>
            <a:spLocks xmlns:a="http://schemas.openxmlformats.org/drawingml/2006/main" noGrp="1"/>
          </p:cNvSpPr>
          <p:nvPr>
            <p:ph type="sldNum"/>
          </p:nvPr>
        </p:nvSpPr>
        <p:spPr>
          <a:xfrm xmlns:a="http://schemas.openxmlformats.org/drawingml/2006/main" rot="0">
            <a:off x="6553200" y="4767264"/>
            <a:ext cx="2133600" cy="273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4100" tIns="47025" rIns="94100" bIns="470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3354790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alphaModFix amt="0"/>
          </a:blip>
          <a:stretch/>
        </a:blipFill>
      </p:bgPr>
    </p:bg>
    <p:spTree>
      <p:nvGrpSpPr>
        <p:cNvPr id="1" name=""/>
        <p:cNvGrpSpPr/>
        <p:nvPr/>
      </p:nvGrpSpPr>
      <p:grpSpPr>
        <a:xfrm xmlns:a="http://schemas.openxmlformats.org/drawingml/2006/main">
          <a:off x="0" y="0"/>
          <a:ext cx="0" cy="0"/>
          <a:chOff x="0" y="0"/>
          <a:chExt cx="0" cy="0"/>
        </a:xfrm>
      </p:grpSpPr>
      <p:sp>
        <p:nvSpPr>
          <p:cNvPr id="40" name="文本框"/>
          <p:cNvSpPr>
            <a:spLocks xmlns:a="http://schemas.openxmlformats.org/drawingml/2006/main" noGrp="1"/>
          </p:cNvSpPr>
          <p:nvPr>
            <p:ph type="title"/>
          </p:nvPr>
        </p:nvSpPr>
        <p:spPr>
          <a:xfrm xmlns:a="http://schemas.openxmlformats.org/drawingml/2006/main" rot="0">
            <a:off x="457200" y="205978"/>
            <a:ext cx="8229600" cy="8573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4100" tIns="47025" rIns="94100" bIns="47025" anchor="ctr" anchorCtr="0">
            <a:prstTxWarp prst="textNoShape"/>
          </a:bodyPr>
          <a:lstStyle xmlns:a="http://schemas.openxmlformats.org/drawingml/2006/main"/>
          <a:p xmlns:a="http://schemas.openxmlformats.org/drawingml/2006/main">
            <a:pPr algn="ctr">
              <a:lnSpc>
                <a:spcPct val="100000"/>
              </a:lnSpc>
              <a:spcBef>
                <a:spcPts val="0"/>
              </a:spcBef>
              <a:spcAft>
                <a:spcPts val="0"/>
              </a:spcAft>
              <a:buNone/>
            </a:pPr>
            <a:endParaRPr lang="zh-CN" altLang="en-US"/>
          </a:p>
        </p:txBody>
      </p:sp>
      <p:sp>
        <p:nvSpPr>
          <p:cNvPr id="41" name="文本框"/>
          <p:cNvSpPr>
            <a:spLocks xmlns:a="http://schemas.openxmlformats.org/drawingml/2006/main" noGrp="1"/>
          </p:cNvSpPr>
          <p:nvPr>
            <p:ph type="body" idx="1"/>
          </p:nvPr>
        </p:nvSpPr>
        <p:spPr>
          <a:xfrm xmlns:a="http://schemas.openxmlformats.org/drawingml/2006/main" rot="0">
            <a:off x="457200" y="1151335"/>
            <a:ext cx="4040100" cy="48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4100" tIns="47025" rIns="94100" bIns="47025" anchor="b" anchorCtr="0">
            <a:prstTxWarp prst="textNoShape"/>
          </a:bodyPr>
          <a:lstStyle xmlns:a="http://schemas.openxmlformats.org/drawingml/2006/main"/>
          <a:p xmlns:a="http://schemas.openxmlformats.org/drawingml/2006/main">
            <a:pPr marL="457200" indent="-228600" algn="l">
              <a:lnSpc>
                <a:spcPct val="100000"/>
              </a:lnSpc>
              <a:spcBef>
                <a:spcPts val="494"/>
              </a:spcBef>
              <a:spcAft>
                <a:spcPts val="0"/>
              </a:spcAft>
              <a:buNone/>
            </a:pPr>
            <a:endParaRPr lang="zh-CN" altLang="en-US" sz="2500" b="1"/>
          </a:p>
        </p:txBody>
      </p:sp>
      <p:sp>
        <p:nvSpPr>
          <p:cNvPr id="42" name="文本框"/>
          <p:cNvSpPr>
            <a:spLocks xmlns:a="http://schemas.openxmlformats.org/drawingml/2006/main" noGrp="1"/>
          </p:cNvSpPr>
          <p:nvPr>
            <p:ph type="body" idx="2"/>
          </p:nvPr>
        </p:nvSpPr>
        <p:spPr>
          <a:xfrm xmlns:a="http://schemas.openxmlformats.org/drawingml/2006/main" rot="0">
            <a:off x="457200" y="1631156"/>
            <a:ext cx="4040100" cy="2963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4100" tIns="47025" rIns="94100" bIns="47025" anchor="t" anchorCtr="0">
            <a:prstTxWarp prst="textNoShape"/>
          </a:bodyPr>
          <a:lstStyle xmlns:a="http://schemas.openxmlformats.org/drawingml/2006/main"/>
          <a:p xmlns:a="http://schemas.openxmlformats.org/drawingml/2006/main">
            <a:pPr marL="457200" indent="-946150" algn="l">
              <a:lnSpc>
                <a:spcPct val="100000"/>
              </a:lnSpc>
              <a:spcBef>
                <a:spcPts val="494"/>
              </a:spcBef>
              <a:spcAft>
                <a:spcPts val="0"/>
              </a:spcAft>
              <a:buClr>
                <a:srgbClr val="000000"/>
              </a:buClr>
              <a:buSzPts val="11300"/>
              <a:buChar char="•"/>
            </a:pPr>
            <a:endParaRPr lang="zh-CN" altLang="en-US" sz="2500"/>
          </a:p>
        </p:txBody>
      </p:sp>
      <p:sp>
        <p:nvSpPr>
          <p:cNvPr id="43" name="文本框"/>
          <p:cNvSpPr>
            <a:spLocks xmlns:a="http://schemas.openxmlformats.org/drawingml/2006/main" noGrp="1"/>
          </p:cNvSpPr>
          <p:nvPr>
            <p:ph type="body" idx="3"/>
          </p:nvPr>
        </p:nvSpPr>
        <p:spPr>
          <a:xfrm xmlns:a="http://schemas.openxmlformats.org/drawingml/2006/main" rot="0">
            <a:off x="4645026" y="1151335"/>
            <a:ext cx="4041899" cy="48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4100" tIns="47025" rIns="94100" bIns="47025" anchor="b" anchorCtr="0">
            <a:prstTxWarp prst="textNoShape"/>
          </a:bodyPr>
          <a:lstStyle xmlns:a="http://schemas.openxmlformats.org/drawingml/2006/main"/>
          <a:p xmlns:a="http://schemas.openxmlformats.org/drawingml/2006/main">
            <a:pPr marL="457200" indent="-228600" algn="l">
              <a:lnSpc>
                <a:spcPct val="100000"/>
              </a:lnSpc>
              <a:spcBef>
                <a:spcPts val="494"/>
              </a:spcBef>
              <a:spcAft>
                <a:spcPts val="0"/>
              </a:spcAft>
              <a:buNone/>
            </a:pPr>
            <a:endParaRPr lang="zh-CN" altLang="en-US" sz="2500" b="1"/>
          </a:p>
        </p:txBody>
      </p:sp>
      <p:sp>
        <p:nvSpPr>
          <p:cNvPr id="44" name="文本框"/>
          <p:cNvSpPr>
            <a:spLocks xmlns:a="http://schemas.openxmlformats.org/drawingml/2006/main" noGrp="1"/>
          </p:cNvSpPr>
          <p:nvPr>
            <p:ph type="body" idx="4"/>
          </p:nvPr>
        </p:nvSpPr>
        <p:spPr>
          <a:xfrm xmlns:a="http://schemas.openxmlformats.org/drawingml/2006/main" rot="0">
            <a:off x="4645026" y="1631156"/>
            <a:ext cx="4041899" cy="2963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4100" tIns="47025" rIns="94100" bIns="47025" anchor="t" anchorCtr="0">
            <a:prstTxWarp prst="textNoShape"/>
          </a:bodyPr>
          <a:lstStyle xmlns:a="http://schemas.openxmlformats.org/drawingml/2006/main"/>
          <a:p xmlns:a="http://schemas.openxmlformats.org/drawingml/2006/main">
            <a:pPr marL="457200" indent="-946150" algn="l">
              <a:lnSpc>
                <a:spcPct val="100000"/>
              </a:lnSpc>
              <a:spcBef>
                <a:spcPts val="494"/>
              </a:spcBef>
              <a:spcAft>
                <a:spcPts val="0"/>
              </a:spcAft>
              <a:buClr>
                <a:srgbClr val="000000"/>
              </a:buClr>
              <a:buSzPts val="11300"/>
              <a:buChar char="•"/>
            </a:pPr>
            <a:endParaRPr lang="zh-CN" altLang="en-US" sz="2500"/>
          </a:p>
        </p:txBody>
      </p:sp>
      <p:sp>
        <p:nvSpPr>
          <p:cNvPr id="45" name="文本框"/>
          <p:cNvSpPr>
            <a:spLocks xmlns:a="http://schemas.openxmlformats.org/drawingml/2006/main" noGrp="1"/>
          </p:cNvSpPr>
          <p:nvPr>
            <p:ph type="dt" idx="10"/>
          </p:nvPr>
        </p:nvSpPr>
        <p:spPr>
          <a:xfrm xmlns:a="http://schemas.openxmlformats.org/drawingml/2006/main" rot="0">
            <a:off x="457200" y="4767264"/>
            <a:ext cx="2133600" cy="273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4100" tIns="47025" rIns="94100" bIns="47025" anchor="ctr"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
        <p:nvSpPr>
          <p:cNvPr id="46" name="文本框"/>
          <p:cNvSpPr>
            <a:spLocks xmlns:a="http://schemas.openxmlformats.org/drawingml/2006/main" noGrp="1"/>
          </p:cNvSpPr>
          <p:nvPr>
            <p:ph type="ftr"/>
          </p:nvPr>
        </p:nvSpPr>
        <p:spPr>
          <a:xfrm xmlns:a="http://schemas.openxmlformats.org/drawingml/2006/main" rot="0">
            <a:off x="3124200" y="4767264"/>
            <a:ext cx="2895600" cy="273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4100" tIns="47025" rIns="94100" bIns="47025" anchor="ctr" anchorCtr="0">
            <a:prstTxWarp prst="textNoShape"/>
          </a:bodyPr>
          <a:lstStyle xmlns:a="http://schemas.openxmlformats.org/drawingml/2006/main"/>
          <a:p xmlns:a="http://schemas.openxmlformats.org/drawingml/2006/main">
            <a:pPr algn="ctr">
              <a:lnSpc>
                <a:spcPct val="100000"/>
              </a:lnSpc>
              <a:spcBef>
                <a:spcPts val="0"/>
              </a:spcBef>
              <a:spcAft>
                <a:spcPts val="0"/>
              </a:spcAft>
              <a:buNone/>
            </a:pPr>
            <a:r>
              <a:rPr lang="en-US" altLang="zh-CN" sz="1200" b="0" i="0" u="none" strike="noStrike" cap="none">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
        <p:nvSpPr>
          <p:cNvPr id="47" name="文本框"/>
          <p:cNvSpPr>
            <a:spLocks xmlns:a="http://schemas.openxmlformats.org/drawingml/2006/main" noGrp="1"/>
          </p:cNvSpPr>
          <p:nvPr>
            <p:ph type="sldNum"/>
          </p:nvPr>
        </p:nvSpPr>
        <p:spPr>
          <a:xfrm xmlns:a="http://schemas.openxmlformats.org/drawingml/2006/main" rot="0">
            <a:off x="6553200" y="4767264"/>
            <a:ext cx="2133600" cy="273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4100" tIns="47025" rIns="94100" bIns="470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70409890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alphaModFix amt="0"/>
          </a:blip>
          <a:stretch/>
        </a:blipFill>
      </p:bgPr>
    </p:bg>
    <p:spTree>
      <p:nvGrpSpPr>
        <p:cNvPr id="1" name=""/>
        <p:cNvGrpSpPr/>
        <p:nvPr/>
      </p:nvGrpSpPr>
      <p:grpSpPr>
        <a:xfrm xmlns:a="http://schemas.openxmlformats.org/drawingml/2006/main">
          <a:off x="0" y="0"/>
          <a:ext cx="0" cy="0"/>
          <a:chOff x="0" y="0"/>
          <a:chExt cx="0" cy="0"/>
        </a:xfrm>
      </p:grpSpPr>
      <p:sp>
        <p:nvSpPr>
          <p:cNvPr id="53" name="文本框"/>
          <p:cNvSpPr>
            <a:spLocks xmlns:a="http://schemas.openxmlformats.org/drawingml/2006/main" noGrp="1"/>
          </p:cNvSpPr>
          <p:nvPr>
            <p:ph type="title"/>
          </p:nvPr>
        </p:nvSpPr>
        <p:spPr>
          <a:xfrm xmlns:a="http://schemas.openxmlformats.org/drawingml/2006/main" rot="0">
            <a:off x="457202" y="204787"/>
            <a:ext cx="3008400" cy="8718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4100" tIns="47025" rIns="94100" bIns="470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2100" b="1"/>
          </a:p>
        </p:txBody>
      </p:sp>
      <p:sp>
        <p:nvSpPr>
          <p:cNvPr id="54" name="文本框"/>
          <p:cNvSpPr>
            <a:spLocks xmlns:a="http://schemas.openxmlformats.org/drawingml/2006/main" noGrp="1"/>
          </p:cNvSpPr>
          <p:nvPr>
            <p:ph type="body" idx="1"/>
          </p:nvPr>
        </p:nvSpPr>
        <p:spPr>
          <a:xfrm xmlns:a="http://schemas.openxmlformats.org/drawingml/2006/main" rot="0">
            <a:off x="3575051" y="204789"/>
            <a:ext cx="5111700" cy="4389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4100" tIns="47025" rIns="94100" bIns="47025" anchor="t" anchorCtr="0">
            <a:prstTxWarp prst="textNoShape"/>
          </a:bodyPr>
          <a:lstStyle xmlns:a="http://schemas.openxmlformats.org/drawingml/2006/main"/>
          <a:p xmlns:a="http://schemas.openxmlformats.org/drawingml/2006/main">
            <a:pPr marL="457200" indent="-1187450" algn="l">
              <a:lnSpc>
                <a:spcPct val="100000"/>
              </a:lnSpc>
              <a:spcBef>
                <a:spcPts val="660"/>
              </a:spcBef>
              <a:spcAft>
                <a:spcPts val="0"/>
              </a:spcAft>
              <a:buClr>
                <a:srgbClr val="000000"/>
              </a:buClr>
              <a:buSzPts val="15100"/>
              <a:buChar char="•"/>
            </a:pPr>
            <a:endParaRPr lang="zh-CN" altLang="en-US" sz="3300"/>
          </a:p>
        </p:txBody>
      </p:sp>
      <p:sp>
        <p:nvSpPr>
          <p:cNvPr id="55" name="文本框"/>
          <p:cNvSpPr>
            <a:spLocks xmlns:a="http://schemas.openxmlformats.org/drawingml/2006/main" noGrp="1"/>
          </p:cNvSpPr>
          <p:nvPr>
            <p:ph type="body" idx="2"/>
          </p:nvPr>
        </p:nvSpPr>
        <p:spPr>
          <a:xfrm xmlns:a="http://schemas.openxmlformats.org/drawingml/2006/main" rot="0">
            <a:off x="457202" y="1076326"/>
            <a:ext cx="3008400" cy="3518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4100" tIns="47025" rIns="94100" bIns="47025" anchor="t" anchorCtr="0">
            <a:prstTxWarp prst="textNoShape"/>
          </a:bodyPr>
          <a:lstStyle xmlns:a="http://schemas.openxmlformats.org/drawingml/2006/main"/>
          <a:p xmlns:a="http://schemas.openxmlformats.org/drawingml/2006/main">
            <a:pPr marL="457200" indent="-228600" algn="l">
              <a:lnSpc>
                <a:spcPct val="100000"/>
              </a:lnSpc>
              <a:spcBef>
                <a:spcPts val="289"/>
              </a:spcBef>
              <a:spcAft>
                <a:spcPts val="0"/>
              </a:spcAft>
              <a:buNone/>
            </a:pPr>
            <a:endParaRPr lang="zh-CN" altLang="en-US" sz="1400"/>
          </a:p>
        </p:txBody>
      </p:sp>
      <p:sp>
        <p:nvSpPr>
          <p:cNvPr id="56" name="文本框"/>
          <p:cNvSpPr>
            <a:spLocks xmlns:a="http://schemas.openxmlformats.org/drawingml/2006/main" noGrp="1"/>
          </p:cNvSpPr>
          <p:nvPr>
            <p:ph type="dt" idx="10"/>
          </p:nvPr>
        </p:nvSpPr>
        <p:spPr>
          <a:xfrm xmlns:a="http://schemas.openxmlformats.org/drawingml/2006/main" rot="0">
            <a:off x="457200" y="4767264"/>
            <a:ext cx="2133600" cy="273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4100" tIns="47025" rIns="94100" bIns="47025" anchor="ctr"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
        <p:nvSpPr>
          <p:cNvPr id="57" name="文本框"/>
          <p:cNvSpPr>
            <a:spLocks xmlns:a="http://schemas.openxmlformats.org/drawingml/2006/main" noGrp="1"/>
          </p:cNvSpPr>
          <p:nvPr>
            <p:ph type="ftr"/>
          </p:nvPr>
        </p:nvSpPr>
        <p:spPr>
          <a:xfrm xmlns:a="http://schemas.openxmlformats.org/drawingml/2006/main" rot="0">
            <a:off x="3124200" y="4767264"/>
            <a:ext cx="2895600" cy="273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4100" tIns="47025" rIns="94100" bIns="47025" anchor="ctr" anchorCtr="0">
            <a:prstTxWarp prst="textNoShape"/>
          </a:bodyPr>
          <a:lstStyle xmlns:a="http://schemas.openxmlformats.org/drawingml/2006/main"/>
          <a:p xmlns:a="http://schemas.openxmlformats.org/drawingml/2006/main">
            <a:pPr algn="ctr">
              <a:lnSpc>
                <a:spcPct val="100000"/>
              </a:lnSpc>
              <a:spcBef>
                <a:spcPts val="0"/>
              </a:spcBef>
              <a:spcAft>
                <a:spcPts val="0"/>
              </a:spcAft>
              <a:buNone/>
            </a:pPr>
            <a:r>
              <a:rPr lang="en-US" altLang="zh-CN" sz="1200" b="0" i="0" u="none" strike="noStrike" cap="none">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
        <p:nvSpPr>
          <p:cNvPr id="58" name="文本框"/>
          <p:cNvSpPr>
            <a:spLocks xmlns:a="http://schemas.openxmlformats.org/drawingml/2006/main" noGrp="1"/>
          </p:cNvSpPr>
          <p:nvPr>
            <p:ph type="sldNum"/>
          </p:nvPr>
        </p:nvSpPr>
        <p:spPr>
          <a:xfrm xmlns:a="http://schemas.openxmlformats.org/drawingml/2006/main" rot="0">
            <a:off x="6553200" y="4767264"/>
            <a:ext cx="2133600" cy="273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4100" tIns="47025" rIns="94100" bIns="470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7687765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166621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178358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26373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145747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214956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649230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545077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591398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05978"/>
            <a:ext cx="8229600" cy="857399"/>
          </a:xfrm>
          <a:prstGeom prst="rect"/>
          <a:noFill/>
          <a:ln w="12700" cmpd="sng" cap="flat">
            <a:noFill/>
            <a:prstDash val="solid"/>
            <a:round/>
          </a:ln>
        </p:spPr>
        <p:txBody>
          <a:bodyPr vert="horz" wrap="square" lIns="94100" tIns="47025" rIns="94100" bIns="47025" anchor="ctr" anchorCtr="0">
            <a:prstTxWarp prst="textNoShape"/>
          </a:bodyPr>
          <a:lstStyle/>
          <a:p>
            <a:pPr algn="ctr">
              <a:lnSpc>
                <a:spcPct val="100000"/>
              </a:lnSpc>
              <a:spcBef>
                <a:spcPts val="0"/>
              </a:spcBef>
              <a:spcAft>
                <a:spcPts val="0"/>
              </a:spcAft>
              <a:buNone/>
            </a:pPr>
            <a:endParaRPr lang="zh-CN" altLang="en-US" sz="207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3" name="文本框"/>
          <p:cNvSpPr>
            <a:spLocks noGrp="1"/>
          </p:cNvSpPr>
          <p:nvPr>
            <p:ph type="body" idx="1"/>
          </p:nvPr>
        </p:nvSpPr>
        <p:spPr>
          <a:xfrm rot="0">
            <a:off x="457200" y="1200152"/>
            <a:ext cx="8229600" cy="3394500"/>
          </a:xfrm>
          <a:prstGeom prst="rect"/>
          <a:noFill/>
          <a:ln w="12700" cmpd="sng" cap="flat">
            <a:noFill/>
            <a:prstDash val="solid"/>
            <a:round/>
          </a:ln>
        </p:spPr>
        <p:txBody>
          <a:bodyPr vert="horz" wrap="square" lIns="94100" tIns="47025" rIns="94100" bIns="47025" anchor="t" anchorCtr="0">
            <a:prstTxWarp prst="textNoShape"/>
          </a:bodyPr>
          <a:lstStyle/>
          <a:p>
            <a:pPr marL="457200" indent="-1187450" algn="l">
              <a:lnSpc>
                <a:spcPct val="100000"/>
              </a:lnSpc>
              <a:spcBef>
                <a:spcPts val="3020"/>
              </a:spcBef>
              <a:spcAft>
                <a:spcPts val="0"/>
              </a:spcAft>
              <a:buClr>
                <a:srgbClr val="000000"/>
              </a:buClr>
              <a:buSzPts val="15100"/>
              <a:buFont typeface="Arial" pitchFamily="0" charset="0"/>
              <a:buChar char="•"/>
            </a:pPr>
            <a:endParaRPr lang="zh-CN" altLang="en-US" sz="151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4" name="文本框"/>
          <p:cNvSpPr>
            <a:spLocks noGrp="1"/>
          </p:cNvSpPr>
          <p:nvPr>
            <p:ph type="dt" idx="10"/>
          </p:nvPr>
        </p:nvSpPr>
        <p:spPr>
          <a:xfrm rot="0">
            <a:off x="457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algn="l">
              <a:lnSpc>
                <a:spcPct val="100000"/>
              </a:lnSpc>
              <a:spcBef>
                <a:spcPts val="0"/>
              </a:spcBef>
              <a:spcAft>
                <a:spcPts val="0"/>
              </a:spcAft>
              <a:buNone/>
            </a:pPr>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
        <p:nvSpPr>
          <p:cNvPr id="5" name="文本框"/>
          <p:cNvSpPr>
            <a:spLocks noGrp="1"/>
          </p:cNvSpPr>
          <p:nvPr>
            <p:ph type="ftr"/>
          </p:nvPr>
        </p:nvSpPr>
        <p:spPr>
          <a:xfrm rot="0">
            <a:off x="3124200" y="4767264"/>
            <a:ext cx="2895600" cy="273899"/>
          </a:xfrm>
          <a:prstGeom prst="rect"/>
          <a:noFill/>
          <a:ln w="12700" cmpd="sng" cap="flat">
            <a:noFill/>
            <a:prstDash val="solid"/>
            <a:round/>
          </a:ln>
        </p:spPr>
        <p:txBody>
          <a:bodyPr vert="horz" wrap="square" lIns="94100" tIns="47025" rIns="94100" bIns="47025" anchor="ctr" anchorCtr="0">
            <a:prstTxWarp prst="textNoShape"/>
          </a:bodyPr>
          <a:lstStyle/>
          <a:p>
            <a:pPr algn="ctr">
              <a:lnSpc>
                <a:spcPct val="100000"/>
              </a:lnSpc>
              <a:spcBef>
                <a:spcPts val="0"/>
              </a:spcBef>
              <a:spcAft>
                <a:spcPts val="0"/>
              </a:spcAft>
              <a:buNone/>
            </a:pPr>
            <a:r>
              <a:rPr lang="en-US" altLang="zh-CN" sz="1200" b="0" i="0" u="none" strike="noStrike" cap="none">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
        <p:nvSpPr>
          <p:cNvPr id="6"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9946208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4.jpeg"/><Relationship Id="rId3" Type="http://schemas.openxmlformats.org/officeDocument/2006/relationships/image" Target="../media/5.jpeg"/><Relationship Id="rId4" Type="http://schemas.openxmlformats.org/officeDocument/2006/relationships/slideLayout" Target="../slideLayouts/slideLayout12.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6.jpeg"/><Relationship Id="rId3" Type="http://schemas.openxmlformats.org/officeDocument/2006/relationships/image" Target="../media/7.jpeg"/><Relationship Id="rId4" Type="http://schemas.openxmlformats.org/officeDocument/2006/relationships/slideLayout" Target="../slideLayouts/slideLayout12.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8.jpeg"/><Relationship Id="rId3" Type="http://schemas.openxmlformats.org/officeDocument/2006/relationships/image" Target="../media/9.jpeg"/><Relationship Id="rId4" Type="http://schemas.openxmlformats.org/officeDocument/2006/relationships/slideLayout" Target="../slideLayouts/slideLayout12.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10.jpeg"/><Relationship Id="rId3" Type="http://schemas.openxmlformats.org/officeDocument/2006/relationships/image" Target="../media/11.jpeg"/><Relationship Id="rId4" Type="http://schemas.openxmlformats.org/officeDocument/2006/relationships/slideLayout" Target="../slideLayouts/slideLayout12.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12.jpeg"/><Relationship Id="rId3" Type="http://schemas.openxmlformats.org/officeDocument/2006/relationships/image" Target="../media/13.jpeg"/><Relationship Id="rId4" Type="http://schemas.openxmlformats.org/officeDocument/2006/relationships/slideLayout" Target="../slideLayouts/slideLayout12.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14.jpeg"/><Relationship Id="rId3" Type="http://schemas.openxmlformats.org/officeDocument/2006/relationships/image" Target="../media/15.jpeg"/><Relationship Id="rId4" Type="http://schemas.openxmlformats.org/officeDocument/2006/relationships/slideLayout" Target="../slideLayouts/slideLayout12.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16.jpeg"/><Relationship Id="rId3" Type="http://schemas.openxmlformats.org/officeDocument/2006/relationships/image" Target="../media/17.jpeg"/><Relationship Id="rId4" Type="http://schemas.openxmlformats.org/officeDocument/2006/relationships/slideLayout" Target="../slideLayouts/slideLayout12.xml"/><Relationship Id="rId5"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18.jpeg"/><Relationship Id="rId3" Type="http://schemas.openxmlformats.org/officeDocument/2006/relationships/slideLayout" Target="../slideLayouts/slideLayout12.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3.jpe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14" name="文本框"/>
          <p:cNvSpPr>
            <a:spLocks noGrp="1"/>
          </p:cNvSpPr>
          <p:nvPr>
            <p:ph type="body" idx="1"/>
          </p:nvPr>
        </p:nvSpPr>
        <p:spPr>
          <a:xfrm rot="0">
            <a:off x="642938" y="2196703"/>
            <a:ext cx="7815262" cy="2661047"/>
          </a:xfrm>
          <a:prstGeom prst="rect"/>
          <a:noFill/>
          <a:ln w="12700" cmpd="sng" cap="flat">
            <a:noFill/>
            <a:prstDash val="solid"/>
            <a:round/>
          </a:ln>
        </p:spPr>
        <p:txBody>
          <a:bodyPr vert="horz" wrap="square" lIns="94100" tIns="47025" rIns="94100" bIns="47025" anchor="t" anchorCtr="0">
            <a:prstTxWarp prst="textNoShape"/>
          </a:bodyPr>
          <a:lstStyle/>
          <a:p>
            <a:pPr marL="0" indent="0" algn="l">
              <a:lnSpc>
                <a:spcPct val="100000"/>
              </a:lnSpc>
              <a:spcBef>
                <a:spcPts val="302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Lucida Sans"/>
            </a:endParaRPr>
          </a:p>
          <a:p>
            <a:pPr marL="457200" indent="501650" algn="l">
              <a:lnSpc>
                <a:spcPct val="100000"/>
              </a:lnSpc>
              <a:spcBef>
                <a:spcPts val="302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5"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1</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6" name="矩形"/>
          <p:cNvSpPr>
            <a:spLocks/>
          </p:cNvSpPr>
          <p:nvPr/>
        </p:nvSpPr>
        <p:spPr>
          <a:xfrm rot="0">
            <a:off x="3415004" y="3219941"/>
            <a:ext cx="4572000" cy="400109"/>
          </a:xfrm>
          <a:prstGeom prst="rect"/>
          <a:noFill/>
          <a:ln w="12700" cmpd="sng" cap="flat">
            <a:noFill/>
            <a:prstDash val="solid"/>
            <a:round/>
          </a:ln>
        </p:spPr>
      </p:sp>
      <p:sp>
        <p:nvSpPr>
          <p:cNvPr id="17" name="文本框"/>
          <p:cNvSpPr>
            <a:spLocks noGrp="1"/>
          </p:cNvSpPr>
          <p:nvPr>
            <p:ph type="title"/>
          </p:nvPr>
        </p:nvSpPr>
        <p:spPr>
          <a:xfrm rot="0">
            <a:off x="138224" y="694235"/>
            <a:ext cx="8229600" cy="1319053"/>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Bookman Old Style" pitchFamily="18" charset="0"/>
                <a:ea typeface="Arial" pitchFamily="0" charset="0"/>
                <a:cs typeface="Lucida Sans"/>
              </a:rPr>
              <a:t>SECURE DATA SHARING WITH EFFICIENT KEY UPDATE FOR INDUSTRIAL CLOUD-BASED MULTI ATTRIBUTE ACCESS CONTROL</a:t>
            </a:r>
            <a:endParaRPr lang="zh-CN" altLang="en-US" sz="2400" b="0" i="0" u="none" strike="noStrike" kern="0" cap="none" spc="0" baseline="0">
              <a:solidFill>
                <a:srgbClr val="000000"/>
              </a:solidFill>
              <a:latin typeface="Bookman Old Style" pitchFamily="18" charset="0"/>
              <a:ea typeface="Arial" pitchFamily="0" charset="0"/>
              <a:cs typeface="Lucida Sans"/>
            </a:endParaRPr>
          </a:p>
        </p:txBody>
      </p:sp>
      <p:sp>
        <p:nvSpPr>
          <p:cNvPr id="18" name="矩形"/>
          <p:cNvSpPr>
            <a:spLocks/>
          </p:cNvSpPr>
          <p:nvPr/>
        </p:nvSpPr>
        <p:spPr>
          <a:xfrm rot="0">
            <a:off x="267767" y="3265616"/>
            <a:ext cx="4149250" cy="929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rPr>
              <a:t>Team Details </a:t>
            </a:r>
            <a:endPar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rPr>
              <a:t>Gaddam</a:t>
            </a:r>
            <a:r>
              <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rPr>
              <a:t> </a:t>
            </a:r>
            <a:r>
              <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rPr>
              <a:t>Poojasri</a:t>
            </a:r>
            <a:r>
              <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rPr>
              <a:t>(20EG105313)</a:t>
            </a:r>
            <a:endPar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rPr>
              <a:t>Vunnam</a:t>
            </a:r>
            <a:r>
              <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rPr>
              <a:t> Nandini Krishna(20EG105326)</a:t>
            </a:r>
            <a:endPar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rPr>
              <a:t>Achugatla</a:t>
            </a:r>
            <a:r>
              <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rPr>
              <a:t> </a:t>
            </a:r>
            <a:r>
              <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rPr>
              <a:t>Sindhura</a:t>
            </a:r>
            <a:r>
              <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rPr>
              <a:t>(20EG105732)</a:t>
            </a:r>
            <a:endParaRPr lang="zh-CN" altLang="en-US"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endParaRPr>
          </a:p>
        </p:txBody>
      </p:sp>
      <p:sp>
        <p:nvSpPr>
          <p:cNvPr id="19" name="矩形"/>
          <p:cNvSpPr>
            <a:spLocks/>
          </p:cNvSpPr>
          <p:nvPr/>
        </p:nvSpPr>
        <p:spPr>
          <a:xfrm rot="0">
            <a:off x="5407632" y="3339884"/>
            <a:ext cx="2133600" cy="720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rPr>
              <a:t>Project Supervisor </a:t>
            </a:r>
            <a:endPar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rPr>
              <a:t>Mrs. Asma Tahseen</a:t>
            </a:r>
            <a:endPar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rPr>
              <a:t>As</a:t>
            </a:r>
            <a:r>
              <a:rPr lang="en-US" altLang="zh-CN" sz="1400" b="0" i="0" u="none" strike="noStrike" kern="0" cap="none" spc="0" baseline="0">
                <a:solidFill>
                  <a:srgbClr val="000000"/>
                </a:solidFill>
                <a:latin typeface="Bookman Old Style" pitchFamily="18" charset="0"/>
                <a:ea typeface="Arial" pitchFamily="0" charset="0"/>
                <a:cs typeface="Arial" pitchFamily="0" charset="0"/>
              </a:rPr>
              <a:t>sistant Professor </a:t>
            </a:r>
            <a:endParaRPr lang="zh-CN" altLang="en-US"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endParaRPr>
          </a:p>
        </p:txBody>
      </p:sp>
      <p:sp>
        <p:nvSpPr>
          <p:cNvPr id="20"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21"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5517806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97"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10</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3415004" y="3219941"/>
            <a:ext cx="4572000" cy="400109"/>
          </a:xfrm>
          <a:prstGeom prst="rect"/>
          <a:noFill/>
          <a:ln w="12700" cmpd="sng" cap="flat">
            <a:noFill/>
            <a:prstDash val="solid"/>
            <a:round/>
          </a:ln>
        </p:spPr>
      </p:sp>
      <p:sp>
        <p:nvSpPr>
          <p:cNvPr id="99" name="文本框"/>
          <p:cNvSpPr>
            <a:spLocks noGrp="1"/>
          </p:cNvSpPr>
          <p:nvPr>
            <p:ph type="title"/>
          </p:nvPr>
        </p:nvSpPr>
        <p:spPr>
          <a:xfrm rot="0">
            <a:off x="435769" y="0"/>
            <a:ext cx="6117431" cy="627320"/>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0" cap="none" spc="0" baseline="0">
                <a:solidFill>
                  <a:srgbClr val="000000"/>
                </a:solidFill>
                <a:latin typeface="Arial" pitchFamily="0" charset="0"/>
                <a:ea typeface="Arial" pitchFamily="0" charset="0"/>
                <a:cs typeface="Lucida Sans"/>
              </a:rPr>
              <a:t>Experiment Screen shorts </a:t>
            </a:r>
            <a:endParaRPr lang="zh-CN" altLang="en-US" sz="3600" b="0" i="0" u="none" strike="noStrike" kern="0" cap="none" spc="0" baseline="0">
              <a:solidFill>
                <a:srgbClr val="000000"/>
              </a:solidFill>
              <a:latin typeface="Arial" pitchFamily="0" charset="0"/>
              <a:ea typeface="Arial" pitchFamily="0" charset="0"/>
              <a:cs typeface="Lucida Sans"/>
            </a:endParaRPr>
          </a:p>
        </p:txBody>
      </p:sp>
      <p:sp>
        <p:nvSpPr>
          <p:cNvPr id="100"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01"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02"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sp>
        <p:nvSpPr>
          <p:cNvPr id="103"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pic>
        <p:nvPicPr>
          <p:cNvPr id="104" name="图片" descr="WhatsApp Image 2024-03-26 at 9.54.10 AM.jpeg"/>
          <p:cNvPicPr>
            <a:picLocks noChangeAspect="1"/>
          </p:cNvPicPr>
          <p:nvPr/>
        </p:nvPicPr>
        <p:blipFill>
          <a:blip r:embed="rId2" cstate="print"/>
          <a:stretch>
            <a:fillRect/>
          </a:stretch>
        </p:blipFill>
        <p:spPr>
          <a:xfrm rot="0">
            <a:off x="4525700" y="1333168"/>
            <a:ext cx="4085863" cy="1934400"/>
          </a:xfrm>
          <a:prstGeom prst="rect"/>
          <a:noFill/>
          <a:ln w="12700" cmpd="sng" cap="flat">
            <a:noFill/>
            <a:prstDash val="solid"/>
            <a:miter/>
          </a:ln>
        </p:spPr>
      </p:pic>
      <p:pic>
        <p:nvPicPr>
          <p:cNvPr id="105" name="图片" descr="WhatsApp Image 2024-03-26 at 9.54.08 AM.jpeg"/>
          <p:cNvPicPr>
            <a:picLocks noChangeAspect="1"/>
          </p:cNvPicPr>
          <p:nvPr/>
        </p:nvPicPr>
        <p:blipFill>
          <a:blip r:embed="rId3" cstate="print"/>
          <a:stretch>
            <a:fillRect/>
          </a:stretch>
        </p:blipFill>
        <p:spPr>
          <a:xfrm rot="0">
            <a:off x="270200" y="1357899"/>
            <a:ext cx="4093456" cy="1998758"/>
          </a:xfrm>
          <a:prstGeom prst="rect"/>
          <a:noFill/>
          <a:ln w="12700" cmpd="sng" cap="flat">
            <a:noFill/>
            <a:prstDash val="solid"/>
            <a:miter/>
          </a:ln>
        </p:spPr>
      </p:pic>
    </p:spTree>
    <p:extLst>
      <p:ext uri="{BB962C8B-B14F-4D97-AF65-F5344CB8AC3E}">
        <p14:creationId xmlns:p14="http://schemas.microsoft.com/office/powerpoint/2010/main" val="109079793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108"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11</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09" name="矩形"/>
          <p:cNvSpPr>
            <a:spLocks/>
          </p:cNvSpPr>
          <p:nvPr/>
        </p:nvSpPr>
        <p:spPr>
          <a:xfrm rot="0">
            <a:off x="3415004" y="3219941"/>
            <a:ext cx="4572000" cy="400109"/>
          </a:xfrm>
          <a:prstGeom prst="rect"/>
          <a:noFill/>
          <a:ln w="12700" cmpd="sng" cap="flat">
            <a:noFill/>
            <a:prstDash val="solid"/>
            <a:round/>
          </a:ln>
        </p:spPr>
      </p:sp>
      <p:sp>
        <p:nvSpPr>
          <p:cNvPr id="110" name="文本框"/>
          <p:cNvSpPr>
            <a:spLocks noGrp="1"/>
          </p:cNvSpPr>
          <p:nvPr>
            <p:ph type="title"/>
          </p:nvPr>
        </p:nvSpPr>
        <p:spPr>
          <a:xfrm rot="0">
            <a:off x="435769" y="0"/>
            <a:ext cx="6117431" cy="627320"/>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0" cap="none" spc="0" baseline="0">
                <a:solidFill>
                  <a:srgbClr val="000000"/>
                </a:solidFill>
                <a:latin typeface="Arial" pitchFamily="0" charset="0"/>
                <a:ea typeface="Arial" pitchFamily="0" charset="0"/>
                <a:cs typeface="Lucida Sans"/>
              </a:rPr>
              <a:t>Experiment Screen shorts </a:t>
            </a:r>
            <a:endParaRPr lang="zh-CN" altLang="en-US" sz="3600" b="0" i="0" u="none" strike="noStrike" kern="0" cap="none" spc="0" baseline="0">
              <a:solidFill>
                <a:srgbClr val="000000"/>
              </a:solidFill>
              <a:latin typeface="Arial" pitchFamily="0" charset="0"/>
              <a:ea typeface="Arial" pitchFamily="0" charset="0"/>
              <a:cs typeface="Lucida Sans"/>
            </a:endParaRPr>
          </a:p>
        </p:txBody>
      </p:sp>
      <p:sp>
        <p:nvSpPr>
          <p:cNvPr id="111"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12"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13"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sp>
        <p:nvSpPr>
          <p:cNvPr id="114"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pic>
        <p:nvPicPr>
          <p:cNvPr id="115" name="图片" descr="WhatsApp Image 2024-03-26 at 9.54.34 AM.jpeg"/>
          <p:cNvPicPr>
            <a:picLocks noChangeAspect="1"/>
          </p:cNvPicPr>
          <p:nvPr/>
        </p:nvPicPr>
        <p:blipFill>
          <a:blip r:embed="rId2" cstate="print"/>
          <a:stretch>
            <a:fillRect/>
          </a:stretch>
        </p:blipFill>
        <p:spPr>
          <a:xfrm rot="0">
            <a:off x="254642" y="1339316"/>
            <a:ext cx="4132161" cy="1982146"/>
          </a:xfrm>
          <a:prstGeom prst="rect"/>
          <a:noFill/>
          <a:ln w="12700" cmpd="sng" cap="flat">
            <a:noFill/>
            <a:prstDash val="solid"/>
            <a:miter/>
          </a:ln>
        </p:spPr>
      </p:pic>
      <p:pic>
        <p:nvPicPr>
          <p:cNvPr id="116" name="图片" descr="WhatsApp Image 2024-03-26 at 9.54.36 AM.jpeg"/>
          <p:cNvPicPr>
            <a:picLocks noChangeAspect="1"/>
          </p:cNvPicPr>
          <p:nvPr/>
        </p:nvPicPr>
        <p:blipFill>
          <a:blip r:embed="rId3" cstate="print"/>
          <a:stretch>
            <a:fillRect/>
          </a:stretch>
        </p:blipFill>
        <p:spPr>
          <a:xfrm rot="0">
            <a:off x="4456253" y="1325618"/>
            <a:ext cx="4282631" cy="2164737"/>
          </a:xfrm>
          <a:prstGeom prst="rect"/>
          <a:noFill/>
          <a:ln w="12700" cmpd="sng" cap="flat">
            <a:noFill/>
            <a:prstDash val="solid"/>
            <a:miter/>
          </a:ln>
        </p:spPr>
      </p:pic>
    </p:spTree>
    <p:extLst>
      <p:ext uri="{BB962C8B-B14F-4D97-AF65-F5344CB8AC3E}">
        <p14:creationId xmlns:p14="http://schemas.microsoft.com/office/powerpoint/2010/main" val="157405431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119"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12</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20" name="矩形"/>
          <p:cNvSpPr>
            <a:spLocks/>
          </p:cNvSpPr>
          <p:nvPr/>
        </p:nvSpPr>
        <p:spPr>
          <a:xfrm rot="0">
            <a:off x="3415004" y="3219941"/>
            <a:ext cx="4572000" cy="400109"/>
          </a:xfrm>
          <a:prstGeom prst="rect"/>
          <a:noFill/>
          <a:ln w="12700" cmpd="sng" cap="flat">
            <a:noFill/>
            <a:prstDash val="solid"/>
            <a:round/>
          </a:ln>
        </p:spPr>
      </p:sp>
      <p:sp>
        <p:nvSpPr>
          <p:cNvPr id="121" name="文本框"/>
          <p:cNvSpPr>
            <a:spLocks noGrp="1"/>
          </p:cNvSpPr>
          <p:nvPr>
            <p:ph type="title"/>
          </p:nvPr>
        </p:nvSpPr>
        <p:spPr>
          <a:xfrm rot="0">
            <a:off x="435769" y="0"/>
            <a:ext cx="6117431" cy="627320"/>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0" cap="none" spc="0" baseline="0">
                <a:solidFill>
                  <a:srgbClr val="000000"/>
                </a:solidFill>
                <a:latin typeface="Arial" pitchFamily="0" charset="0"/>
                <a:ea typeface="Arial" pitchFamily="0" charset="0"/>
                <a:cs typeface="Lucida Sans"/>
              </a:rPr>
              <a:t>Experiment Screen shorts </a:t>
            </a:r>
            <a:endParaRPr lang="zh-CN" altLang="en-US" sz="3600" b="0" i="0" u="none" strike="noStrike" kern="0" cap="none" spc="0" baseline="0">
              <a:solidFill>
                <a:srgbClr val="000000"/>
              </a:solidFill>
              <a:latin typeface="Arial" pitchFamily="0" charset="0"/>
              <a:ea typeface="Arial" pitchFamily="0" charset="0"/>
              <a:cs typeface="Lucida Sans"/>
            </a:endParaRPr>
          </a:p>
        </p:txBody>
      </p:sp>
      <p:sp>
        <p:nvSpPr>
          <p:cNvPr id="122"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23"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24"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sp>
        <p:nvSpPr>
          <p:cNvPr id="125"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pic>
        <p:nvPicPr>
          <p:cNvPr id="126" name="图片" descr="WhatsApp Image 2024-03-26 at 9.54.37 AM (1).jpeg"/>
          <p:cNvPicPr>
            <a:picLocks noChangeAspect="1"/>
          </p:cNvPicPr>
          <p:nvPr/>
        </p:nvPicPr>
        <p:blipFill>
          <a:blip r:embed="rId2" cstate="print"/>
          <a:stretch>
            <a:fillRect/>
          </a:stretch>
        </p:blipFill>
        <p:spPr>
          <a:xfrm rot="0">
            <a:off x="162044" y="1284790"/>
            <a:ext cx="4229554" cy="2042081"/>
          </a:xfrm>
          <a:prstGeom prst="rect"/>
          <a:noFill/>
          <a:ln w="12700" cmpd="sng" cap="flat">
            <a:noFill/>
            <a:prstDash val="solid"/>
            <a:miter/>
          </a:ln>
        </p:spPr>
      </p:pic>
      <p:pic>
        <p:nvPicPr>
          <p:cNvPr id="127" name="图片" descr="WhatsApp Image 2024-03-26 at 9.54.37 AM.jpeg"/>
          <p:cNvPicPr>
            <a:picLocks noChangeAspect="1"/>
          </p:cNvPicPr>
          <p:nvPr/>
        </p:nvPicPr>
        <p:blipFill>
          <a:blip r:embed="rId3" cstate="print"/>
          <a:stretch>
            <a:fillRect/>
          </a:stretch>
        </p:blipFill>
        <p:spPr>
          <a:xfrm rot="0">
            <a:off x="4479402" y="1290986"/>
            <a:ext cx="4514127" cy="1950244"/>
          </a:xfrm>
          <a:prstGeom prst="rect"/>
          <a:noFill/>
          <a:ln w="12700" cmpd="sng" cap="flat">
            <a:noFill/>
            <a:prstDash val="solid"/>
            <a:miter/>
          </a:ln>
        </p:spPr>
      </p:pic>
    </p:spTree>
    <p:extLst>
      <p:ext uri="{BB962C8B-B14F-4D97-AF65-F5344CB8AC3E}">
        <p14:creationId xmlns:p14="http://schemas.microsoft.com/office/powerpoint/2010/main" val="105114480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130"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13</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31" name="矩形"/>
          <p:cNvSpPr>
            <a:spLocks/>
          </p:cNvSpPr>
          <p:nvPr/>
        </p:nvSpPr>
        <p:spPr>
          <a:xfrm rot="0">
            <a:off x="3415004" y="3219941"/>
            <a:ext cx="4572000" cy="400109"/>
          </a:xfrm>
          <a:prstGeom prst="rect"/>
          <a:noFill/>
          <a:ln w="12700" cmpd="sng" cap="flat">
            <a:noFill/>
            <a:prstDash val="solid"/>
            <a:round/>
          </a:ln>
        </p:spPr>
      </p:sp>
      <p:sp>
        <p:nvSpPr>
          <p:cNvPr id="132" name="文本框"/>
          <p:cNvSpPr>
            <a:spLocks noGrp="1"/>
          </p:cNvSpPr>
          <p:nvPr>
            <p:ph type="title"/>
          </p:nvPr>
        </p:nvSpPr>
        <p:spPr>
          <a:xfrm rot="0">
            <a:off x="435769" y="0"/>
            <a:ext cx="6117431" cy="627320"/>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0" cap="none" spc="0" baseline="0">
                <a:solidFill>
                  <a:srgbClr val="000000"/>
                </a:solidFill>
                <a:latin typeface="Arial" pitchFamily="0" charset="0"/>
                <a:ea typeface="Arial" pitchFamily="0" charset="0"/>
                <a:cs typeface="Lucida Sans"/>
              </a:rPr>
              <a:t>Experiment Screen shorts </a:t>
            </a:r>
            <a:endParaRPr lang="zh-CN" altLang="en-US" sz="3600" b="0" i="0" u="none" strike="noStrike" kern="0" cap="none" spc="0" baseline="0">
              <a:solidFill>
                <a:srgbClr val="000000"/>
              </a:solidFill>
              <a:latin typeface="Arial" pitchFamily="0" charset="0"/>
              <a:ea typeface="Arial" pitchFamily="0" charset="0"/>
              <a:cs typeface="Lucida Sans"/>
            </a:endParaRPr>
          </a:p>
        </p:txBody>
      </p:sp>
      <p:sp>
        <p:nvSpPr>
          <p:cNvPr id="133"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34"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35"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sp>
        <p:nvSpPr>
          <p:cNvPr id="136"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pic>
        <p:nvPicPr>
          <p:cNvPr id="137" name="图片" descr="WhatsApp Image 2024-03-26 at 9.54.38 AM (1).jpeg"/>
          <p:cNvPicPr>
            <a:picLocks noChangeAspect="1"/>
          </p:cNvPicPr>
          <p:nvPr/>
        </p:nvPicPr>
        <p:blipFill>
          <a:blip r:embed="rId2" cstate="print"/>
          <a:stretch>
            <a:fillRect/>
          </a:stretch>
        </p:blipFill>
        <p:spPr>
          <a:xfrm rot="0">
            <a:off x="164559" y="1521211"/>
            <a:ext cx="4013902" cy="1847022"/>
          </a:xfrm>
          <a:prstGeom prst="rect"/>
          <a:noFill/>
          <a:ln w="12700" cmpd="sng" cap="flat">
            <a:noFill/>
            <a:prstDash val="solid"/>
            <a:miter/>
          </a:ln>
        </p:spPr>
      </p:pic>
      <p:pic>
        <p:nvPicPr>
          <p:cNvPr id="138" name="图片" descr="WhatsApp Image 2024-03-26 at 9.54.38 AM.jpeg"/>
          <p:cNvPicPr>
            <a:picLocks noChangeAspect="1"/>
          </p:cNvPicPr>
          <p:nvPr/>
        </p:nvPicPr>
        <p:blipFill>
          <a:blip r:embed="rId3" cstate="print"/>
          <a:stretch>
            <a:fillRect/>
          </a:stretch>
        </p:blipFill>
        <p:spPr>
          <a:xfrm rot="0">
            <a:off x="4266923" y="1508191"/>
            <a:ext cx="4726605" cy="2056812"/>
          </a:xfrm>
          <a:prstGeom prst="rect"/>
          <a:noFill/>
          <a:ln w="12700" cmpd="sng" cap="flat">
            <a:noFill/>
            <a:prstDash val="solid"/>
            <a:miter/>
          </a:ln>
        </p:spPr>
      </p:pic>
    </p:spTree>
    <p:extLst>
      <p:ext uri="{BB962C8B-B14F-4D97-AF65-F5344CB8AC3E}">
        <p14:creationId xmlns:p14="http://schemas.microsoft.com/office/powerpoint/2010/main" val="3106227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141"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14</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42" name="矩形"/>
          <p:cNvSpPr>
            <a:spLocks/>
          </p:cNvSpPr>
          <p:nvPr/>
        </p:nvSpPr>
        <p:spPr>
          <a:xfrm rot="0">
            <a:off x="3415004" y="3219941"/>
            <a:ext cx="4572000" cy="400109"/>
          </a:xfrm>
          <a:prstGeom prst="rect"/>
          <a:noFill/>
          <a:ln w="12700" cmpd="sng" cap="flat">
            <a:noFill/>
            <a:prstDash val="solid"/>
            <a:round/>
          </a:ln>
        </p:spPr>
      </p:sp>
      <p:sp>
        <p:nvSpPr>
          <p:cNvPr id="143" name="文本框"/>
          <p:cNvSpPr>
            <a:spLocks noGrp="1"/>
          </p:cNvSpPr>
          <p:nvPr>
            <p:ph type="title"/>
          </p:nvPr>
        </p:nvSpPr>
        <p:spPr>
          <a:xfrm rot="0">
            <a:off x="435769" y="0"/>
            <a:ext cx="6117431" cy="627320"/>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0" cap="none" spc="0" baseline="0">
                <a:solidFill>
                  <a:srgbClr val="000000"/>
                </a:solidFill>
                <a:latin typeface="Arial" pitchFamily="0" charset="0"/>
                <a:ea typeface="Arial" pitchFamily="0" charset="0"/>
                <a:cs typeface="Lucida Sans"/>
              </a:rPr>
              <a:t>Experiment Screen shorts </a:t>
            </a:r>
            <a:endParaRPr lang="zh-CN" altLang="en-US" sz="3600" b="0" i="0" u="none" strike="noStrike" kern="0" cap="none" spc="0" baseline="0">
              <a:solidFill>
                <a:srgbClr val="000000"/>
              </a:solidFill>
              <a:latin typeface="Arial" pitchFamily="0" charset="0"/>
              <a:ea typeface="Arial" pitchFamily="0" charset="0"/>
              <a:cs typeface="Lucida Sans"/>
            </a:endParaRPr>
          </a:p>
        </p:txBody>
      </p:sp>
      <p:sp>
        <p:nvSpPr>
          <p:cNvPr id="144"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45"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46"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sp>
        <p:nvSpPr>
          <p:cNvPr id="147"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pic>
        <p:nvPicPr>
          <p:cNvPr id="148" name="图片" descr="WhatsApp Image 2024-03-26 at 9.54.39 AM (1).jpeg"/>
          <p:cNvPicPr>
            <a:picLocks noChangeAspect="1"/>
          </p:cNvPicPr>
          <p:nvPr/>
        </p:nvPicPr>
        <p:blipFill>
          <a:blip r:embed="rId2" cstate="print"/>
          <a:stretch>
            <a:fillRect/>
          </a:stretch>
        </p:blipFill>
        <p:spPr>
          <a:xfrm rot="0">
            <a:off x="196769" y="1346055"/>
            <a:ext cx="4537276" cy="2307630"/>
          </a:xfrm>
          <a:prstGeom prst="rect"/>
          <a:noFill/>
          <a:ln w="12700" cmpd="sng" cap="flat">
            <a:noFill/>
            <a:prstDash val="solid"/>
            <a:miter/>
          </a:ln>
        </p:spPr>
      </p:pic>
      <p:pic>
        <p:nvPicPr>
          <p:cNvPr id="149" name="图片" descr="WhatsApp Image 2024-03-26 at 9.54.39 AM.jpeg"/>
          <p:cNvPicPr>
            <a:picLocks noChangeAspect="1"/>
          </p:cNvPicPr>
          <p:nvPr/>
        </p:nvPicPr>
        <p:blipFill>
          <a:blip r:embed="rId3" cstate="print"/>
          <a:stretch>
            <a:fillRect/>
          </a:stretch>
        </p:blipFill>
        <p:spPr>
          <a:xfrm rot="0">
            <a:off x="4823987" y="1342438"/>
            <a:ext cx="4100093" cy="1829025"/>
          </a:xfrm>
          <a:prstGeom prst="rect"/>
          <a:noFill/>
          <a:ln w="12700" cmpd="sng" cap="flat">
            <a:noFill/>
            <a:prstDash val="solid"/>
            <a:miter/>
          </a:ln>
        </p:spPr>
      </p:pic>
    </p:spTree>
    <p:extLst>
      <p:ext uri="{BB962C8B-B14F-4D97-AF65-F5344CB8AC3E}">
        <p14:creationId xmlns:p14="http://schemas.microsoft.com/office/powerpoint/2010/main" val="1768552748"/>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152"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15</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53" name="矩形"/>
          <p:cNvSpPr>
            <a:spLocks/>
          </p:cNvSpPr>
          <p:nvPr/>
        </p:nvSpPr>
        <p:spPr>
          <a:xfrm rot="0">
            <a:off x="3415004" y="3219941"/>
            <a:ext cx="4572000" cy="400109"/>
          </a:xfrm>
          <a:prstGeom prst="rect"/>
          <a:noFill/>
          <a:ln w="12700" cmpd="sng" cap="flat">
            <a:noFill/>
            <a:prstDash val="solid"/>
            <a:round/>
          </a:ln>
        </p:spPr>
      </p:sp>
      <p:sp>
        <p:nvSpPr>
          <p:cNvPr id="154" name="文本框"/>
          <p:cNvSpPr>
            <a:spLocks noGrp="1"/>
          </p:cNvSpPr>
          <p:nvPr>
            <p:ph type="title"/>
          </p:nvPr>
        </p:nvSpPr>
        <p:spPr>
          <a:xfrm rot="0">
            <a:off x="435769" y="0"/>
            <a:ext cx="6117431" cy="627320"/>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0" cap="none" spc="0" baseline="0">
                <a:solidFill>
                  <a:srgbClr val="000000"/>
                </a:solidFill>
                <a:latin typeface="Arial" pitchFamily="0" charset="0"/>
                <a:ea typeface="Arial" pitchFamily="0" charset="0"/>
                <a:cs typeface="Lucida Sans"/>
              </a:rPr>
              <a:t>Experiment Screen shorts </a:t>
            </a:r>
            <a:endParaRPr lang="zh-CN" altLang="en-US" sz="3600" b="0" i="0" u="none" strike="noStrike" kern="0" cap="none" spc="0" baseline="0">
              <a:solidFill>
                <a:srgbClr val="000000"/>
              </a:solidFill>
              <a:latin typeface="Arial" pitchFamily="0" charset="0"/>
              <a:ea typeface="Arial" pitchFamily="0" charset="0"/>
              <a:cs typeface="Lucida Sans"/>
            </a:endParaRPr>
          </a:p>
        </p:txBody>
      </p:sp>
      <p:sp>
        <p:nvSpPr>
          <p:cNvPr id="155"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56"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57"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sp>
        <p:nvSpPr>
          <p:cNvPr id="158"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pic>
        <p:nvPicPr>
          <p:cNvPr id="159" name="图片" descr="WhatsApp Image 2024-03-26 at 9.54.40 AM (1).jpeg"/>
          <p:cNvPicPr>
            <a:picLocks noChangeAspect="1"/>
          </p:cNvPicPr>
          <p:nvPr/>
        </p:nvPicPr>
        <p:blipFill>
          <a:blip r:embed="rId2" cstate="print"/>
          <a:stretch>
            <a:fillRect/>
          </a:stretch>
        </p:blipFill>
        <p:spPr>
          <a:xfrm rot="0">
            <a:off x="185194" y="1395880"/>
            <a:ext cx="4259484" cy="1893474"/>
          </a:xfrm>
          <a:prstGeom prst="rect"/>
          <a:noFill/>
          <a:ln w="12700" cmpd="sng" cap="flat">
            <a:noFill/>
            <a:prstDash val="solid"/>
            <a:miter/>
          </a:ln>
        </p:spPr>
      </p:pic>
      <p:pic>
        <p:nvPicPr>
          <p:cNvPr id="160" name="图片" descr="WhatsApp Image 2024-03-26 at 9.54.40 AM.jpeg"/>
          <p:cNvPicPr>
            <a:picLocks noChangeAspect="1"/>
          </p:cNvPicPr>
          <p:nvPr/>
        </p:nvPicPr>
        <p:blipFill>
          <a:blip r:embed="rId3" cstate="print"/>
          <a:stretch>
            <a:fillRect/>
          </a:stretch>
        </p:blipFill>
        <p:spPr>
          <a:xfrm rot="0">
            <a:off x="4560426" y="1402030"/>
            <a:ext cx="4375230" cy="1972272"/>
          </a:xfrm>
          <a:prstGeom prst="rect"/>
          <a:noFill/>
          <a:ln w="12700" cmpd="sng" cap="flat">
            <a:noFill/>
            <a:prstDash val="solid"/>
            <a:miter/>
          </a:ln>
        </p:spPr>
      </p:pic>
    </p:spTree>
    <p:extLst>
      <p:ext uri="{BB962C8B-B14F-4D97-AF65-F5344CB8AC3E}">
        <p14:creationId xmlns:p14="http://schemas.microsoft.com/office/powerpoint/2010/main" val="1240855431"/>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163"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16</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64" name="矩形"/>
          <p:cNvSpPr>
            <a:spLocks/>
          </p:cNvSpPr>
          <p:nvPr/>
        </p:nvSpPr>
        <p:spPr>
          <a:xfrm rot="0">
            <a:off x="3415004" y="3219941"/>
            <a:ext cx="4572000" cy="400109"/>
          </a:xfrm>
          <a:prstGeom prst="rect"/>
          <a:noFill/>
          <a:ln w="12700" cmpd="sng" cap="flat">
            <a:noFill/>
            <a:prstDash val="solid"/>
            <a:round/>
          </a:ln>
        </p:spPr>
      </p:sp>
      <p:sp>
        <p:nvSpPr>
          <p:cNvPr id="165" name="文本框"/>
          <p:cNvSpPr>
            <a:spLocks noGrp="1"/>
          </p:cNvSpPr>
          <p:nvPr>
            <p:ph type="title"/>
          </p:nvPr>
        </p:nvSpPr>
        <p:spPr>
          <a:xfrm rot="0">
            <a:off x="435769" y="0"/>
            <a:ext cx="6117431" cy="627320"/>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0" cap="none" spc="0" baseline="0">
                <a:solidFill>
                  <a:srgbClr val="000000"/>
                </a:solidFill>
                <a:latin typeface="Arial" pitchFamily="0" charset="0"/>
                <a:ea typeface="Arial" pitchFamily="0" charset="0"/>
                <a:cs typeface="Lucida Sans"/>
              </a:rPr>
              <a:t>Experiment Screen shorts </a:t>
            </a:r>
            <a:endParaRPr lang="zh-CN" altLang="en-US" sz="3600" b="0" i="0" u="none" strike="noStrike" kern="0" cap="none" spc="0" baseline="0">
              <a:solidFill>
                <a:srgbClr val="000000"/>
              </a:solidFill>
              <a:latin typeface="Arial" pitchFamily="0" charset="0"/>
              <a:ea typeface="Arial" pitchFamily="0" charset="0"/>
              <a:cs typeface="Lucida Sans"/>
            </a:endParaRPr>
          </a:p>
        </p:txBody>
      </p:sp>
      <p:sp>
        <p:nvSpPr>
          <p:cNvPr id="166"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67"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68"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sp>
        <p:nvSpPr>
          <p:cNvPr id="169"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pic>
        <p:nvPicPr>
          <p:cNvPr id="170" name="图片" descr="WhatsApp Image 2024-03-26 at 9.54.41 AM (1).jpeg"/>
          <p:cNvPicPr>
            <a:picLocks noChangeAspect="1"/>
          </p:cNvPicPr>
          <p:nvPr/>
        </p:nvPicPr>
        <p:blipFill>
          <a:blip r:embed="rId2" cstate="print"/>
          <a:stretch>
            <a:fillRect/>
          </a:stretch>
        </p:blipFill>
        <p:spPr>
          <a:xfrm rot="0">
            <a:off x="162046" y="1469986"/>
            <a:ext cx="4167736" cy="1947113"/>
          </a:xfrm>
          <a:prstGeom prst="rect"/>
          <a:noFill/>
          <a:ln w="12700" cmpd="sng" cap="flat">
            <a:noFill/>
            <a:prstDash val="solid"/>
            <a:miter/>
          </a:ln>
        </p:spPr>
      </p:pic>
      <p:pic>
        <p:nvPicPr>
          <p:cNvPr id="171" name="图片" descr="WhatsApp Image 2024-03-26 at 9.54.41 AM (2).jpeg"/>
          <p:cNvPicPr>
            <a:picLocks noChangeAspect="1"/>
          </p:cNvPicPr>
          <p:nvPr/>
        </p:nvPicPr>
        <p:blipFill>
          <a:blip r:embed="rId3" cstate="print"/>
          <a:stretch>
            <a:fillRect/>
          </a:stretch>
        </p:blipFill>
        <p:spPr>
          <a:xfrm rot="0">
            <a:off x="4375229" y="1460581"/>
            <a:ext cx="4548850" cy="1819540"/>
          </a:xfrm>
          <a:prstGeom prst="rect"/>
          <a:noFill/>
          <a:ln w="12700" cmpd="sng" cap="flat">
            <a:noFill/>
            <a:prstDash val="solid"/>
            <a:miter/>
          </a:ln>
        </p:spPr>
      </p:pic>
    </p:spTree>
    <p:extLst>
      <p:ext uri="{BB962C8B-B14F-4D97-AF65-F5344CB8AC3E}">
        <p14:creationId xmlns:p14="http://schemas.microsoft.com/office/powerpoint/2010/main" val="1039200664"/>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174"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17</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3415004" y="3219941"/>
            <a:ext cx="4572000" cy="400109"/>
          </a:xfrm>
          <a:prstGeom prst="rect"/>
          <a:noFill/>
          <a:ln w="12700" cmpd="sng" cap="flat">
            <a:noFill/>
            <a:prstDash val="solid"/>
            <a:round/>
          </a:ln>
        </p:spPr>
      </p:sp>
      <p:sp>
        <p:nvSpPr>
          <p:cNvPr id="176" name="文本框"/>
          <p:cNvSpPr>
            <a:spLocks noGrp="1"/>
          </p:cNvSpPr>
          <p:nvPr>
            <p:ph type="title"/>
          </p:nvPr>
        </p:nvSpPr>
        <p:spPr>
          <a:xfrm rot="0">
            <a:off x="435769" y="0"/>
            <a:ext cx="6117431" cy="627320"/>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0" cap="none" spc="0" baseline="0">
                <a:solidFill>
                  <a:srgbClr val="000000"/>
                </a:solidFill>
                <a:latin typeface="Arial" pitchFamily="0" charset="0"/>
                <a:ea typeface="Arial" pitchFamily="0" charset="0"/>
                <a:cs typeface="Lucida Sans"/>
              </a:rPr>
              <a:t>Experiment Screen shorts </a:t>
            </a:r>
            <a:endParaRPr lang="zh-CN" altLang="en-US" sz="3600" b="0" i="0" u="none" strike="noStrike" kern="0" cap="none" spc="0" baseline="0">
              <a:solidFill>
                <a:srgbClr val="000000"/>
              </a:solidFill>
              <a:latin typeface="Arial" pitchFamily="0" charset="0"/>
              <a:ea typeface="Arial" pitchFamily="0" charset="0"/>
              <a:cs typeface="Lucida Sans"/>
            </a:endParaRPr>
          </a:p>
        </p:txBody>
      </p:sp>
      <p:sp>
        <p:nvSpPr>
          <p:cNvPr id="177"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78"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79"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sp>
        <p:nvSpPr>
          <p:cNvPr id="180"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pic>
        <p:nvPicPr>
          <p:cNvPr id="181" name="图片" descr="WhatsApp Image 2024-03-26 at 9.54.41 AM.jpeg"/>
          <p:cNvPicPr>
            <a:picLocks noChangeAspect="1"/>
          </p:cNvPicPr>
          <p:nvPr/>
        </p:nvPicPr>
        <p:blipFill>
          <a:blip r:embed="rId2" cstate="print"/>
          <a:stretch>
            <a:fillRect/>
          </a:stretch>
        </p:blipFill>
        <p:spPr>
          <a:xfrm rot="0">
            <a:off x="509287" y="1000485"/>
            <a:ext cx="7488819" cy="3369969"/>
          </a:xfrm>
          <a:prstGeom prst="rect"/>
          <a:noFill/>
          <a:ln w="12700" cmpd="sng" cap="flat">
            <a:noFill/>
            <a:prstDash val="solid"/>
            <a:miter/>
          </a:ln>
        </p:spPr>
      </p:pic>
    </p:spTree>
    <p:extLst>
      <p:ext uri="{BB962C8B-B14F-4D97-AF65-F5344CB8AC3E}">
        <p14:creationId xmlns:p14="http://schemas.microsoft.com/office/powerpoint/2010/main" val="668401857"/>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184"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18</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85" name="矩形"/>
          <p:cNvSpPr>
            <a:spLocks/>
          </p:cNvSpPr>
          <p:nvPr/>
        </p:nvSpPr>
        <p:spPr>
          <a:xfrm rot="0">
            <a:off x="3415004" y="3219941"/>
            <a:ext cx="4572000" cy="400109"/>
          </a:xfrm>
          <a:prstGeom prst="rect"/>
          <a:noFill/>
          <a:ln w="12700" cmpd="sng" cap="flat">
            <a:noFill/>
            <a:prstDash val="solid"/>
            <a:round/>
          </a:ln>
        </p:spPr>
      </p:sp>
      <p:sp>
        <p:nvSpPr>
          <p:cNvPr id="186" name="文本框"/>
          <p:cNvSpPr>
            <a:spLocks noGrp="1"/>
          </p:cNvSpPr>
          <p:nvPr>
            <p:ph type="title"/>
          </p:nvPr>
        </p:nvSpPr>
        <p:spPr>
          <a:xfrm rot="0">
            <a:off x="435769" y="0"/>
            <a:ext cx="6117431" cy="627320"/>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0" cap="none" spc="0" baseline="0">
                <a:solidFill>
                  <a:srgbClr val="000000"/>
                </a:solidFill>
                <a:latin typeface="Arial" pitchFamily="0" charset="0"/>
                <a:ea typeface="Arial" pitchFamily="0" charset="0"/>
                <a:cs typeface="Lucida Sans"/>
              </a:rPr>
              <a:t>Experiment Results </a:t>
            </a:r>
            <a:endParaRPr lang="zh-CN" altLang="en-US" sz="3600" b="0" i="0" u="none" strike="noStrike" kern="0" cap="none" spc="0" baseline="0">
              <a:solidFill>
                <a:srgbClr val="000000"/>
              </a:solidFill>
              <a:latin typeface="Arial" pitchFamily="0" charset="0"/>
              <a:ea typeface="Arial" pitchFamily="0" charset="0"/>
              <a:cs typeface="Lucida Sans"/>
            </a:endParaRPr>
          </a:p>
        </p:txBody>
      </p:sp>
      <p:sp>
        <p:nvSpPr>
          <p:cNvPr id="187"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88"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34716299"/>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191"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19</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92" name="矩形"/>
          <p:cNvSpPr>
            <a:spLocks/>
          </p:cNvSpPr>
          <p:nvPr/>
        </p:nvSpPr>
        <p:spPr>
          <a:xfrm rot="0">
            <a:off x="3415004" y="3219941"/>
            <a:ext cx="4572000" cy="400109"/>
          </a:xfrm>
          <a:prstGeom prst="rect"/>
          <a:noFill/>
          <a:ln w="12700" cmpd="sng" cap="flat">
            <a:noFill/>
            <a:prstDash val="solid"/>
            <a:round/>
          </a:ln>
        </p:spPr>
      </p:sp>
      <p:sp>
        <p:nvSpPr>
          <p:cNvPr id="193" name="文本框"/>
          <p:cNvSpPr>
            <a:spLocks noGrp="1"/>
          </p:cNvSpPr>
          <p:nvPr>
            <p:ph type="title"/>
          </p:nvPr>
        </p:nvSpPr>
        <p:spPr>
          <a:xfrm rot="0">
            <a:off x="435769" y="0"/>
            <a:ext cx="6117431" cy="627320"/>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0" cap="none" spc="0" baseline="0">
                <a:solidFill>
                  <a:srgbClr val="000000"/>
                </a:solidFill>
                <a:latin typeface="Bookman Old Style" pitchFamily="18" charset="0"/>
                <a:ea typeface="Arial" pitchFamily="0" charset="0"/>
                <a:cs typeface="Lucida Sans"/>
              </a:rPr>
              <a:t>Finding </a:t>
            </a:r>
            <a:endParaRPr lang="zh-CN" altLang="en-US" sz="3600" b="0" i="0" u="none" strike="noStrike" kern="0" cap="none" spc="0" baseline="0">
              <a:solidFill>
                <a:srgbClr val="000000"/>
              </a:solidFill>
              <a:latin typeface="Bookman Old Style" pitchFamily="18" charset="0"/>
              <a:ea typeface="Arial" pitchFamily="0" charset="0"/>
              <a:cs typeface="Lucida Sans"/>
            </a:endParaRPr>
          </a:p>
        </p:txBody>
      </p:sp>
      <p:sp>
        <p:nvSpPr>
          <p:cNvPr id="194"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95"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53472071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24"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Bookman Old Style" pitchFamily="18" charset="0"/>
                <a:ea typeface="Calibri" pitchFamily="0" charset="0"/>
                <a:cs typeface="Calibri" pitchFamily="0" charset="0"/>
                <a:sym typeface="Calibri" pitchFamily="0" charset="0"/>
              </a:rPr>
              <a:t>2</a:t>
            </a:fld>
            <a:endParaRPr lang="zh-CN" altLang="en-US" sz="1200" b="0" i="0" u="none" strike="noStrike" kern="0" cap="none" spc="0" baseline="0">
              <a:solidFill>
                <a:srgbClr val="888888"/>
              </a:solidFill>
              <a:latin typeface="Bookman Old Style" pitchFamily="18" charset="0"/>
              <a:ea typeface="Calibri" pitchFamily="0" charset="0"/>
              <a:cs typeface="Calibri" pitchFamily="0" charset="0"/>
              <a:sym typeface="Calibri" pitchFamily="0" charset="0"/>
            </a:endParaRPr>
          </a:p>
        </p:txBody>
      </p:sp>
      <p:sp>
        <p:nvSpPr>
          <p:cNvPr id="25" name="矩形"/>
          <p:cNvSpPr>
            <a:spLocks/>
          </p:cNvSpPr>
          <p:nvPr/>
        </p:nvSpPr>
        <p:spPr>
          <a:xfrm rot="0">
            <a:off x="3415004" y="3219941"/>
            <a:ext cx="4572000" cy="400109"/>
          </a:xfrm>
          <a:prstGeom prst="rect"/>
          <a:noFill/>
          <a:ln w="12700" cmpd="sng" cap="flat">
            <a:noFill/>
            <a:prstDash val="solid"/>
            <a:round/>
          </a:ln>
        </p:spPr>
      </p:sp>
      <p:sp>
        <p:nvSpPr>
          <p:cNvPr id="26" name="文本框"/>
          <p:cNvSpPr>
            <a:spLocks noGrp="1"/>
          </p:cNvSpPr>
          <p:nvPr>
            <p:ph type="title"/>
          </p:nvPr>
        </p:nvSpPr>
        <p:spPr>
          <a:xfrm rot="0">
            <a:off x="435769" y="0"/>
            <a:ext cx="6117431" cy="929898"/>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0" cap="none" spc="0" baseline="0">
                <a:solidFill>
                  <a:srgbClr val="000000"/>
                </a:solidFill>
                <a:latin typeface="Bookman Old Style" pitchFamily="18" charset="0"/>
                <a:ea typeface="Arial" pitchFamily="0" charset="0"/>
                <a:cs typeface="Lucida Sans"/>
              </a:rPr>
              <a:t>Introduction</a:t>
            </a:r>
            <a:endParaRPr lang="zh-CN" altLang="en-US" sz="3600" b="0" i="0" u="none" strike="noStrike" kern="0" cap="none" spc="0" baseline="0">
              <a:solidFill>
                <a:srgbClr val="000000"/>
              </a:solidFill>
              <a:latin typeface="Bookman Old Style" pitchFamily="18" charset="0"/>
              <a:ea typeface="Arial" pitchFamily="0" charset="0"/>
              <a:cs typeface="Lucida Sans"/>
            </a:endParaRPr>
          </a:p>
        </p:txBody>
      </p:sp>
      <p:sp>
        <p:nvSpPr>
          <p:cNvPr id="27" name="矩形"/>
          <p:cNvSpPr>
            <a:spLocks/>
          </p:cNvSpPr>
          <p:nvPr/>
        </p:nvSpPr>
        <p:spPr>
          <a:xfrm rot="0">
            <a:off x="1137683" y="1173014"/>
            <a:ext cx="6655982" cy="27463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7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Industry 4.0 revolution relies heavily on data to generate value, innovation, new services, and optimize current processes . The data origins may vary from sensor data to financial statements and even strictly confidential user or business data. Industries and businesses often join forces with other organizations to create better products, comply with regulations, or fulfill the needs of customers. Such relationships and collaborations create ecosystems in which data are often the strategic resource. Hence, data need to be shared among organizations in a data-driven ecosystem for it to be used as a strategic resource for creating desired values, innovations, or process improvement using cloud storage and services.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7000"/>
              </a:lnSpc>
              <a:spcBef>
                <a:spcPts val="800"/>
              </a:spcBef>
              <a:spcAft>
                <a:spcPts val="80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endParaRPr>
          </a:p>
        </p:txBody>
      </p:sp>
      <p:sp>
        <p:nvSpPr>
          <p:cNvPr id="28"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29"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74791634"/>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198" name="文本框"/>
          <p:cNvSpPr>
            <a:spLocks noGrp="1"/>
          </p:cNvSpPr>
          <p:nvPr>
            <p:ph type="title"/>
          </p:nvPr>
        </p:nvSpPr>
        <p:spPr>
          <a:xfrm rot="0">
            <a:off x="457200" y="205978"/>
            <a:ext cx="8229600" cy="857399"/>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0" cap="none" spc="0" baseline="0">
                <a:solidFill>
                  <a:srgbClr val="000000"/>
                </a:solidFill>
                <a:latin typeface="Bookman Old Style" pitchFamily="18" charset="0"/>
                <a:ea typeface="Arial" pitchFamily="0" charset="0"/>
                <a:cs typeface="Lucida Sans"/>
              </a:rPr>
              <a:t>Justification </a:t>
            </a:r>
            <a:br>
              <a:rPr lang="zh-CN" altLang="en-US" sz="3600" b="0" i="0" u="none" strike="noStrike" kern="0" cap="none" spc="0" baseline="0">
                <a:solidFill>
                  <a:srgbClr val="000000"/>
                </a:solidFill>
                <a:latin typeface="Bookman Old Style" pitchFamily="18" charset="0"/>
                <a:ea typeface="Arial" pitchFamily="0" charset="0"/>
                <a:cs typeface="Lucida Sans"/>
              </a:rPr>
            </a:br>
            <a:endParaRPr lang="zh-CN" altLang="en-US" sz="3600" b="0" i="0" u="none" strike="noStrike" kern="0" cap="none" spc="0" baseline="0">
              <a:solidFill>
                <a:srgbClr val="000000"/>
              </a:solidFill>
              <a:latin typeface="Arial" pitchFamily="0" charset="0"/>
              <a:ea typeface="Arial" pitchFamily="0" charset="0"/>
              <a:cs typeface="Lucida Sans"/>
            </a:endParaRPr>
          </a:p>
        </p:txBody>
      </p:sp>
      <p:sp>
        <p:nvSpPr>
          <p:cNvPr id="199" name="文本框"/>
          <p:cNvSpPr>
            <a:spLocks noGrp="1"/>
          </p:cNvSpPr>
          <p:nvPr>
            <p:ph type="body" idx="1"/>
          </p:nvPr>
        </p:nvSpPr>
        <p:spPr>
          <a:xfrm rot="0">
            <a:off x="144683" y="876061"/>
            <a:ext cx="8229600" cy="3394500"/>
          </a:xfrm>
          <a:prstGeom prst="rect"/>
          <a:noFill/>
          <a:ln w="12700" cmpd="sng" cap="flat">
            <a:noFill/>
            <a:prstDash val="solid"/>
            <a:round/>
          </a:ln>
        </p:spPr>
        <p:txBody>
          <a:bodyPr vert="horz" wrap="square" lIns="91440" tIns="45720" rIns="91440" bIns="45720" anchor="t" anchorCtr="0">
            <a:prstTxWarp prst="textNoShape"/>
          </a:bodyPr>
          <a:lstStyle/>
          <a:p>
            <a:pPr marL="457200" indent="-1187450" algn="just">
              <a:lnSpc>
                <a:spcPct val="100000"/>
              </a:lnSpc>
              <a:spcBef>
                <a:spcPts val="302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rPr>
              <a:t>         The </a:t>
            </a:r>
            <a:r>
              <a:rPr lang="en-US" altLang="zh-CN" sz="1400" b="0" i="0" u="none" strike="noStrike" kern="0" cap="none" spc="0" baseline="0">
                <a:solidFill>
                  <a:srgbClr val="000000"/>
                </a:solidFill>
                <a:latin typeface="Arial" pitchFamily="0" charset="0"/>
                <a:ea typeface="Arial" pitchFamily="0" charset="0"/>
                <a:cs typeface="Arial" pitchFamily="0" charset="0"/>
              </a:rPr>
              <a:t>challenge of attribute revocation in CP-ABE entails significant costs such as </a:t>
            </a:r>
            <a:r>
              <a:rPr lang="en-US" altLang="zh-CN" sz="1400" b="0" i="0" u="none" strike="noStrike" kern="0" cap="none" spc="0" baseline="0">
                <a:solidFill>
                  <a:srgbClr val="000000"/>
                </a:solidFill>
                <a:latin typeface="Arial" pitchFamily="0" charset="0"/>
                <a:ea typeface="Arial" pitchFamily="0" charset="0"/>
                <a:cs typeface="Arial" pitchFamily="0" charset="0"/>
              </a:rPr>
              <a:t>ciphertext</a:t>
            </a:r>
            <a:r>
              <a:rPr lang="en-US" altLang="zh-CN" sz="1400" b="0" i="0" u="none" strike="noStrike" kern="0" cap="none" spc="0" baseline="0">
                <a:solidFill>
                  <a:srgbClr val="000000"/>
                </a:solidFill>
                <a:latin typeface="Arial" pitchFamily="0" charset="0"/>
                <a:ea typeface="Arial" pitchFamily="0" charset="0"/>
                <a:cs typeface="Arial" pitchFamily="0" charset="0"/>
              </a:rPr>
              <a:t> re-encryption, user key regeneration, and key redistribution. Despite efforts to minimize these expenses, especially in reducing communication and computation overhead for </a:t>
            </a:r>
            <a:r>
              <a:rPr lang="en-US" altLang="zh-CN" sz="1400" b="0" i="0" u="none" strike="noStrike" kern="0" cap="none" spc="0" baseline="0">
                <a:solidFill>
                  <a:srgbClr val="000000"/>
                </a:solidFill>
                <a:latin typeface="Arial" pitchFamily="0" charset="0"/>
                <a:ea typeface="Arial" pitchFamily="0" charset="0"/>
                <a:cs typeface="Arial" pitchFamily="0" charset="0"/>
              </a:rPr>
              <a:t>ciphertext</a:t>
            </a:r>
            <a:r>
              <a:rPr lang="en-US" altLang="zh-CN" sz="1400" b="0" i="0" u="none" strike="noStrike" kern="0" cap="none" spc="0" baseline="0">
                <a:solidFill>
                  <a:srgbClr val="000000"/>
                </a:solidFill>
                <a:latin typeface="Arial" pitchFamily="0" charset="0"/>
                <a:ea typeface="Arial" pitchFamily="0" charset="0"/>
                <a:cs typeface="Arial" pitchFamily="0" charset="0"/>
              </a:rPr>
              <a:t> re-encryption, the issue of key update remains largely unattended. Unlike </a:t>
            </a:r>
            <a:r>
              <a:rPr lang="en-US" altLang="zh-CN" sz="1400" b="0" i="0" u="none" strike="noStrike" kern="0" cap="none" spc="0" baseline="0">
                <a:solidFill>
                  <a:srgbClr val="000000"/>
                </a:solidFill>
                <a:latin typeface="Arial" pitchFamily="0" charset="0"/>
                <a:ea typeface="Arial" pitchFamily="0" charset="0"/>
                <a:cs typeface="Arial" pitchFamily="0" charset="0"/>
              </a:rPr>
              <a:t>ciphertext</a:t>
            </a:r>
            <a:r>
              <a:rPr lang="en-US" altLang="zh-CN" sz="1400" b="0" i="0" u="none" strike="noStrike" kern="0" cap="none" spc="0" baseline="0">
                <a:solidFill>
                  <a:srgbClr val="000000"/>
                </a:solidFill>
                <a:latin typeface="Arial" pitchFamily="0" charset="0"/>
                <a:ea typeface="Arial" pitchFamily="0" charset="0"/>
                <a:cs typeface="Arial" pitchFamily="0" charset="0"/>
              </a:rPr>
              <a:t> re-encryption, which aims to update stored data security, key update is vital for maintaining access control when revoking or updating user privileges. In cloud environments with numerous users accessing shared data, the importance of efficient key update mechanisms is evident. Neglecting this aspect not only leads to inefficiencies in access control but also compromises the security and scalability of CP-ABE systems in the cloud. Therefore, addressing the key update problem is crucial for ensuring the effectiveness and resilience of access control mechanisms in CP-ABE systems.</a:t>
            </a:r>
            <a:endParaRPr lang="zh-CN" altLang="en-US" sz="1400" b="0" i="0" u="none" strike="noStrike" kern="0" cap="none" spc="0" baseline="0">
              <a:solidFill>
                <a:srgbClr val="000000"/>
              </a:solidFill>
              <a:latin typeface="Arial" pitchFamily="0" charset="0"/>
              <a:ea typeface="Arial" pitchFamily="0" charset="0"/>
              <a:cs typeface="Arial" pitchFamily="0" charset="0"/>
            </a:endParaRPr>
          </a:p>
        </p:txBody>
      </p:sp>
      <p:sp>
        <p:nvSpPr>
          <p:cNvPr id="200"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201"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202" name="文本框"/>
          <p:cNvSpPr>
            <a:spLocks noGrp="1"/>
          </p:cNvSpPr>
          <p:nvPr>
            <p:ph type="sldNum"/>
          </p:nvPr>
        </p:nvSpPr>
        <p:spPr>
          <a:xfrm rot="0">
            <a:off x="6553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20</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73258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32"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Bookman Old Style" pitchFamily="18" charset="0"/>
                <a:ea typeface="Calibri" pitchFamily="0" charset="0"/>
                <a:cs typeface="Calibri" pitchFamily="0" charset="0"/>
                <a:sym typeface="Calibri" pitchFamily="0" charset="0"/>
              </a:rPr>
              <a:t>3</a:t>
            </a:fld>
            <a:endParaRPr lang="zh-CN" altLang="en-US" sz="1200" b="0" i="0" u="none" strike="noStrike" kern="0" cap="none" spc="0" baseline="0">
              <a:solidFill>
                <a:srgbClr val="888888"/>
              </a:solidFill>
              <a:latin typeface="Bookman Old Style" pitchFamily="18" charset="0"/>
              <a:ea typeface="Calibri" pitchFamily="0" charset="0"/>
              <a:cs typeface="Calibri" pitchFamily="0" charset="0"/>
              <a:sym typeface="Calibri" pitchFamily="0" charset="0"/>
            </a:endParaRPr>
          </a:p>
        </p:txBody>
      </p:sp>
      <p:sp>
        <p:nvSpPr>
          <p:cNvPr id="33" name="矩形"/>
          <p:cNvSpPr>
            <a:spLocks/>
          </p:cNvSpPr>
          <p:nvPr/>
        </p:nvSpPr>
        <p:spPr>
          <a:xfrm rot="0">
            <a:off x="3415004" y="3219941"/>
            <a:ext cx="4572000" cy="400109"/>
          </a:xfrm>
          <a:prstGeom prst="rect"/>
          <a:noFill/>
          <a:ln w="12700" cmpd="sng" cap="flat">
            <a:noFill/>
            <a:prstDash val="solid"/>
            <a:round/>
          </a:ln>
        </p:spPr>
      </p:sp>
      <p:sp>
        <p:nvSpPr>
          <p:cNvPr id="34" name="文本框"/>
          <p:cNvSpPr>
            <a:spLocks noGrp="1"/>
          </p:cNvSpPr>
          <p:nvPr>
            <p:ph type="title"/>
          </p:nvPr>
        </p:nvSpPr>
        <p:spPr>
          <a:xfrm rot="0">
            <a:off x="435769" y="0"/>
            <a:ext cx="6117431" cy="937647"/>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0" cap="none" spc="0" baseline="0">
                <a:solidFill>
                  <a:srgbClr val="000000"/>
                </a:solidFill>
                <a:latin typeface="Bookman Old Style" pitchFamily="18" charset="0"/>
                <a:ea typeface="Arial" pitchFamily="0" charset="0"/>
                <a:cs typeface="Lucida Sans"/>
              </a:rPr>
              <a:t>Problem Statement</a:t>
            </a:r>
            <a:endParaRPr lang="zh-CN" altLang="en-US" sz="3600" b="0" i="0" u="none" strike="noStrike" kern="0" cap="none" spc="0" baseline="0">
              <a:solidFill>
                <a:srgbClr val="000000"/>
              </a:solidFill>
              <a:latin typeface="Bookman Old Style" pitchFamily="18" charset="0"/>
              <a:ea typeface="Arial" pitchFamily="0" charset="0"/>
              <a:cs typeface="Lucida Sans"/>
            </a:endParaRPr>
          </a:p>
        </p:txBody>
      </p:sp>
      <p:sp>
        <p:nvSpPr>
          <p:cNvPr id="35" name="矩形"/>
          <p:cNvSpPr>
            <a:spLocks/>
          </p:cNvSpPr>
          <p:nvPr/>
        </p:nvSpPr>
        <p:spPr>
          <a:xfrm rot="0">
            <a:off x="1290083" y="1325414"/>
            <a:ext cx="6655982" cy="1767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he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attribute revocation is a major drawback of CP-ABE since it introduces subsequent costs such as ciphertext re-encryption, user key re-generation, and key re-distribution. Existing revocable CP-ABE based access control models have focused on minimizing the cost of communication and computation cost for ciphertext re-encryption. Unfortunately, the key update issue is subject to re-key generation as traditional CP-ABE does. In essence, key update becomes crucial when there are a high number of users accessing shared data in the cloud</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Bookman Old Style" pitchFamily="18" charset="0"/>
              <a:ea typeface="Arial" pitchFamily="0" charset="0"/>
              <a:cs typeface="Arial" pitchFamily="0" charset="0"/>
              <a:sym typeface="Arial" pitchFamily="0" charset="0"/>
            </a:endParaRPr>
          </a:p>
        </p:txBody>
      </p:sp>
      <p:sp>
        <p:nvSpPr>
          <p:cNvPr id="36"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37"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408736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751667" y="991891"/>
            <a:ext cx="7361694" cy="4587498"/>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br>
              <a:rPr lang="zh-CN" altLang="en-US" sz="800" b="0" i="0" u="none" strike="noStrike" kern="0" cap="none" spc="0" baseline="0">
                <a:solidFill>
                  <a:srgbClr val="000000"/>
                </a:solidFill>
                <a:latin typeface="Arial" pitchFamily="0" charset="0"/>
                <a:ea typeface="Arial" pitchFamily="0" charset="0"/>
                <a:cs typeface="Lucida Sans"/>
              </a:rPr>
            </a:b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49"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50"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51" name="文本框"/>
          <p:cNvSpPr>
            <a:spLocks noGrp="1"/>
          </p:cNvSpPr>
          <p:nvPr>
            <p:ph type="sldNum"/>
          </p:nvPr>
        </p:nvSpPr>
        <p:spPr>
          <a:xfrm rot="0">
            <a:off x="6553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4</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52" name="矩形"/>
          <p:cNvSpPr>
            <a:spLocks/>
          </p:cNvSpPr>
          <p:nvPr/>
        </p:nvSpPr>
        <p:spPr>
          <a:xfrm rot="0">
            <a:off x="1030637" y="914399"/>
            <a:ext cx="6865748" cy="3444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Existing method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existing method proposed a privacy-aware relationship semantics-based XACML access control model designed to protect electronic health records (EHRs) in a hybrid cloud called PRSX-AC. This model extends the standard XACML-ABAC with a semantic relationship-based access control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rel</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 hybrid approach. In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rel</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 access rights are represented as relations between users and objects. With Joshi’s scheme, the request, decision evaluation, document retrieval, encryption, and decryption processes occur inside the organization’s trusted domain. This approach exploits the flexibility of its complex ontology schema to express and enforce complex policies using contextual and environmental attributes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Disadvantages: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This application was developed in a caring environment where data access is limited to a few users. When coming to multiple-user access control policy in the industrial environment this method can't give access permission to all users effectively.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3819749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1487836" y="204787"/>
            <a:ext cx="4982704" cy="871800"/>
          </a:xfrm>
          <a:prstGeom prst="rect"/>
          <a:noFill/>
          <a:ln w="12700" cmpd="sng" cap="flat">
            <a:noFill/>
            <a:prstDash val="solid"/>
            <a:round/>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0" cap="none" spc="0" baseline="0">
                <a:solidFill>
                  <a:srgbClr val="000000"/>
                </a:solidFill>
                <a:latin typeface="Bookman Old Style" pitchFamily="18" charset="0"/>
                <a:ea typeface="Arial" pitchFamily="0" charset="0"/>
                <a:cs typeface="Lucida Sans"/>
              </a:rPr>
              <a:t>Problem Illustration</a:t>
            </a:r>
            <a:endParaRPr lang="zh-CN" altLang="en-US" sz="3600" b="0" i="0" u="none" strike="noStrike" kern="0" cap="none" spc="0" baseline="0">
              <a:solidFill>
                <a:srgbClr val="000000"/>
              </a:solidFill>
              <a:latin typeface="Bookman Old Style" pitchFamily="18" charset="0"/>
              <a:ea typeface="Arial" pitchFamily="0" charset="0"/>
              <a:cs typeface="Lucida Sans"/>
            </a:endParaRPr>
          </a:p>
        </p:txBody>
      </p:sp>
      <p:sp>
        <p:nvSpPr>
          <p:cNvPr id="60" name="文本框"/>
          <p:cNvSpPr>
            <a:spLocks noGrp="1"/>
          </p:cNvSpPr>
          <p:nvPr>
            <p:ph type="body" idx="2"/>
          </p:nvPr>
        </p:nvSpPr>
        <p:spPr>
          <a:xfrm rot="0">
            <a:off x="891153" y="1433592"/>
            <a:ext cx="6958738" cy="3161132"/>
          </a:xfrm>
          <a:prstGeom prst="rect"/>
          <a:noFill/>
          <a:ln w="12700" cmpd="sng" cap="flat">
            <a:noFill/>
            <a:prstDash val="solid"/>
            <a:round/>
          </a:ln>
        </p:spPr>
        <p:txBody>
          <a:bodyPr vert="horz" wrap="square" lIns="91440" tIns="45720" rIns="91440" bIns="45720" anchor="t" anchorCtr="0">
            <a:prstTxWarp prst="textNoShape"/>
          </a:bodyPr>
          <a:lstStyle/>
          <a:p>
            <a:pPr marL="457200" indent="-228600" algn="l">
              <a:lnSpc>
                <a:spcPct val="100000"/>
              </a:lnSpc>
              <a:spcBef>
                <a:spcPts val="289"/>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Existing revocable CP-ABE-based access control models have focused on minimizing the cost of communication and computation cost for ciphertext re-encryption. Unfortunately, the key update issue is subject to re-key generation as traditional CP-ABE does. In essence, key updates become crucial when there is a high number of users accessing shared data in the cloud. In this paper, we propose a lightweight and scalable access control model featuring an efficient key update scheme. A key piece of this work is that we utilize an attribute certificate (AC) to support the authorization within the CP-ABE scheme.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228600" algn="l">
              <a:lnSpc>
                <a:spcPct val="100000"/>
              </a:lnSpc>
              <a:spcBef>
                <a:spcPts val="289"/>
              </a:spcBef>
              <a:spcAft>
                <a:spcPts val="0"/>
              </a:spcAft>
              <a:buNone/>
            </a:pPr>
            <a:r>
              <a:rPr lang="en-US" altLang="zh-CN" sz="1400" b="0" i="0" u="none" strike="noStrike" kern="0" cap="none" spc="0" baseline="0">
                <a:solidFill>
                  <a:srgbClr val="000000"/>
                </a:solidFill>
                <a:latin typeface="Arial" pitchFamily="0" charset="0"/>
                <a:ea typeface="Arial" pitchFamily="0" charset="0"/>
                <a:cs typeface="Lucida Sans"/>
              </a:rPr>
              <a:t>  </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61"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62"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63" name="文本框"/>
          <p:cNvSpPr>
            <a:spLocks noGrp="1"/>
          </p:cNvSpPr>
          <p:nvPr>
            <p:ph type="sldNum"/>
          </p:nvPr>
        </p:nvSpPr>
        <p:spPr>
          <a:xfrm rot="0">
            <a:off x="6553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5</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7245193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247614" y="-25094"/>
            <a:ext cx="5305586" cy="974936"/>
          </a:xfrm>
          <a:prstGeom prst="rect"/>
          <a:noFill/>
          <a:ln w="12700" cmpd="sng" cap="flat">
            <a:noFill/>
            <a:prstDash val="solid"/>
            <a:round/>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0" cap="none" spc="0" baseline="0">
                <a:solidFill>
                  <a:srgbClr val="000000"/>
                </a:solidFill>
                <a:latin typeface="Bookman Old Style" pitchFamily="18" charset="0"/>
                <a:ea typeface="Arial" pitchFamily="0" charset="0"/>
                <a:cs typeface="Lucida Sans"/>
              </a:rPr>
              <a:t>Proposed Method</a:t>
            </a:r>
            <a:endParaRPr lang="zh-CN" altLang="en-US" sz="3600" b="0" i="0" u="none" strike="noStrike" kern="0" cap="none" spc="0" baseline="0">
              <a:solidFill>
                <a:srgbClr val="000000"/>
              </a:solidFill>
              <a:latin typeface="Bookman Old Style" pitchFamily="18" charset="0"/>
              <a:ea typeface="Arial" pitchFamily="0" charset="0"/>
              <a:cs typeface="Lucida Sans"/>
            </a:endParaRPr>
          </a:p>
        </p:txBody>
      </p:sp>
      <p:sp>
        <p:nvSpPr>
          <p:cNvPr id="65" name="文本框"/>
          <p:cNvSpPr>
            <a:spLocks noGrp="1"/>
          </p:cNvSpPr>
          <p:nvPr>
            <p:ph type="body" idx="2"/>
          </p:nvPr>
        </p:nvSpPr>
        <p:spPr>
          <a:xfrm rot="0">
            <a:off x="1077133" y="1162726"/>
            <a:ext cx="6300060" cy="3518400"/>
          </a:xfrm>
          <a:prstGeom prst="rect"/>
          <a:noFill/>
          <a:ln w="12700" cmpd="sng" cap="flat">
            <a:noFill/>
            <a:prstDash val="solid"/>
            <a:round/>
          </a:ln>
        </p:spPr>
        <p:txBody>
          <a:bodyPr vert="horz" wrap="square" lIns="91440" tIns="45720" rIns="91440" bIns="45720" anchor="t" anchorCtr="0">
            <a:prstTxWarp prst="textNoShape"/>
          </a:bodyPr>
          <a:lstStyle/>
          <a:p>
            <a:pPr marL="0" indent="0" algn="just">
              <a:lnSpc>
                <a:spcPct val="115000"/>
              </a:lnSpc>
              <a:spcBef>
                <a:spcPts val="120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we propose a lightweight and scalable access control model featured with the efficient key update scheme.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just">
              <a:lnSpc>
                <a:spcPct val="115000"/>
              </a:lnSpc>
              <a:spcBef>
                <a:spcPts val="120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In proposed system we provide solution for improving data access and improve security with encryption, key distribution and access control for industrial data. Industrial data is taken as input and secure data with AES encryption and add Multi attribute as </a:t>
            </a:r>
            <a:r>
              <a:rPr lang="en-US" altLang="zh-CN" sz="1400" b="0" i="0" u="none" strike="noStrike" kern="0" cap="none" spc="0" baseline="0">
                <a:solidFill>
                  <a:srgbClr val="000000"/>
                </a:solidFill>
                <a:latin typeface="Arial" pitchFamily="0" charset="0"/>
                <a:ea typeface="Arial" pitchFamily="0" charset="0"/>
                <a:cs typeface="Lucida Sans"/>
              </a:rPr>
              <a:t>extension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to improve access control policy where when two access policy set by  owner is satisfied then only user can download data. After file is downloaded central authority will update key to stop user to share same with others users once file is downloaded.</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1200"/>
              </a:spcBef>
              <a:spcAft>
                <a:spcPts val="0"/>
              </a:spcAft>
              <a:buNone/>
            </a:pPr>
            <a:endParaRPr lang="en-US" altLang="zh-CN" sz="1400" b="0" i="0" u="none" strike="noStrike" kern="0" cap="none" spc="0" baseline="0">
              <a:solidFill>
                <a:srgbClr val="000000"/>
              </a:solidFill>
              <a:latin typeface="Bookman Old Style" pitchFamily="18" charset="0"/>
              <a:ea typeface="Bookman Old Style" pitchFamily="18" charset="0"/>
              <a:cs typeface="Bookman Old Style" pitchFamily="18" charset="0"/>
              <a:sym typeface="Bookman Old Style" pitchFamily="18" charset="0"/>
            </a:endParaRPr>
          </a:p>
          <a:p>
            <a:pPr marL="457200" indent="-228600" algn="l">
              <a:lnSpc>
                <a:spcPct val="100000"/>
              </a:lnSpc>
              <a:spcBef>
                <a:spcPts val="289"/>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66"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67"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68"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6</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69" name="矩形"/>
          <p:cNvSpPr>
            <a:spLocks/>
          </p:cNvSpPr>
          <p:nvPr/>
        </p:nvSpPr>
        <p:spPr>
          <a:xfrm rot="0">
            <a:off x="3415004" y="3219941"/>
            <a:ext cx="4572000" cy="400109"/>
          </a:xfrm>
          <a:prstGeom prst="rect"/>
          <a:noFill/>
          <a:ln w="12700" cmpd="sng" cap="flat">
            <a:noFill/>
            <a:prstDash val="solid"/>
            <a:round/>
          </a:ln>
        </p:spPr>
      </p:sp>
    </p:spTree>
    <p:extLst>
      <p:ext uri="{BB962C8B-B14F-4D97-AF65-F5344CB8AC3E}">
        <p14:creationId xmlns:p14="http://schemas.microsoft.com/office/powerpoint/2010/main" val="32801650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72"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7</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73" name="矩形"/>
          <p:cNvSpPr>
            <a:spLocks/>
          </p:cNvSpPr>
          <p:nvPr/>
        </p:nvSpPr>
        <p:spPr>
          <a:xfrm rot="0">
            <a:off x="3415004" y="3219941"/>
            <a:ext cx="4572000" cy="400109"/>
          </a:xfrm>
          <a:prstGeom prst="rect"/>
          <a:noFill/>
          <a:ln w="12700" cmpd="sng" cap="flat">
            <a:noFill/>
            <a:prstDash val="solid"/>
            <a:round/>
          </a:ln>
        </p:spPr>
      </p:sp>
      <p:sp>
        <p:nvSpPr>
          <p:cNvPr id="74" name="文本框"/>
          <p:cNvSpPr>
            <a:spLocks noGrp="1"/>
          </p:cNvSpPr>
          <p:nvPr>
            <p:ph type="title"/>
          </p:nvPr>
        </p:nvSpPr>
        <p:spPr>
          <a:xfrm rot="0">
            <a:off x="435769" y="0"/>
            <a:ext cx="6117431" cy="836908"/>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0" cap="none" spc="0" baseline="0">
                <a:solidFill>
                  <a:srgbClr val="000000"/>
                </a:solidFill>
                <a:latin typeface="Bookman Old Style" pitchFamily="18" charset="0"/>
                <a:ea typeface="Arial" pitchFamily="0" charset="0"/>
                <a:cs typeface="Lucida Sans"/>
              </a:rPr>
              <a:t>Proposed Method</a:t>
            </a:r>
            <a:endParaRPr lang="zh-CN" altLang="en-US" sz="3600" b="0" i="0" u="none" strike="noStrike" kern="0" cap="none" spc="0" baseline="0">
              <a:solidFill>
                <a:srgbClr val="000000"/>
              </a:solidFill>
              <a:latin typeface="Bookman Old Style" pitchFamily="18" charset="0"/>
              <a:ea typeface="Arial" pitchFamily="0" charset="0"/>
              <a:cs typeface="Lucida Sans"/>
            </a:endParaRPr>
          </a:p>
        </p:txBody>
      </p:sp>
      <p:sp>
        <p:nvSpPr>
          <p:cNvPr id="75"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76"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pic>
        <p:nvPicPr>
          <p:cNvPr id="77" name="图片"/>
          <p:cNvPicPr>
            <a:picLocks noChangeAspect="1"/>
          </p:cNvPicPr>
          <p:nvPr/>
        </p:nvPicPr>
        <p:blipFill>
          <a:blip r:embed="rId2" cstate="print"/>
          <a:stretch>
            <a:fillRect/>
          </a:stretch>
        </p:blipFill>
        <p:spPr>
          <a:xfrm rot="0">
            <a:off x="1651578" y="1075052"/>
            <a:ext cx="5054022" cy="2993395"/>
          </a:xfrm>
          <a:prstGeom prst="rect"/>
          <a:noFill/>
          <a:ln w="12700" cmpd="sng" cap="flat">
            <a:noFill/>
            <a:prstDash val="solid"/>
            <a:miter/>
          </a:ln>
        </p:spPr>
      </p:pic>
    </p:spTree>
    <p:extLst>
      <p:ext uri="{BB962C8B-B14F-4D97-AF65-F5344CB8AC3E}">
        <p14:creationId xmlns:p14="http://schemas.microsoft.com/office/powerpoint/2010/main" val="169181607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80"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8</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81" name="矩形"/>
          <p:cNvSpPr>
            <a:spLocks/>
          </p:cNvSpPr>
          <p:nvPr/>
        </p:nvSpPr>
        <p:spPr>
          <a:xfrm rot="0">
            <a:off x="3415004" y="3219941"/>
            <a:ext cx="4572000" cy="400109"/>
          </a:xfrm>
          <a:prstGeom prst="rect"/>
          <a:noFill/>
          <a:ln w="12700" cmpd="sng" cap="flat">
            <a:noFill/>
            <a:prstDash val="solid"/>
            <a:round/>
          </a:ln>
        </p:spPr>
      </p:sp>
      <p:sp>
        <p:nvSpPr>
          <p:cNvPr id="82" name="文本框"/>
          <p:cNvSpPr>
            <a:spLocks noGrp="1"/>
          </p:cNvSpPr>
          <p:nvPr>
            <p:ph type="title"/>
          </p:nvPr>
        </p:nvSpPr>
        <p:spPr>
          <a:xfrm rot="0">
            <a:off x="661800" y="205483"/>
            <a:ext cx="6117431" cy="627320"/>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0" cap="none" spc="0" baseline="0">
                <a:solidFill>
                  <a:srgbClr val="000000"/>
                </a:solidFill>
                <a:latin typeface="Arial" pitchFamily="0" charset="0"/>
                <a:ea typeface="Arial" pitchFamily="0" charset="0"/>
                <a:cs typeface="Lucida Sans"/>
              </a:rPr>
              <a:t>Experiment Environment </a:t>
            </a:r>
            <a:endParaRPr lang="zh-CN" altLang="en-US" sz="3600" b="0" i="0" u="none" strike="noStrike" kern="0" cap="none" spc="0" baseline="0">
              <a:solidFill>
                <a:srgbClr val="000000"/>
              </a:solidFill>
              <a:latin typeface="Arial" pitchFamily="0" charset="0"/>
              <a:ea typeface="Arial" pitchFamily="0" charset="0"/>
              <a:cs typeface="Lucida Sans"/>
            </a:endParaRPr>
          </a:p>
        </p:txBody>
      </p:sp>
      <p:sp>
        <p:nvSpPr>
          <p:cNvPr id="83"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84"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5607955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alphaModFix amt="0"/>
          </a:blip>
          <a:stretch/>
        </a:blipFill>
      </p:bgPr>
    </p:bg>
    <p:spTree>
      <p:nvGrpSpPr>
        <p:cNvPr id="1" name=""/>
        <p:cNvGrpSpPr/>
        <p:nvPr/>
      </p:nvGrpSpPr>
      <p:grpSpPr>
        <a:xfrm>
          <a:off x="0" y="0"/>
          <a:ext cx="0" cy="0"/>
          <a:chOff x="0" y="0"/>
          <a:chExt cx="0" cy="0"/>
        </a:xfrm>
      </p:grpSpPr>
      <p:sp>
        <p:nvSpPr>
          <p:cNvPr id="87" name="文本框"/>
          <p:cNvSpPr>
            <a:spLocks noGrp="1"/>
          </p:cNvSpPr>
          <p:nvPr>
            <p:ph type="sldNum"/>
          </p:nvPr>
        </p:nvSpPr>
        <p:spPr>
          <a:xfrm rot="0">
            <a:off x="6553200" y="4767264"/>
            <a:ext cx="2133600" cy="273899"/>
          </a:xfrm>
          <a:prstGeom prst="rect"/>
          <a:noFill/>
          <a:ln w="12700" cmpd="sng" cap="flat">
            <a:noFill/>
            <a:prstDash val="solid"/>
            <a:round/>
          </a:ln>
        </p:spPr>
        <p:txBody>
          <a:bodyPr vert="horz" wrap="square" lIns="94100" tIns="47025" rIns="94100" bIns="47025"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9</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88" name="矩形"/>
          <p:cNvSpPr>
            <a:spLocks/>
          </p:cNvSpPr>
          <p:nvPr/>
        </p:nvSpPr>
        <p:spPr>
          <a:xfrm rot="0">
            <a:off x="3415004" y="3219941"/>
            <a:ext cx="4572000" cy="400109"/>
          </a:xfrm>
          <a:prstGeom prst="rect"/>
          <a:noFill/>
          <a:ln w="12700" cmpd="sng" cap="flat">
            <a:noFill/>
            <a:prstDash val="solid"/>
            <a:round/>
          </a:ln>
        </p:spPr>
      </p:sp>
      <p:sp>
        <p:nvSpPr>
          <p:cNvPr id="89" name="文本框"/>
          <p:cNvSpPr>
            <a:spLocks noGrp="1"/>
          </p:cNvSpPr>
          <p:nvPr>
            <p:ph type="title"/>
          </p:nvPr>
        </p:nvSpPr>
        <p:spPr>
          <a:xfrm rot="0">
            <a:off x="435769" y="0"/>
            <a:ext cx="6117431" cy="627320"/>
          </a:xfrm>
          <a:prstGeom prst="rect"/>
          <a:noFill/>
          <a:ln w="12700" cmpd="sng" cap="flat">
            <a:no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0" cap="none" spc="0" baseline="0">
                <a:solidFill>
                  <a:srgbClr val="000000"/>
                </a:solidFill>
                <a:latin typeface="Arial" pitchFamily="0" charset="0"/>
                <a:ea typeface="Arial" pitchFamily="0" charset="0"/>
                <a:cs typeface="Lucida Sans"/>
              </a:rPr>
              <a:t>Experiment Screen shorts </a:t>
            </a:r>
            <a:endParaRPr lang="zh-CN" altLang="en-US" sz="3600" b="0" i="0" u="none" strike="noStrike" kern="0" cap="none" spc="0" baseline="0">
              <a:solidFill>
                <a:srgbClr val="000000"/>
              </a:solidFill>
              <a:latin typeface="Arial" pitchFamily="0" charset="0"/>
              <a:ea typeface="Arial" pitchFamily="0" charset="0"/>
              <a:cs typeface="Lucida Sans"/>
            </a:endParaRPr>
          </a:p>
        </p:txBody>
      </p:sp>
      <p:sp>
        <p:nvSpPr>
          <p:cNvPr id="90" name="文本框"/>
          <p:cNvSpPr>
            <a:spLocks noGrp="1"/>
          </p:cNvSpPr>
          <p:nvPr>
            <p:ph type="dt" idx="10"/>
          </p:nvPr>
        </p:nvSpPr>
        <p:spPr>
          <a:xfrm rot="0">
            <a:off x="457200" y="4767264"/>
            <a:ext cx="2133600" cy="273899"/>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91" name="文本框"/>
          <p:cNvSpPr>
            <a:spLocks noGrp="1"/>
          </p:cNvSpPr>
          <p:nvPr>
            <p:ph type="ftr"/>
          </p:nvPr>
        </p:nvSpPr>
        <p:spPr>
          <a:xfrm rot="0">
            <a:off x="3124200" y="4767264"/>
            <a:ext cx="2895600" cy="273899"/>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Department of Computer Science and Engineering</a:t>
            </a: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92"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sp>
        <p:nvSpPr>
          <p:cNvPr id="93" name="矩形" descr="blob:https://web.whatsapp.com/86c216ac-5834-42c9-afea-814bd35bde39"/>
          <p:cNvSpPr>
            <a:spLocks noChangeAspect="1"/>
          </p:cNvSpPr>
          <p:nvPr/>
        </p:nvSpPr>
        <p:spPr>
          <a:xfrm rot="0">
            <a:off x="155575" y="-144463"/>
            <a:ext cx="304800" cy="304800"/>
          </a:xfrm>
          <a:prstGeom prst="rect"/>
          <a:noFill/>
          <a:ln w="12700" cmpd="sng" cap="flat">
            <a:noFill/>
            <a:prstDash val="solid"/>
            <a:miter/>
          </a:ln>
        </p:spPr>
      </p:sp>
      <p:pic>
        <p:nvPicPr>
          <p:cNvPr id="94" name="图片" descr="WhatsApp Image 2024-03-26 at 9.54.07 AM.jpeg"/>
          <p:cNvPicPr>
            <a:picLocks noChangeAspect="1"/>
          </p:cNvPicPr>
          <p:nvPr/>
        </p:nvPicPr>
        <p:blipFill>
          <a:blip r:embed="rId2" cstate="print"/>
          <a:stretch>
            <a:fillRect/>
          </a:stretch>
        </p:blipFill>
        <p:spPr>
          <a:xfrm rot="0">
            <a:off x="1238491" y="1104073"/>
            <a:ext cx="6065134" cy="2591897"/>
          </a:xfrm>
          <a:prstGeom prst="rect"/>
          <a:noFill/>
          <a:ln w="12700" cmpd="sng" cap="flat">
            <a:noFill/>
            <a:prstDash val="solid"/>
            <a:miter/>
          </a:ln>
        </p:spPr>
      </p:pic>
    </p:spTree>
    <p:extLst>
      <p:ext uri="{BB962C8B-B14F-4D97-AF65-F5344CB8AC3E}">
        <p14:creationId xmlns:p14="http://schemas.microsoft.com/office/powerpoint/2010/main" val="1580399783"/>
      </p:ext>
    </p:extLst>
  </p:cSld>
  <p:clrMapOvr>
    <a:masterClrMapping/>
  </p:clrMapOvr>
</p:sld>
</file>

<file path=ppt/theme/theme1.xml><?xml version="1.0" encoding="utf-8"?>
<a:theme xmlns:a="http://schemas.openxmlformats.org/drawingml/2006/main" name="1_Office Theme">
  <a:themeElements>
    <a:clrScheme name="1_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Theme">
      <a:majorFont>
        <a:latin typeface=""/>
        <a:ea typeface=""/>
        <a:cs typeface=""/>
      </a:majorFont>
      <a:minorFont>
        <a:latin typeface=""/>
        <a:ea typeface=""/>
        <a:cs typeface=""/>
      </a:minorFont>
    </a:fontScheme>
    <a:fmtScheme name="1_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2717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PROJECT TITILE</dc:title>
  <dc:creator>Raj</dc:creator>
  <cp:lastModifiedBy>root</cp:lastModifiedBy>
  <cp:revision>16</cp:revision>
  <dcterms:modified xsi:type="dcterms:W3CDTF">2024-03-30T02:30:05Z</dcterms:modified>
</cp:coreProperties>
</file>