
<file path=[Content_Types].xml><?xml version="1.0" encoding="utf-8"?>
<Types xmlns="http://schemas.openxmlformats.org/package/2006/content-types">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3"/>
  </p:sldMasterIdLst>
  <p:notesMasterIdLst>
    <p:notesMasterId r:id="rId15"/>
  </p:notesMasterIdLst>
  <p:sldIdLst>
    <p:sldId id="446" r:id="rId4"/>
    <p:sldId id="448" r:id="rId5"/>
    <p:sldId id="451" r:id="rId6"/>
    <p:sldId id="453" r:id="rId7"/>
    <p:sldId id="454" r:id="rId8"/>
    <p:sldId id="455" r:id="rId9"/>
    <p:sldId id="456" r:id="rId10"/>
    <p:sldId id="458" r:id="rId11"/>
    <p:sldId id="460" r:id="rId12"/>
    <p:sldId id="462" r:id="rId13"/>
    <p:sldId id="463" r:id="rId14"/>
  </p:sldIdLst>
  <p:sldSz cx="20104100" cy="11309350"/>
  <p:notesSz cx="20104100" cy="11309350"/>
  <p:defaultTextStyle>
    <a:defPPr>
      <a:defRPr lang="en-US"/>
    </a:defPPr>
    <a:lvl1pPr marL="0" lvl="0"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S PGothic" panose="020B0600070205080204" pitchFamily="34" charset="-128"/>
        <a:cs typeface="+mn-cs"/>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S PGothic" panose="020B0600070205080204" pitchFamily="34"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S PGothic" panose="020B0600070205080204" pitchFamily="34"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S PGothic" panose="020B0600070205080204" pitchFamily="34"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S PGothic" panose="020B0600070205080204" pitchFamily="34" charset="-128"/>
        <a:cs typeface="+mn-cs"/>
      </a:defRPr>
    </a:lvl5pPr>
    <a:lvl6pPr marL="2286000" lvl="5"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S PGothic" panose="020B0600070205080204" pitchFamily="34" charset="-128"/>
        <a:cs typeface="+mn-cs"/>
      </a:defRPr>
    </a:lvl6pPr>
    <a:lvl7pPr marL="2743200" lvl="6"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S PGothic" panose="020B0600070205080204" pitchFamily="34" charset="-128"/>
        <a:cs typeface="+mn-cs"/>
      </a:defRPr>
    </a:lvl7pPr>
    <a:lvl8pPr marL="3200400" lvl="7"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S PGothic" panose="020B0600070205080204" pitchFamily="34" charset="-128"/>
        <a:cs typeface="+mn-cs"/>
      </a:defRPr>
    </a:lvl8pPr>
    <a:lvl9pPr marL="3657600" lvl="8"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S PGothic" panose="020B0600070205080204"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9CCFEE"/>
    <a:srgbClr val="33CC33"/>
    <a:srgbClr val="FF3399"/>
    <a:srgbClr val="16355A"/>
    <a:srgbClr val="FF0066"/>
    <a:srgbClr val="000000"/>
    <a:srgbClr val="005893"/>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29199"/>
    <p:restoredTop sz="99809"/>
  </p:normalViewPr>
  <p:slideViewPr>
    <p:cSldViewPr showGuides="1">
      <p:cViewPr>
        <p:scale>
          <a:sx n="43" d="100"/>
          <a:sy n="43" d="100"/>
        </p:scale>
        <p:origin x="-138" y="-16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varScale="1">
      <p:scale>
        <a:sx n="100" d="100"/>
        <a:sy n="100" d="100"/>
      </p:scale>
      <p:origin x="0" y="30702"/>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Header Placeholder 1"/>
          <p:cNvSpPr>
            <a:spLocks noGrp="1"/>
          </p:cNvSpPr>
          <p:nvPr>
            <p:ph type="hdr" sz="quarter"/>
          </p:nvPr>
        </p:nvSpPr>
        <p:spPr>
          <a:xfrm>
            <a:off x="0" y="0"/>
            <a:ext cx="8712200" cy="565150"/>
          </a:xfrm>
          <a:prstGeom prst="rect">
            <a:avLst/>
          </a:prstGeom>
        </p:spPr>
        <p:txBody>
          <a:bodyPr vert="horz" lIns="91440" tIns="45720" rIns="91440" bIns="45720" rtlCol="0"/>
          <a:lstStyle>
            <a:lvl1pPr algn="l" eaLnBrk="0" hangingPunct="0">
              <a:defRPr sz="1200">
                <a:ea typeface="MS PGothic" panose="020B0600070205080204" pitchFamily="34" charset="-128"/>
                <a:cs typeface="+mn-cs"/>
              </a:defRPr>
            </a:lvl1pPr>
          </a:lstStyle>
          <a:p>
            <a:pPr marL="0" marR="0" lvl="0" indent="0" algn="l" defTabSz="4572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Calibri" panose="020F0502020204030204" pitchFamily="34" charset="0"/>
              <a:ea typeface="MS PGothic" panose="020B0600070205080204" pitchFamily="34" charset="-128"/>
              <a:cs typeface="+mn-cs"/>
            </a:endParaRPr>
          </a:p>
        </p:txBody>
      </p:sp>
      <p:sp>
        <p:nvSpPr>
          <p:cNvPr id="3" name="Date Placeholder 2"/>
          <p:cNvSpPr>
            <a:spLocks noGrp="1"/>
          </p:cNvSpPr>
          <p:nvPr>
            <p:ph type="dt" idx="1"/>
          </p:nvPr>
        </p:nvSpPr>
        <p:spPr>
          <a:xfrm>
            <a:off x="11387138" y="0"/>
            <a:ext cx="8712200" cy="565150"/>
          </a:xfrm>
          <a:prstGeom prst="rect">
            <a:avLst/>
          </a:prstGeom>
        </p:spPr>
        <p:txBody>
          <a:bodyPr vert="horz" lIns="91440" tIns="45720" rIns="91440" bIns="45720" rtlCol="0"/>
          <a:lstStyle>
            <a:lvl1pPr algn="r" eaLnBrk="0" hangingPunct="0">
              <a:defRPr sz="1200">
                <a:ea typeface="MS PGothic" panose="020B0600070205080204" pitchFamily="34" charset="-128"/>
                <a:cs typeface="+mn-cs"/>
              </a:defRPr>
            </a:lvl1pPr>
          </a:lstStyle>
          <a:p>
            <a:pPr marL="0" marR="0" lvl="0" indent="0" algn="r" defTabSz="457200" rtl="0" eaLnBrk="0" fontAlgn="base" latinLnBrk="0" hangingPunct="0">
              <a:lnSpc>
                <a:spcPct val="100000"/>
              </a:lnSpc>
              <a:spcBef>
                <a:spcPct val="0"/>
              </a:spcBef>
              <a:spcAft>
                <a:spcPct val="0"/>
              </a:spcAft>
              <a:buClrTx/>
              <a:buSzTx/>
              <a:buFontTx/>
              <a:buNone/>
              <a:defRPr/>
            </a:pPr>
            <a:fld id="{78F4104D-7BFE-4260-A6A6-DC723E678352}" type="datetimeFigureOut">
              <a:rPr kumimoji="0" lang="en-US" sz="1200" b="0" i="0" u="none" strike="noStrike" kern="1200" cap="none" spc="0" normalizeH="0" baseline="0" noProof="0">
                <a:ln>
                  <a:noFill/>
                </a:ln>
                <a:solidFill>
                  <a:schemeClr val="tx1"/>
                </a:solidFill>
                <a:effectLst/>
                <a:uLnTx/>
                <a:uFillTx/>
                <a:latin typeface="Calibri" panose="020F0502020204030204" pitchFamily="34" charset="0"/>
                <a:ea typeface="MS PGothic" panose="020B0600070205080204" pitchFamily="34" charset="-128"/>
                <a:cs typeface="+mn-cs"/>
              </a:rPr>
            </a:fld>
            <a:endParaRPr kumimoji="0" lang="en-US" sz="1200" b="0" i="0" u="none" strike="noStrike" kern="1200" cap="none" spc="0" normalizeH="0" baseline="0" noProof="0">
              <a:ln>
                <a:noFill/>
              </a:ln>
              <a:solidFill>
                <a:schemeClr val="tx1"/>
              </a:solidFill>
              <a:effectLst/>
              <a:uLnTx/>
              <a:uFillTx/>
              <a:latin typeface="Calibri" panose="020F0502020204030204" pitchFamily="34" charset="0"/>
              <a:ea typeface="MS PGothic" panose="020B0600070205080204" pitchFamily="34" charset="-128"/>
              <a:cs typeface="+mn-cs"/>
            </a:endParaRPr>
          </a:p>
        </p:txBody>
      </p:sp>
      <p:sp>
        <p:nvSpPr>
          <p:cNvPr id="4" name="Slide Image Placeholder 3"/>
          <p:cNvSpPr>
            <a:spLocks noGrp="1" noRot="1" noChangeAspect="1"/>
          </p:cNvSpPr>
          <p:nvPr>
            <p:ph type="sldImg" idx="2"/>
          </p:nvPr>
        </p:nvSpPr>
        <p:spPr>
          <a:xfrm>
            <a:off x="6281738" y="847725"/>
            <a:ext cx="7540625" cy="42418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2009775" y="5372100"/>
            <a:ext cx="16084550" cy="5089525"/>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styles</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Second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Third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Fourth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Fifth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10742613"/>
            <a:ext cx="8712200" cy="565150"/>
          </a:xfrm>
          <a:prstGeom prst="rect">
            <a:avLst/>
          </a:prstGeom>
        </p:spPr>
        <p:txBody>
          <a:bodyPr vert="horz" lIns="91440" tIns="45720" rIns="91440" bIns="45720" rtlCol="0" anchor="b"/>
          <a:lstStyle>
            <a:lvl1pPr algn="l" eaLnBrk="0" hangingPunct="0">
              <a:defRPr sz="1200">
                <a:ea typeface="MS PGothic" panose="020B0600070205080204" pitchFamily="34" charset="-128"/>
                <a:cs typeface="+mn-cs"/>
              </a:defRPr>
            </a:lvl1pPr>
          </a:lstStyle>
          <a:p>
            <a:pPr marL="0" marR="0" lvl="0" indent="0" algn="l" defTabSz="4572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Calibri" panose="020F0502020204030204" pitchFamily="34" charset="0"/>
              <a:ea typeface="MS PGothic" panose="020B0600070205080204" pitchFamily="34" charset="-128"/>
              <a:cs typeface="+mn-cs"/>
            </a:endParaRPr>
          </a:p>
        </p:txBody>
      </p:sp>
      <p:sp>
        <p:nvSpPr>
          <p:cNvPr id="7" name="Slide Number Placeholder 6"/>
          <p:cNvSpPr>
            <a:spLocks noGrp="1"/>
          </p:cNvSpPr>
          <p:nvPr>
            <p:ph type="sldNum" sz="quarter" idx="5"/>
          </p:nvPr>
        </p:nvSpPr>
        <p:spPr>
          <a:xfrm>
            <a:off x="11387138" y="10742613"/>
            <a:ext cx="8712200" cy="565150"/>
          </a:xfrm>
          <a:prstGeom prst="rect">
            <a:avLst/>
          </a:prstGeom>
        </p:spPr>
        <p:txBody>
          <a:bodyPr vert="horz" lIns="91440" tIns="45720" rIns="91440" bIns="45720" rtlCol="0" anchor="b"/>
          <a:p>
            <a:pPr lvl="0" algn="r">
              <a:buNone/>
            </a:pPr>
            <a:fld id="{9A0DB2DC-4C9A-4742-B13C-FB6460FD3503}" type="slidenum">
              <a:rPr lang="en-US" sz="1200" dirty="0"/>
            </a:fld>
            <a:endParaRPr 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p:bg>
      <p:bgPr>
        <a:solidFill>
          <a:schemeClr val="bg1"/>
        </a:solidFill>
        <a:effectLst/>
      </p:bgPr>
    </p:bg>
    <p:spTree>
      <p:nvGrpSpPr>
        <p:cNvPr id="1" name=""/>
        <p:cNvGrpSpPr/>
        <p:nvPr/>
      </p:nvGrpSpPr>
      <p:grpSpPr>
        <a:xfrm>
          <a:off x="0" y="0"/>
          <a:ext cx="0" cy="0"/>
          <a:chOff x="0" y="0"/>
          <a:chExt cx="0" cy="0"/>
        </a:xfrm>
      </p:grpSpPr>
      <p:sp>
        <p:nvSpPr>
          <p:cNvPr id="12" name="Rectangle 11"/>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rgbClr val="FFFFFF"/>
              </a:solidFill>
              <a:effectLst/>
              <a:uLnTx/>
              <a:uFillTx/>
              <a:latin typeface="+mn-lt"/>
              <a:ea typeface="+mn-ea"/>
              <a:cs typeface="+mn-cs"/>
            </a:endParaRPr>
          </a:p>
        </p:txBody>
      </p:sp>
      <p:sp>
        <p:nvSpPr>
          <p:cNvPr id="2051" name="object 3"/>
          <p:cNvSpPr/>
          <p:nvPr userDrawn="1"/>
        </p:nvSpPr>
        <p:spPr>
          <a:xfrm>
            <a:off x="-6350" y="15875"/>
            <a:ext cx="9377363" cy="6477000"/>
          </a:xfrm>
          <a:custGeom>
            <a:avLst/>
            <a:gdLst/>
            <a:ahLst/>
            <a:cxnLst>
              <a:cxn ang="0">
                <a:pos x="2147483647" y="0"/>
              </a:cxn>
              <a:cxn ang="0">
                <a:pos x="0" y="0"/>
              </a:cxn>
              <a:cxn ang="0">
                <a:pos x="0" y="2147483647"/>
              </a:cxn>
              <a:cxn ang="0">
                <a:pos x="2147483647" y="0"/>
              </a:cxn>
            </a:cxnLst>
            <a:pathLst>
              <a:path w="7436484" h="5134610">
                <a:moveTo>
                  <a:pt x="7435941" y="0"/>
                </a:moveTo>
                <a:lnTo>
                  <a:pt x="0" y="0"/>
                </a:lnTo>
                <a:lnTo>
                  <a:pt x="0" y="5134513"/>
                </a:lnTo>
                <a:lnTo>
                  <a:pt x="7435941" y="0"/>
                </a:lnTo>
                <a:close/>
              </a:path>
            </a:pathLst>
          </a:custGeom>
          <a:solidFill>
            <a:srgbClr val="005893">
              <a:alpha val="100000"/>
            </a:srgbClr>
          </a:solidFill>
          <a:ln w="9525">
            <a:noFill/>
          </a:ln>
        </p:spPr>
        <p:txBody>
          <a:bodyPr/>
          <a:p>
            <a:endParaRPr lang="en-US"/>
          </a:p>
        </p:txBody>
      </p:sp>
      <p:sp>
        <p:nvSpPr>
          <p:cNvPr id="15" name="object 4"/>
          <p:cNvSpPr>
            <a:spLocks noChangeArrowheads="1"/>
          </p:cNvSpPr>
          <p:nvPr/>
        </p:nvSpPr>
        <p:spPr bwMode="auto">
          <a:xfrm>
            <a:off x="471488" y="415925"/>
            <a:ext cx="1846263" cy="18415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defRPr/>
            </a:pPr>
            <a:endParaRPr kumimoji="0" lang="en-US" altLang="en-US" sz="1800" b="0" i="0" u="none" strike="noStrike" kern="1200" cap="none" spc="0" normalizeH="0" baseline="0" noProof="0" smtClean="0">
              <a:ln>
                <a:noFill/>
              </a:ln>
              <a:solidFill>
                <a:schemeClr val="tx1"/>
              </a:solidFill>
              <a:effectLst/>
              <a:uLnTx/>
              <a:uFillTx/>
              <a:latin typeface="Calibri" panose="020F0502020204030204" pitchFamily="34" charset="0"/>
              <a:ea typeface="MS PGothic" panose="020B0600070205080204" pitchFamily="34" charset="-128"/>
              <a:cs typeface="Arial" panose="020B0604020202020204" pitchFamily="34" charset="0"/>
            </a:endParaRPr>
          </a:p>
        </p:txBody>
      </p:sp>
      <p:sp>
        <p:nvSpPr>
          <p:cNvPr id="16" name="object 5"/>
          <p:cNvSpPr>
            <a:spLocks noChangeArrowheads="1"/>
          </p:cNvSpPr>
          <p:nvPr/>
        </p:nvSpPr>
        <p:spPr bwMode="auto">
          <a:xfrm>
            <a:off x="5603875" y="1336675"/>
            <a:ext cx="146050" cy="1476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defRPr/>
            </a:pPr>
            <a:endParaRPr kumimoji="0" lang="en-US" altLang="en-US" sz="1800" b="0" i="0" u="none" strike="noStrike" kern="1200" cap="none" spc="0" normalizeH="0" baseline="0" noProof="0" smtClean="0">
              <a:ln>
                <a:noFill/>
              </a:ln>
              <a:solidFill>
                <a:schemeClr val="tx1"/>
              </a:solidFill>
              <a:effectLst/>
              <a:uLnTx/>
              <a:uFillTx/>
              <a:latin typeface="Calibri" panose="020F0502020204030204" pitchFamily="34" charset="0"/>
              <a:ea typeface="MS PGothic" panose="020B0600070205080204" pitchFamily="34" charset="-128"/>
              <a:cs typeface="Arial" panose="020B0604020202020204" pitchFamily="34" charset="0"/>
            </a:endParaRPr>
          </a:p>
        </p:txBody>
      </p:sp>
      <p:sp>
        <p:nvSpPr>
          <p:cNvPr id="17" name="object 6"/>
          <p:cNvSpPr txBox="1"/>
          <p:nvPr/>
        </p:nvSpPr>
        <p:spPr>
          <a:xfrm>
            <a:off x="2508250" y="720725"/>
            <a:ext cx="3810000" cy="1231900"/>
          </a:xfrm>
          <a:prstGeom prst="rect">
            <a:avLst/>
          </a:prstGeom>
        </p:spPr>
        <p:txBody>
          <a:bodyPr lIns="0" tIns="13335" rIns="0" bIns="0">
            <a:spAutoFit/>
          </a:bodyPr>
          <a:lstStyle/>
          <a:p>
            <a:pPr marL="12700" marR="0" lvl="0" indent="0" algn="l" defTabSz="457200" rtl="0" eaLnBrk="1" fontAlgn="base" latinLnBrk="0" hangingPunct="1">
              <a:lnSpc>
                <a:spcPts val="4695"/>
              </a:lnSpc>
              <a:spcBef>
                <a:spcPts val="105"/>
              </a:spcBef>
              <a:spcAft>
                <a:spcPct val="0"/>
              </a:spcAft>
              <a:buClrTx/>
              <a:buSzTx/>
              <a:buFontTx/>
              <a:buNone/>
              <a:defRPr/>
            </a:pPr>
            <a:r>
              <a:rPr kumimoji="0" lang="en-IN" sz="4250" b="1" i="0" u="none" strike="noStrike" kern="1200" cap="none" spc="-35" normalizeH="0" baseline="0" noProof="0" dirty="0">
                <a:ln>
                  <a:noFill/>
                </a:ln>
                <a:solidFill>
                  <a:srgbClr val="FFFFFF"/>
                </a:solidFill>
                <a:effectLst/>
                <a:uLnTx/>
                <a:uFillTx/>
                <a:latin typeface="Helvetica-Bold"/>
                <a:ea typeface="MS PGothic" panose="020B0600070205080204" pitchFamily="34" charset="-128"/>
                <a:cs typeface="Helvetica-Bold"/>
              </a:rPr>
              <a:t>RV College of </a:t>
            </a:r>
            <a:endParaRPr kumimoji="0" lang="en-IN" sz="4250" b="1" i="0" u="none" strike="noStrike" kern="1200" cap="none" spc="-35" normalizeH="0" baseline="0" noProof="0" dirty="0">
              <a:ln>
                <a:noFill/>
              </a:ln>
              <a:solidFill>
                <a:srgbClr val="FFFFFF"/>
              </a:solidFill>
              <a:effectLst/>
              <a:uLnTx/>
              <a:uFillTx/>
              <a:latin typeface="Helvetica-Bold"/>
              <a:ea typeface="MS PGothic" panose="020B0600070205080204" pitchFamily="34" charset="-128"/>
              <a:cs typeface="Helvetica-Bold"/>
            </a:endParaRPr>
          </a:p>
          <a:p>
            <a:pPr marL="12700" marR="0" lvl="0" indent="0" algn="l" defTabSz="457200" rtl="0" eaLnBrk="1" fontAlgn="base" latinLnBrk="0" hangingPunct="1">
              <a:lnSpc>
                <a:spcPts val="4695"/>
              </a:lnSpc>
              <a:spcBef>
                <a:spcPts val="105"/>
              </a:spcBef>
              <a:spcAft>
                <a:spcPct val="0"/>
              </a:spcAft>
              <a:buClrTx/>
              <a:buSzTx/>
              <a:buFontTx/>
              <a:buNone/>
              <a:defRPr/>
            </a:pPr>
            <a:r>
              <a:rPr kumimoji="0" lang="en-IN" sz="4250" b="1" i="0" u="none" strike="noStrike" kern="1200" cap="none" spc="-35" normalizeH="0" baseline="0" noProof="0" dirty="0">
                <a:ln>
                  <a:noFill/>
                </a:ln>
                <a:solidFill>
                  <a:srgbClr val="FFFFFF"/>
                </a:solidFill>
                <a:effectLst/>
                <a:uLnTx/>
                <a:uFillTx/>
                <a:latin typeface="Helvetica-Bold"/>
                <a:ea typeface="MS PGothic" panose="020B0600070205080204" pitchFamily="34" charset="-128"/>
                <a:cs typeface="Helvetica-Bold"/>
              </a:rPr>
              <a:t>Engineering</a:t>
            </a:r>
            <a:endParaRPr kumimoji="0" sz="4250" b="0" i="0" u="none" strike="noStrike" kern="1200" cap="none" spc="0" normalizeH="0" baseline="0" noProof="0" dirty="0">
              <a:ln>
                <a:noFill/>
              </a:ln>
              <a:solidFill>
                <a:schemeClr val="tx1"/>
              </a:solidFill>
              <a:effectLst/>
              <a:uLnTx/>
              <a:uFillTx/>
              <a:latin typeface="Helvetica-Bold"/>
              <a:ea typeface="MS PGothic" panose="020B0600070205080204" pitchFamily="34" charset="-128"/>
              <a:cs typeface="Helvetica-Bold"/>
            </a:endParaRPr>
          </a:p>
        </p:txBody>
      </p:sp>
      <p:sp>
        <p:nvSpPr>
          <p:cNvPr id="18" name="object 7"/>
          <p:cNvSpPr txBox="1"/>
          <p:nvPr/>
        </p:nvSpPr>
        <p:spPr>
          <a:xfrm>
            <a:off x="16117888" y="407988"/>
            <a:ext cx="3405188" cy="484188"/>
          </a:xfrm>
          <a:prstGeom prst="rect">
            <a:avLst/>
          </a:prstGeom>
        </p:spPr>
        <p:txBody>
          <a:bodyPr lIns="0" tIns="12700" rIns="0" bIns="0">
            <a:spAutoFit/>
          </a:bodyPr>
          <a:lstStyle/>
          <a:p>
            <a:pPr marL="12700" marR="0" lvl="0" indent="0" algn="l" defTabSz="457200" rtl="0" eaLnBrk="1" fontAlgn="base" latinLnBrk="0" hangingPunct="1">
              <a:lnSpc>
                <a:spcPct val="100000"/>
              </a:lnSpc>
              <a:spcBef>
                <a:spcPts val="100"/>
              </a:spcBef>
              <a:spcAft>
                <a:spcPct val="0"/>
              </a:spcAft>
              <a:buClrTx/>
              <a:buSzTx/>
              <a:buFontTx/>
              <a:buNone/>
              <a:defRPr/>
            </a:pPr>
            <a:r>
              <a:rPr kumimoji="0" sz="3000" b="0" i="1" u="none" strike="noStrike" kern="1200" cap="none" spc="-5" normalizeH="0" baseline="0" noProof="0" dirty="0">
                <a:ln>
                  <a:noFill/>
                </a:ln>
                <a:solidFill>
                  <a:srgbClr val="422C75"/>
                </a:solidFill>
                <a:effectLst/>
                <a:uLnTx/>
                <a:uFillTx/>
                <a:latin typeface="Playfair Display"/>
                <a:ea typeface="MS PGothic" panose="020B0600070205080204" pitchFamily="34" charset="-128"/>
                <a:cs typeface="Playfair Display"/>
              </a:rPr>
              <a:t>Go, change </a:t>
            </a:r>
            <a:r>
              <a:rPr kumimoji="0" sz="3000" b="0" i="1" u="none" strike="noStrike" kern="1200" cap="none" spc="0" normalizeH="0" baseline="0" noProof="0" dirty="0">
                <a:ln>
                  <a:noFill/>
                </a:ln>
                <a:solidFill>
                  <a:srgbClr val="422C75"/>
                </a:solidFill>
                <a:effectLst/>
                <a:uLnTx/>
                <a:uFillTx/>
                <a:latin typeface="Playfair Display"/>
                <a:ea typeface="MS PGothic" panose="020B0600070205080204" pitchFamily="34" charset="-128"/>
                <a:cs typeface="Playfair Display"/>
              </a:rPr>
              <a:t>the</a:t>
            </a:r>
            <a:r>
              <a:rPr kumimoji="0" sz="3000" b="0" i="1" u="none" strike="noStrike" kern="1200" cap="none" spc="-80" normalizeH="0" baseline="0" noProof="0" dirty="0">
                <a:ln>
                  <a:noFill/>
                </a:ln>
                <a:solidFill>
                  <a:srgbClr val="422C75"/>
                </a:solidFill>
                <a:effectLst/>
                <a:uLnTx/>
                <a:uFillTx/>
                <a:latin typeface="Playfair Display"/>
                <a:ea typeface="MS PGothic" panose="020B0600070205080204" pitchFamily="34" charset="-128"/>
                <a:cs typeface="Playfair Display"/>
              </a:rPr>
              <a:t> </a:t>
            </a:r>
            <a:r>
              <a:rPr kumimoji="0" sz="3000" b="0" i="1" u="none" strike="noStrike" kern="1200" cap="none" spc="-5" normalizeH="0" baseline="0" noProof="0" dirty="0">
                <a:ln>
                  <a:noFill/>
                </a:ln>
                <a:solidFill>
                  <a:srgbClr val="422C75"/>
                </a:solidFill>
                <a:effectLst/>
                <a:uLnTx/>
                <a:uFillTx/>
                <a:latin typeface="Playfair Display"/>
                <a:ea typeface="MS PGothic" panose="020B0600070205080204" pitchFamily="34" charset="-128"/>
                <a:cs typeface="Playfair Display"/>
              </a:rPr>
              <a:t>world</a:t>
            </a:r>
            <a:endParaRPr kumimoji="0" sz="3000" b="0" i="0" u="none" strike="noStrike" kern="1200" cap="none" spc="0" normalizeH="0" baseline="0" noProof="0" dirty="0">
              <a:ln>
                <a:noFill/>
              </a:ln>
              <a:solidFill>
                <a:schemeClr val="tx1"/>
              </a:solidFill>
              <a:effectLst/>
              <a:uLnTx/>
              <a:uFillTx/>
              <a:latin typeface="Playfair Display"/>
              <a:ea typeface="MS PGothic" panose="020B0600070205080204" pitchFamily="34" charset="-128"/>
              <a:cs typeface="Playfair Display"/>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1025" y="407988"/>
            <a:ext cx="18942050" cy="276999"/>
          </a:xfrm>
        </p:spPr>
        <p:txBody>
          <a:bodyPr/>
          <a:lstStyle>
            <a:lvl1pPr>
              <a:defRPr b="1">
                <a:solidFill>
                  <a:srgbClr val="00206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746375" y="2613025"/>
            <a:ext cx="14611350" cy="1606594"/>
          </a:xfr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2" name="Date Placeholder 3"/>
          <p:cNvSpPr>
            <a:spLocks noGrp="1"/>
          </p:cNvSpPr>
          <p:nvPr>
            <p:ph type="dt" sz="half" idx="2"/>
          </p:nvPr>
        </p:nvSpPr>
        <p:spPr>
          <a:xfrm>
            <a:off x="1004888" y="10517188"/>
            <a:ext cx="4624388" cy="276225"/>
          </a:xfrm>
          <a:prstGeom prst="rect">
            <a:avLst/>
          </a:prstGeom>
        </p:spPr>
        <p:txBody>
          <a:bodyPr vert="horz" wrap="square" lIns="0" tIns="0" rIns="0" bIns="0" numCol="1" anchor="t" anchorCtr="0" compatLnSpc="1">
            <a:spAutoFit/>
          </a:bodyPr>
          <a:lstStyle>
            <a:lvl1pPr>
              <a:defRPr/>
            </a:lvl1pPr>
          </a:lstStyle>
          <a:p>
            <a:pPr marL="0" marR="0" lvl="0" indent="0" algn="l" defTabSz="457200" rtl="0" eaLnBrk="1" fontAlgn="base" latinLnBrk="0" hangingPunct="1">
              <a:lnSpc>
                <a:spcPct val="100000"/>
              </a:lnSpc>
              <a:spcBef>
                <a:spcPct val="0"/>
              </a:spcBef>
              <a:spcAft>
                <a:spcPct val="0"/>
              </a:spcAft>
              <a:buClrTx/>
              <a:buSzTx/>
              <a:buFontTx/>
              <a:buNone/>
              <a:defRPr/>
            </a:pPr>
            <a:fld id="{1E6B3326-84C0-4048-B314-A5146831E46E}" type="datetimeFigureOut">
              <a:rPr kumimoji="0" lang="en-US" sz="1800" b="0" i="0" u="none" strike="noStrike" kern="1200" cap="none" spc="0" normalizeH="0" baseline="0" noProof="0">
                <a:ln>
                  <a:noFill/>
                </a:ln>
                <a:solidFill>
                  <a:srgbClr val="898989"/>
                </a:solidFill>
                <a:effectLst/>
                <a:uLnTx/>
                <a:uFillTx/>
                <a:latin typeface="Calibri" panose="020F0502020204030204" pitchFamily="34" charset="0"/>
                <a:ea typeface="MS PGothic" panose="020B0600070205080204" pitchFamily="34" charset="-128"/>
                <a:cs typeface="+mn-cs"/>
              </a:rPr>
            </a:fld>
            <a:endParaRPr kumimoji="0" lang="en-US" sz="1800" b="0" i="0" u="none" strike="noStrike" kern="1200" cap="none" spc="0" normalizeH="0" baseline="0" noProof="0">
              <a:ln>
                <a:noFill/>
              </a:ln>
              <a:solidFill>
                <a:srgbClr val="898989"/>
              </a:solidFill>
              <a:effectLst/>
              <a:uLnTx/>
              <a:uFillTx/>
              <a:latin typeface="Calibri" panose="020F0502020204030204" pitchFamily="34" charset="0"/>
              <a:ea typeface="MS PGothic" panose="020B0600070205080204" pitchFamily="34" charset="-128"/>
              <a:cs typeface="+mn-cs"/>
            </a:endParaRPr>
          </a:p>
        </p:txBody>
      </p:sp>
      <p:sp>
        <p:nvSpPr>
          <p:cNvPr id="14" name="Footer Placeholder 4"/>
          <p:cNvSpPr>
            <a:spLocks noGrp="1"/>
          </p:cNvSpPr>
          <p:nvPr>
            <p:ph type="ftr" sz="quarter" idx="3"/>
          </p:nvPr>
        </p:nvSpPr>
        <p:spPr>
          <a:xfrm>
            <a:off x="6869113" y="10482263"/>
            <a:ext cx="6365875" cy="601663"/>
          </a:xfrm>
          <a:prstGeom prst="rect">
            <a:avLst/>
          </a:prstGeom>
        </p:spPr>
        <p:txBody>
          <a:bodyPr lIns="179497" tIns="89748" rIns="179497" bIns="89748"/>
          <a:lstStyle>
            <a:lvl1pPr>
              <a:defRPr>
                <a:cs typeface="+mn-cs"/>
              </a:defRPr>
            </a:lvl1pPr>
          </a:lstStyle>
          <a:p>
            <a:pPr marL="0" marR="0" lvl="0" indent="0" algn="l" defTabSz="4572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MS PGothic" panose="020B0600070205080204" pitchFamily="34" charset="-128"/>
              <a:cs typeface="+mn-cs"/>
            </a:endParaRPr>
          </a:p>
        </p:txBody>
      </p:sp>
      <p:sp>
        <p:nvSpPr>
          <p:cNvPr id="15" name="Slide Number Placeholder 5"/>
          <p:cNvSpPr>
            <a:spLocks noGrp="1"/>
          </p:cNvSpPr>
          <p:nvPr>
            <p:ph type="sldNum" sz="quarter" idx="4"/>
          </p:nvPr>
        </p:nvSpPr>
        <p:spPr>
          <a:xfrm>
            <a:off x="14474825" y="10517188"/>
            <a:ext cx="4624388" cy="276225"/>
          </a:xfrm>
          <a:prstGeom prst="rect">
            <a:avLst/>
          </a:prstGeom>
        </p:spPr>
        <p:txBody>
          <a:bodyPr vert="horz" wrap="square" lIns="0" tIns="0" rIns="0" bIns="0" numCol="1" anchor="t" anchorCtr="0" compatLnSpc="1">
            <a:spAutoFit/>
          </a:bodyPr>
          <a:p>
            <a:pPr algn="r">
              <a:buNone/>
            </a:pPr>
            <a:fld id="{9A0DB2DC-4C9A-4742-B13C-FB6460FD3503}" type="slidenum">
              <a:rPr lang="en-US" dirty="0"/>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11"/>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en-IN" sz="1800" b="1" i="0" u="none" strike="noStrike" kern="1200" cap="none" spc="0" normalizeH="0" baseline="0" noProof="0" dirty="0">
              <a:ln>
                <a:noFill/>
              </a:ln>
              <a:solidFill>
                <a:srgbClr val="681748"/>
              </a:solidFill>
              <a:effectLst/>
              <a:uLnTx/>
              <a:uFillTx/>
              <a:latin typeface="+mn-lt"/>
              <a:ea typeface="+mn-ea"/>
              <a:cs typeface="+mn-cs"/>
            </a:endParaRPr>
          </a:p>
        </p:txBody>
      </p:sp>
      <p:sp>
        <p:nvSpPr>
          <p:cNvPr id="3081" name="object 4"/>
          <p:cNvSpPr/>
          <p:nvPr userDrawn="1"/>
        </p:nvSpPr>
        <p:spPr>
          <a:xfrm>
            <a:off x="1008063" y="1192213"/>
            <a:ext cx="18527712" cy="0"/>
          </a:xfrm>
          <a:custGeom>
            <a:avLst/>
            <a:gdLst/>
            <a:ahLst/>
            <a:cxnLst>
              <a:cxn ang="0">
                <a:pos x="0" y="0"/>
              </a:cxn>
              <a:cxn ang="0">
                <a:pos x="18554121" y="0"/>
              </a:cxn>
            </a:cxnLst>
            <a:pathLst>
              <a:path w="18527395">
                <a:moveTo>
                  <a:pt x="0" y="0"/>
                </a:moveTo>
                <a:lnTo>
                  <a:pt x="18526859" y="0"/>
                </a:lnTo>
              </a:path>
            </a:pathLst>
          </a:custGeom>
          <a:noFill/>
          <a:ln w="15706" cap="flat" cmpd="sng">
            <a:solidFill>
              <a:srgbClr val="5E6DB3">
                <a:alpha val="100000"/>
              </a:srgbClr>
            </a:solidFill>
            <a:prstDash val="solid"/>
            <a:round/>
            <a:headEnd type="none" w="med" len="med"/>
            <a:tailEnd type="none" w="med" len="med"/>
          </a:ln>
        </p:spPr>
        <p:txBody>
          <a:bodyPr/>
          <a:p>
            <a:endParaRPr lang="en-US"/>
          </a:p>
        </p:txBody>
      </p:sp>
      <p:sp>
        <p:nvSpPr>
          <p:cNvPr id="15"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defRPr/>
            </a:pPr>
            <a:endParaRPr kumimoji="0" lang="en-US" altLang="en-US" sz="1800" b="0" i="0" u="none" strike="noStrike" kern="1200" cap="none" spc="0" normalizeH="0" baseline="0" noProof="0" smtClean="0">
              <a:ln>
                <a:noFill/>
              </a:ln>
              <a:solidFill>
                <a:schemeClr val="tx1"/>
              </a:solidFill>
              <a:effectLst/>
              <a:uLnTx/>
              <a:uFillTx/>
              <a:latin typeface="Calibri" panose="020F0502020204030204" pitchFamily="34" charset="0"/>
              <a:ea typeface="MS PGothic" panose="020B0600070205080204" pitchFamily="34" charset="-128"/>
              <a:cs typeface="+mn-cs"/>
            </a:endParaRPr>
          </a:p>
        </p:txBody>
      </p:sp>
      <p:sp>
        <p:nvSpPr>
          <p:cNvPr id="3083" name="object 6"/>
          <p:cNvSpPr/>
          <p:nvPr userDrawn="1"/>
        </p:nvSpPr>
        <p:spPr>
          <a:xfrm>
            <a:off x="2982913" y="712788"/>
            <a:ext cx="57150" cy="57150"/>
          </a:xfrm>
          <a:custGeom>
            <a:avLst/>
            <a:gdLst/>
            <a:ahLst/>
            <a:cxnLst>
              <a:cxn ang="0">
                <a:pos x="73681" y="0"/>
              </a:cxn>
              <a:cxn ang="0">
                <a:pos x="45032" y="5767"/>
              </a:cxn>
              <a:cxn ang="0">
                <a:pos x="21603" y="21511"/>
              </a:cxn>
              <a:cxn ang="0">
                <a:pos x="5799" y="44853"/>
              </a:cxn>
              <a:cxn ang="0">
                <a:pos x="0" y="73439"/>
              </a:cxn>
              <a:cxn ang="0">
                <a:pos x="5799" y="102052"/>
              </a:cxn>
              <a:cxn ang="0">
                <a:pos x="21603" y="125438"/>
              </a:cxn>
              <a:cxn ang="0">
                <a:pos x="45032" y="141228"/>
              </a:cxn>
              <a:cxn ang="0">
                <a:pos x="73681" y="147014"/>
              </a:cxn>
              <a:cxn ang="0">
                <a:pos x="102292" y="141228"/>
              </a:cxn>
              <a:cxn ang="0">
                <a:pos x="109442" y="136390"/>
              </a:cxn>
              <a:cxn ang="0">
                <a:pos x="73681" y="136390"/>
              </a:cxn>
              <a:cxn ang="0">
                <a:pos x="49119" y="131431"/>
              </a:cxn>
              <a:cxn ang="0">
                <a:pos x="29088" y="117928"/>
              </a:cxn>
              <a:cxn ang="0">
                <a:pos x="15591" y="97911"/>
              </a:cxn>
              <a:cxn ang="0">
                <a:pos x="10634" y="73439"/>
              </a:cxn>
              <a:cxn ang="0">
                <a:pos x="15591" y="48945"/>
              </a:cxn>
              <a:cxn ang="0">
                <a:pos x="29088" y="28901"/>
              </a:cxn>
              <a:cxn ang="0">
                <a:pos x="49119" y="15339"/>
              </a:cxn>
              <a:cxn ang="0">
                <a:pos x="73681" y="10372"/>
              </a:cxn>
              <a:cxn ang="0">
                <a:pos x="109139" y="10372"/>
              </a:cxn>
              <a:cxn ang="0">
                <a:pos x="102292" y="5767"/>
              </a:cxn>
              <a:cxn ang="0">
                <a:pos x="73681" y="0"/>
              </a:cxn>
              <a:cxn ang="0">
                <a:pos x="109139" y="10372"/>
              </a:cxn>
              <a:cxn ang="0">
                <a:pos x="73681" y="10372"/>
              </a:cxn>
              <a:cxn ang="0">
                <a:pos x="98248" y="15339"/>
              </a:cxn>
              <a:cxn ang="0">
                <a:pos x="118288" y="28901"/>
              </a:cxn>
              <a:cxn ang="0">
                <a:pos x="131789" y="48945"/>
              </a:cxn>
              <a:cxn ang="0">
                <a:pos x="136737" y="73439"/>
              </a:cxn>
              <a:cxn ang="0">
                <a:pos x="131789" y="97911"/>
              </a:cxn>
              <a:cxn ang="0">
                <a:pos x="118288" y="117928"/>
              </a:cxn>
              <a:cxn ang="0">
                <a:pos x="98248" y="131431"/>
              </a:cxn>
              <a:cxn ang="0">
                <a:pos x="73681" y="136390"/>
              </a:cxn>
              <a:cxn ang="0">
                <a:pos x="109442" y="136390"/>
              </a:cxn>
              <a:cxn ang="0">
                <a:pos x="125676" y="125438"/>
              </a:cxn>
              <a:cxn ang="0">
                <a:pos x="141471" y="102052"/>
              </a:cxn>
              <a:cxn ang="0">
                <a:pos x="147264" y="73439"/>
              </a:cxn>
              <a:cxn ang="0">
                <a:pos x="141471" y="44853"/>
              </a:cxn>
              <a:cxn ang="0">
                <a:pos x="125676" y="21511"/>
              </a:cxn>
              <a:cxn ang="0">
                <a:pos x="109139" y="10372"/>
              </a:cxn>
            </a:cxnLst>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alpha val="100000"/>
            </a:srgbClr>
          </a:solidFill>
          <a:ln w="9525">
            <a:noFill/>
          </a:ln>
        </p:spPr>
        <p:txBody>
          <a:bodyPr/>
          <a:p>
            <a:endParaRPr lang="en-US"/>
          </a:p>
        </p:txBody>
      </p:sp>
      <p:sp>
        <p:nvSpPr>
          <p:cNvPr id="3084" name="object 7"/>
          <p:cNvSpPr/>
          <p:nvPr userDrawn="1"/>
        </p:nvSpPr>
        <p:spPr>
          <a:xfrm>
            <a:off x="2998788" y="725488"/>
            <a:ext cx="25400" cy="31750"/>
          </a:xfrm>
          <a:custGeom>
            <a:avLst/>
            <a:gdLst/>
            <a:ahLst/>
            <a:cxnLst>
              <a:cxn ang="0">
                <a:pos x="11999" y="0"/>
              </a:cxn>
              <a:cxn ang="0">
                <a:pos x="0" y="0"/>
              </a:cxn>
              <a:cxn ang="0">
                <a:pos x="0" y="31423"/>
              </a:cxn>
              <a:cxn ang="0">
                <a:pos x="5675" y="31423"/>
              </a:cxn>
              <a:cxn ang="0">
                <a:pos x="5675" y="18292"/>
              </a:cxn>
              <a:cxn ang="0">
                <a:pos x="16472" y="18292"/>
              </a:cxn>
              <a:cxn ang="0">
                <a:pos x="15633" y="17570"/>
              </a:cxn>
              <a:cxn ang="0">
                <a:pos x="21266" y="14669"/>
              </a:cxn>
              <a:cxn ang="0">
                <a:pos x="21701" y="13277"/>
              </a:cxn>
              <a:cxn ang="0">
                <a:pos x="5675" y="13277"/>
              </a:cxn>
              <a:cxn ang="0">
                <a:pos x="5675" y="5329"/>
              </a:cxn>
              <a:cxn ang="0">
                <a:pos x="22239" y="5329"/>
              </a:cxn>
              <a:cxn ang="0">
                <a:pos x="21884" y="3863"/>
              </a:cxn>
              <a:cxn ang="0">
                <a:pos x="18564" y="848"/>
              </a:cxn>
              <a:cxn ang="0">
                <a:pos x="11999" y="0"/>
              </a:cxn>
              <a:cxn ang="0">
                <a:pos x="16472" y="18292"/>
              </a:cxn>
              <a:cxn ang="0">
                <a:pos x="6837" y="18292"/>
              </a:cxn>
              <a:cxn ang="0">
                <a:pos x="9727" y="18680"/>
              </a:cxn>
              <a:cxn ang="0">
                <a:pos x="11465" y="19999"/>
              </a:cxn>
              <a:cxn ang="0">
                <a:pos x="14470" y="24596"/>
              </a:cxn>
              <a:cxn ang="0">
                <a:pos x="18564" y="31423"/>
              </a:cxn>
              <a:cxn ang="0">
                <a:pos x="25402" y="31423"/>
              </a:cxn>
              <a:cxn ang="0">
                <a:pos x="21967" y="25318"/>
              </a:cxn>
              <a:cxn ang="0">
                <a:pos x="18721" y="20229"/>
              </a:cxn>
              <a:cxn ang="0">
                <a:pos x="16472" y="18292"/>
              </a:cxn>
              <a:cxn ang="0">
                <a:pos x="22239" y="5329"/>
              </a:cxn>
              <a:cxn ang="0">
                <a:pos x="10156" y="5329"/>
              </a:cxn>
              <a:cxn ang="0">
                <a:pos x="14324" y="5444"/>
              </a:cxn>
              <a:cxn ang="0">
                <a:pos x="16449" y="6638"/>
              </a:cxn>
              <a:cxn ang="0">
                <a:pos x="17224" y="9224"/>
              </a:cxn>
              <a:cxn ang="0">
                <a:pos x="16638" y="11580"/>
              </a:cxn>
              <a:cxn ang="0">
                <a:pos x="15057" y="12889"/>
              </a:cxn>
              <a:cxn ang="0">
                <a:pos x="9926" y="13277"/>
              </a:cxn>
              <a:cxn ang="0">
                <a:pos x="21701" y="13277"/>
              </a:cxn>
              <a:cxn ang="0">
                <a:pos x="23088" y="8837"/>
              </a:cxn>
              <a:cxn ang="0">
                <a:pos x="22239" y="5329"/>
              </a:cxn>
            </a:cxnLst>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alpha val="100000"/>
            </a:srgbClr>
          </a:solidFill>
          <a:ln w="9525">
            <a:noFill/>
          </a:ln>
        </p:spPr>
        <p:txBody>
          <a:bodyPr/>
          <a:p>
            <a:endParaRPr lang="en-US"/>
          </a:p>
        </p:txBody>
      </p:sp>
      <p:sp>
        <p:nvSpPr>
          <p:cNvPr id="18" name="object 8"/>
          <p:cNvSpPr txBox="1"/>
          <p:nvPr/>
        </p:nvSpPr>
        <p:spPr>
          <a:xfrm>
            <a:off x="1822450" y="438150"/>
            <a:ext cx="1371600" cy="492125"/>
          </a:xfrm>
          <a:prstGeom prst="rect">
            <a:avLst/>
          </a:prstGeom>
        </p:spPr>
        <p:txBody>
          <a:bodyPr lIns="0" tIns="17145" rIns="0" bIns="0">
            <a:spAutoFit/>
          </a:bodyPr>
          <a:lstStyle/>
          <a:p>
            <a:pPr marL="12700" marR="0" lvl="0" indent="0" algn="l" defTabSz="457200" rtl="0" eaLnBrk="1" fontAlgn="auto" latinLnBrk="0" hangingPunct="1">
              <a:lnSpc>
                <a:spcPts val="1785"/>
              </a:lnSpc>
              <a:spcBef>
                <a:spcPts val="135"/>
              </a:spcBef>
              <a:spcAft>
                <a:spcPts val="0"/>
              </a:spcAft>
              <a:buClrTx/>
              <a:buSzTx/>
              <a:buFontTx/>
              <a:buNone/>
              <a:defRPr/>
            </a:pPr>
            <a:r>
              <a:rPr kumimoji="0" lang="en-IN" sz="1600" b="1" i="0" u="none" strike="noStrike" kern="1200" cap="none" spc="5" normalizeH="0" baseline="0" noProof="0" dirty="0">
                <a:ln>
                  <a:noFill/>
                </a:ln>
                <a:solidFill>
                  <a:srgbClr val="231F20"/>
                </a:solidFill>
                <a:effectLst/>
                <a:uLnTx/>
                <a:uFillTx/>
                <a:latin typeface="Helvetica-Bold"/>
                <a:ea typeface="+mn-ea"/>
                <a:cs typeface="Helvetica-Bold"/>
              </a:rPr>
              <a:t>RV College of</a:t>
            </a:r>
            <a:endParaRPr kumimoji="0" lang="en-IN" sz="1600" b="1" i="0" u="none" strike="noStrike" kern="1200" cap="none" spc="5" normalizeH="0" baseline="0" noProof="0" dirty="0">
              <a:ln>
                <a:noFill/>
              </a:ln>
              <a:solidFill>
                <a:srgbClr val="231F20"/>
              </a:solidFill>
              <a:effectLst/>
              <a:uLnTx/>
              <a:uFillTx/>
              <a:latin typeface="Helvetica-Bold"/>
              <a:ea typeface="+mn-ea"/>
              <a:cs typeface="Helvetica-Bold"/>
            </a:endParaRPr>
          </a:p>
          <a:p>
            <a:pPr marL="12700" marR="0" lvl="0" indent="0" algn="l" defTabSz="457200" rtl="0" eaLnBrk="1" fontAlgn="auto" latinLnBrk="0" hangingPunct="1">
              <a:lnSpc>
                <a:spcPts val="1785"/>
              </a:lnSpc>
              <a:spcBef>
                <a:spcPts val="135"/>
              </a:spcBef>
              <a:spcAft>
                <a:spcPts val="0"/>
              </a:spcAft>
              <a:buClrTx/>
              <a:buSzTx/>
              <a:buFontTx/>
              <a:buNone/>
              <a:defRPr/>
            </a:pPr>
            <a:r>
              <a:rPr kumimoji="0" lang="en-IN" sz="1600" b="1" i="0" u="none" strike="noStrike" kern="1200" cap="none" spc="5" normalizeH="0" baseline="0" noProof="0" dirty="0">
                <a:ln>
                  <a:noFill/>
                </a:ln>
                <a:solidFill>
                  <a:srgbClr val="231F20"/>
                </a:solidFill>
                <a:effectLst/>
                <a:uLnTx/>
                <a:uFillTx/>
                <a:latin typeface="Helvetica-Bold"/>
                <a:ea typeface="+mn-ea"/>
                <a:cs typeface="Helvetica-Bold"/>
              </a:rPr>
              <a:t>Engineering </a:t>
            </a:r>
            <a:endParaRPr kumimoji="0" sz="1600" b="0" i="0" u="none" strike="noStrike" kern="1200" cap="none" spc="0" normalizeH="0" baseline="0" noProof="0" dirty="0">
              <a:ln>
                <a:noFill/>
              </a:ln>
              <a:solidFill>
                <a:schemeClr val="tx1"/>
              </a:solidFill>
              <a:effectLst/>
              <a:uLnTx/>
              <a:uFillTx/>
              <a:latin typeface="Helvetica-Bold"/>
              <a:ea typeface="+mn-ea"/>
              <a:cs typeface="Helvetica-Bold"/>
            </a:endParaRPr>
          </a:p>
        </p:txBody>
      </p:sp>
      <p:sp>
        <p:nvSpPr>
          <p:cNvPr id="19" name="object 8"/>
          <p:cNvSpPr txBox="1">
            <a:spLocks noChangeArrowheads="1"/>
          </p:cNvSpPr>
          <p:nvPr/>
        </p:nvSpPr>
        <p:spPr bwMode="auto">
          <a:xfrm>
            <a:off x="16376650" y="511175"/>
            <a:ext cx="277336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12700">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marL="12700" marR="0" lvl="0" indent="0" algn="l" defTabSz="457200" rtl="0" eaLnBrk="1" fontAlgn="base" latinLnBrk="0" hangingPunct="1">
              <a:lnSpc>
                <a:spcPct val="100000"/>
              </a:lnSpc>
              <a:spcBef>
                <a:spcPts val="100"/>
              </a:spcBef>
              <a:spcAft>
                <a:spcPct val="0"/>
              </a:spcAft>
              <a:buClrTx/>
              <a:buSzTx/>
              <a:buFontTx/>
              <a:buNone/>
              <a:defRPr/>
            </a:pPr>
            <a:r>
              <a:rPr kumimoji="0" lang="en-US" altLang="en-US" sz="1800" b="1" i="0" u="none" strike="noStrike" kern="1200" cap="none" spc="0" normalizeH="0" baseline="0" noProof="0" dirty="0" smtClean="0">
                <a:ln>
                  <a:noFill/>
                </a:ln>
                <a:solidFill>
                  <a:srgbClr val="005893"/>
                </a:solidFill>
                <a:effectLst/>
                <a:uLnTx/>
                <a:uFillTx/>
                <a:latin typeface="+mj-lt"/>
                <a:ea typeface="MS PGothic" panose="020B0600070205080204" pitchFamily="34" charset="-128"/>
                <a:cs typeface="+mn-cs"/>
              </a:rPr>
              <a:t>Go, Change the world</a:t>
            </a:r>
            <a:endParaRPr kumimoji="0" lang="en-US" altLang="en-US" sz="1800" b="1" i="0" u="none" strike="noStrike" kern="1200" cap="none" spc="0" normalizeH="0" baseline="0" noProof="0" dirty="0" smtClean="0">
              <a:ln>
                <a:noFill/>
              </a:ln>
              <a:solidFill>
                <a:srgbClr val="005893"/>
              </a:solidFill>
              <a:effectLst/>
              <a:uLnTx/>
              <a:uFillTx/>
              <a:latin typeface="+mj-lt"/>
              <a:ea typeface="MS PGothic" panose="020B0600070205080204" pitchFamily="34" charset="-128"/>
              <a:cs typeface="+mn-cs"/>
            </a:endParaRPr>
          </a:p>
        </p:txBody>
      </p:sp>
      <p:sp>
        <p:nvSpPr>
          <p:cNvPr id="11" name="Content Placeholder 10"/>
          <p:cNvSpPr>
            <a:spLocks noGrp="1"/>
          </p:cNvSpPr>
          <p:nvPr>
            <p:ph sz="quarter" idx="11"/>
          </p:nvPr>
        </p:nvSpPr>
        <p:spPr>
          <a:xfrm>
            <a:off x="1004888" y="1692275"/>
            <a:ext cx="17962562" cy="8534400"/>
          </a:xfrm>
        </p:spPr>
        <p:txBody>
          <a:bodyPr/>
          <a:lstStyle>
            <a:lvl1pPr>
              <a:defRPr sz="2400">
                <a:latin typeface="Helvetica" pitchFamily="34" charset="0"/>
                <a:cs typeface="Helvetica" pitchFamily="34" charset="0"/>
              </a:defRPr>
            </a:lvl1pPr>
            <a:lvl2pPr>
              <a:defRPr sz="2400">
                <a:latin typeface="Helvetica" pitchFamily="34" charset="0"/>
                <a:cs typeface="Helvetica" pitchFamily="34" charset="0"/>
              </a:defRPr>
            </a:lvl2pPr>
            <a:lvl3pPr>
              <a:defRPr sz="2400">
                <a:latin typeface="Helvetica" pitchFamily="34" charset="0"/>
                <a:cs typeface="Helvetica" pitchFamily="34" charset="0"/>
              </a:defRPr>
            </a:lvl3pPr>
            <a:lvl4pPr>
              <a:defRPr sz="2400">
                <a:latin typeface="Helvetica" pitchFamily="34" charset="0"/>
                <a:cs typeface="Helvetica" pitchFamily="34" charset="0"/>
              </a:defRPr>
            </a:lvl4pPr>
            <a:lvl5pPr>
              <a:defRPr sz="2400">
                <a:latin typeface="Helvetica" pitchFamily="34" charset="0"/>
                <a:cs typeface="Helvetica" pitchFamily="34" charset="0"/>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20" name="Slide Number Placeholder 9"/>
          <p:cNvSpPr>
            <a:spLocks noGrp="1"/>
          </p:cNvSpPr>
          <p:nvPr>
            <p:ph type="sldNum" sz="quarter" idx="4"/>
          </p:nvPr>
        </p:nvSpPr>
        <p:spPr>
          <a:xfrm>
            <a:off x="106363" y="10864850"/>
            <a:ext cx="5867400" cy="276225"/>
          </a:xfrm>
          <a:prstGeom prst="rect">
            <a:avLst/>
          </a:prstGeom>
        </p:spPr>
        <p:txBody>
          <a:bodyPr vert="horz" wrap="square" lIns="0" tIns="0" rIns="0" bIns="0" numCol="1" anchor="t" anchorCtr="0" compatLnSpc="1">
            <a:spAutoFit/>
          </a:bodyPr>
          <a:lstStyle>
            <a:lvl1pPr>
              <a:defRPr b="1">
                <a:solidFill>
                  <a:schemeClr val="accent1"/>
                </a:solidFill>
                <a:latin typeface="Helvetica" pitchFamily="34" charset="0"/>
                <a:cs typeface="Helvetica" pitchFamily="34" charset="0"/>
              </a:defRPr>
            </a:lvl1pPr>
          </a:lstStyle>
          <a:p>
            <a:pPr marL="0" marR="0" lvl="0" indent="0" algn="r" defTabSz="457200" rtl="0" eaLnBrk="1" fontAlgn="base" latinLnBrk="0" hangingPunct="1">
              <a:lnSpc>
                <a:spcPct val="100000"/>
              </a:lnSpc>
              <a:spcBef>
                <a:spcPct val="0"/>
              </a:spcBef>
              <a:spcAft>
                <a:spcPct val="0"/>
              </a:spcAft>
              <a:buClrTx/>
              <a:buSzTx/>
              <a:buFontTx/>
              <a:buNone/>
              <a:defRPr/>
            </a:pPr>
            <a:r>
              <a:rPr kumimoji="0" lang="en-US" altLang="en-US" sz="1800" b="1" i="0" u="none" strike="noStrike" kern="1200" cap="none" spc="0" normalizeH="0" baseline="0" noProof="0">
                <a:ln>
                  <a:noFill/>
                </a:ln>
                <a:solidFill>
                  <a:schemeClr val="accent1"/>
                </a:solidFill>
                <a:effectLst/>
                <a:uLnTx/>
                <a:uFillTx/>
                <a:latin typeface="Helvetica" pitchFamily="34" charset="0"/>
                <a:ea typeface="MS PGothic" panose="020B0600070205080204" pitchFamily="34" charset="-128"/>
                <a:cs typeface="Helvetica" pitchFamily="34" charset="0"/>
              </a:rPr>
              <a:t>Department of Master of Computer Applications</a:t>
            </a:r>
            <a:endParaRPr kumimoji="0" lang="en-US" altLang="en-US" sz="1800" b="1" i="0" u="none" strike="noStrike" kern="1200" cap="none" spc="0" normalizeH="0" baseline="0" noProof="0">
              <a:ln>
                <a:noFill/>
              </a:ln>
              <a:solidFill>
                <a:schemeClr val="accent1"/>
              </a:solidFill>
              <a:effectLst/>
              <a:uLnTx/>
              <a:uFillTx/>
              <a:latin typeface="Helvetica" pitchFamily="34" charset="0"/>
              <a:ea typeface="MS PGothic" panose="020B0600070205080204" pitchFamily="34" charset="-128"/>
              <a:cs typeface="Helvetica" pitchFamily="34" charset="0"/>
            </a:endParaRPr>
          </a:p>
        </p:txBody>
      </p:sp>
      <p:sp>
        <p:nvSpPr>
          <p:cNvPr id="2" name="Date Placeholder 1"/>
          <p:cNvSpPr>
            <a:spLocks noGrp="1"/>
          </p:cNvSpPr>
          <p:nvPr>
            <p:ph type="dt" sz="half" idx="12"/>
          </p:nvPr>
        </p:nvSpPr>
        <p:spPr/>
        <p:txBody>
          <a:bodyPr/>
          <a:p>
            <a:pPr marL="0" marR="0" lvl="0" indent="0" algn="l" defTabSz="457200" rtl="0" eaLnBrk="1" fontAlgn="base" latinLnBrk="0" hangingPunct="1">
              <a:lnSpc>
                <a:spcPct val="100000"/>
              </a:lnSpc>
              <a:spcBef>
                <a:spcPct val="0"/>
              </a:spcBef>
              <a:spcAft>
                <a:spcPct val="0"/>
              </a:spcAft>
              <a:buClrTx/>
              <a:buSzTx/>
              <a:buFontTx/>
              <a:buNone/>
              <a:defRPr/>
            </a:pPr>
            <a:fld id="{F2CDDE35-5086-41C2-BF2A-9F42D2A43C36}" type="datetimeFigureOut">
              <a:rPr kumimoji="0" lang="en-US" altLang="en-US" sz="1800" b="0" i="0" u="none" strike="noStrike" kern="1200" cap="none" spc="0" normalizeH="0" baseline="0" noProof="0">
                <a:ln>
                  <a:noFill/>
                </a:ln>
                <a:solidFill>
                  <a:srgbClr val="898989"/>
                </a:solidFill>
                <a:effectLst/>
                <a:uLnTx/>
                <a:uFillTx/>
                <a:latin typeface="Calibri" panose="020F0502020204030204" pitchFamily="34" charset="0"/>
                <a:ea typeface="MS PGothic" panose="020B0600070205080204" pitchFamily="34" charset="-128"/>
                <a:cs typeface="+mn-cs"/>
              </a:rPr>
            </a:fld>
            <a:endParaRPr kumimoji="0" lang="en-US" altLang="en-US" sz="1800" b="0" i="0" u="none" strike="noStrike" kern="1200" cap="none" spc="0" normalizeH="0" baseline="0" noProof="0">
              <a:ln>
                <a:noFill/>
              </a:ln>
              <a:solidFill>
                <a:srgbClr val="898989"/>
              </a:solidFill>
              <a:effectLst/>
              <a:uLnTx/>
              <a:uFillTx/>
              <a:latin typeface="Calibri" panose="020F0502020204030204" pitchFamily="34" charset="0"/>
              <a:ea typeface="MS PGothic" panose="020B0600070205080204" pitchFamily="34" charset="-128"/>
              <a:cs typeface="+mn-cs"/>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Blank">
    <p:bg>
      <p:bgPr>
        <a:solidFill>
          <a:schemeClr val="bg1"/>
        </a:solidFill>
        <a:effectLst/>
      </p:bgPr>
    </p:bg>
    <p:spTree>
      <p:nvGrpSpPr>
        <p:cNvPr id="1" name=""/>
        <p:cNvGrpSpPr/>
        <p:nvPr/>
      </p:nvGrpSpPr>
      <p:grpSpPr>
        <a:xfrm>
          <a:off x="0" y="0"/>
          <a:ext cx="0" cy="0"/>
          <a:chOff x="0" y="0"/>
          <a:chExt cx="0" cy="0"/>
        </a:xfrm>
      </p:grpSpPr>
      <p:sp>
        <p:nvSpPr>
          <p:cNvPr id="12" name="Rectangle 11"/>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en-IN" sz="1800" b="1" i="0" u="none" strike="noStrike" kern="1200" cap="none" spc="0" normalizeH="0" baseline="0" noProof="0" dirty="0">
              <a:ln>
                <a:noFill/>
              </a:ln>
              <a:solidFill>
                <a:srgbClr val="681748"/>
              </a:solidFill>
              <a:effectLst/>
              <a:uLnTx/>
              <a:uFillTx/>
              <a:latin typeface="+mn-lt"/>
              <a:ea typeface="+mn-ea"/>
              <a:cs typeface="+mn-cs"/>
            </a:endParaRPr>
          </a:p>
        </p:txBody>
      </p:sp>
      <p:sp>
        <p:nvSpPr>
          <p:cNvPr id="4099" name="object 4"/>
          <p:cNvSpPr/>
          <p:nvPr userDrawn="1"/>
        </p:nvSpPr>
        <p:spPr>
          <a:xfrm>
            <a:off x="1008063" y="1192213"/>
            <a:ext cx="18527712" cy="0"/>
          </a:xfrm>
          <a:custGeom>
            <a:avLst/>
            <a:gdLst/>
            <a:ahLst/>
            <a:cxnLst>
              <a:cxn ang="0">
                <a:pos x="0" y="0"/>
              </a:cxn>
              <a:cxn ang="0">
                <a:pos x="18554121" y="0"/>
              </a:cxn>
            </a:cxnLst>
            <a:pathLst>
              <a:path w="18527395">
                <a:moveTo>
                  <a:pt x="0" y="0"/>
                </a:moveTo>
                <a:lnTo>
                  <a:pt x="18526859" y="0"/>
                </a:lnTo>
              </a:path>
            </a:pathLst>
          </a:custGeom>
          <a:noFill/>
          <a:ln w="15706" cap="flat" cmpd="sng">
            <a:solidFill>
              <a:srgbClr val="5E6DB3">
                <a:alpha val="100000"/>
              </a:srgbClr>
            </a:solidFill>
            <a:prstDash val="solid"/>
            <a:round/>
            <a:headEnd type="none" w="med" len="med"/>
            <a:tailEnd type="none" w="med" len="med"/>
          </a:ln>
        </p:spPr>
        <p:txBody>
          <a:bodyPr/>
          <a:p>
            <a:endParaRPr lang="en-US"/>
          </a:p>
        </p:txBody>
      </p:sp>
      <p:sp>
        <p:nvSpPr>
          <p:cNvPr id="15"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defRPr/>
            </a:pPr>
            <a:endParaRPr kumimoji="0" lang="en-US" altLang="en-US" sz="1800" b="0" i="0" u="none" strike="noStrike" kern="1200" cap="none" spc="0" normalizeH="0" baseline="0" noProof="0" smtClean="0">
              <a:ln>
                <a:noFill/>
              </a:ln>
              <a:solidFill>
                <a:schemeClr val="tx1"/>
              </a:solidFill>
              <a:effectLst/>
              <a:uLnTx/>
              <a:uFillTx/>
              <a:latin typeface="Calibri" panose="020F0502020204030204" pitchFamily="34" charset="0"/>
              <a:ea typeface="MS PGothic" panose="020B0600070205080204" pitchFamily="34" charset="-128"/>
              <a:cs typeface="+mn-cs"/>
            </a:endParaRPr>
          </a:p>
        </p:txBody>
      </p:sp>
      <p:sp>
        <p:nvSpPr>
          <p:cNvPr id="4101" name="object 6"/>
          <p:cNvSpPr/>
          <p:nvPr userDrawn="1"/>
        </p:nvSpPr>
        <p:spPr>
          <a:xfrm>
            <a:off x="2982913" y="712788"/>
            <a:ext cx="57150" cy="57150"/>
          </a:xfrm>
          <a:custGeom>
            <a:avLst/>
            <a:gdLst/>
            <a:ahLst/>
            <a:cxnLst>
              <a:cxn ang="0">
                <a:pos x="73681" y="0"/>
              </a:cxn>
              <a:cxn ang="0">
                <a:pos x="45032" y="5767"/>
              </a:cxn>
              <a:cxn ang="0">
                <a:pos x="21603" y="21511"/>
              </a:cxn>
              <a:cxn ang="0">
                <a:pos x="5799" y="44853"/>
              </a:cxn>
              <a:cxn ang="0">
                <a:pos x="0" y="73439"/>
              </a:cxn>
              <a:cxn ang="0">
                <a:pos x="5799" y="102052"/>
              </a:cxn>
              <a:cxn ang="0">
                <a:pos x="21603" y="125438"/>
              </a:cxn>
              <a:cxn ang="0">
                <a:pos x="45032" y="141228"/>
              </a:cxn>
              <a:cxn ang="0">
                <a:pos x="73681" y="147014"/>
              </a:cxn>
              <a:cxn ang="0">
                <a:pos x="102292" y="141228"/>
              </a:cxn>
              <a:cxn ang="0">
                <a:pos x="109442" y="136390"/>
              </a:cxn>
              <a:cxn ang="0">
                <a:pos x="73681" y="136390"/>
              </a:cxn>
              <a:cxn ang="0">
                <a:pos x="49119" y="131431"/>
              </a:cxn>
              <a:cxn ang="0">
                <a:pos x="29088" y="117928"/>
              </a:cxn>
              <a:cxn ang="0">
                <a:pos x="15591" y="97911"/>
              </a:cxn>
              <a:cxn ang="0">
                <a:pos x="10634" y="73439"/>
              </a:cxn>
              <a:cxn ang="0">
                <a:pos x="15591" y="48945"/>
              </a:cxn>
              <a:cxn ang="0">
                <a:pos x="29088" y="28901"/>
              </a:cxn>
              <a:cxn ang="0">
                <a:pos x="49119" y="15339"/>
              </a:cxn>
              <a:cxn ang="0">
                <a:pos x="73681" y="10372"/>
              </a:cxn>
              <a:cxn ang="0">
                <a:pos x="109139" y="10372"/>
              </a:cxn>
              <a:cxn ang="0">
                <a:pos x="102292" y="5767"/>
              </a:cxn>
              <a:cxn ang="0">
                <a:pos x="73681" y="0"/>
              </a:cxn>
              <a:cxn ang="0">
                <a:pos x="109139" y="10372"/>
              </a:cxn>
              <a:cxn ang="0">
                <a:pos x="73681" y="10372"/>
              </a:cxn>
              <a:cxn ang="0">
                <a:pos x="98248" y="15339"/>
              </a:cxn>
              <a:cxn ang="0">
                <a:pos x="118288" y="28901"/>
              </a:cxn>
              <a:cxn ang="0">
                <a:pos x="131789" y="48945"/>
              </a:cxn>
              <a:cxn ang="0">
                <a:pos x="136737" y="73439"/>
              </a:cxn>
              <a:cxn ang="0">
                <a:pos x="131789" y="97911"/>
              </a:cxn>
              <a:cxn ang="0">
                <a:pos x="118288" y="117928"/>
              </a:cxn>
              <a:cxn ang="0">
                <a:pos x="98248" y="131431"/>
              </a:cxn>
              <a:cxn ang="0">
                <a:pos x="73681" y="136390"/>
              </a:cxn>
              <a:cxn ang="0">
                <a:pos x="109442" y="136390"/>
              </a:cxn>
              <a:cxn ang="0">
                <a:pos x="125676" y="125438"/>
              </a:cxn>
              <a:cxn ang="0">
                <a:pos x="141471" y="102052"/>
              </a:cxn>
              <a:cxn ang="0">
                <a:pos x="147264" y="73439"/>
              </a:cxn>
              <a:cxn ang="0">
                <a:pos x="141471" y="44853"/>
              </a:cxn>
              <a:cxn ang="0">
                <a:pos x="125676" y="21511"/>
              </a:cxn>
              <a:cxn ang="0">
                <a:pos x="109139" y="10372"/>
              </a:cxn>
            </a:cxnLst>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alpha val="100000"/>
            </a:srgbClr>
          </a:solidFill>
          <a:ln w="9525">
            <a:noFill/>
          </a:ln>
        </p:spPr>
        <p:txBody>
          <a:bodyPr/>
          <a:p>
            <a:endParaRPr lang="en-US"/>
          </a:p>
        </p:txBody>
      </p:sp>
      <p:sp>
        <p:nvSpPr>
          <p:cNvPr id="4102" name="object 7"/>
          <p:cNvSpPr/>
          <p:nvPr userDrawn="1"/>
        </p:nvSpPr>
        <p:spPr>
          <a:xfrm>
            <a:off x="2998788" y="725488"/>
            <a:ext cx="25400" cy="31750"/>
          </a:xfrm>
          <a:custGeom>
            <a:avLst/>
            <a:gdLst/>
            <a:ahLst/>
            <a:cxnLst>
              <a:cxn ang="0">
                <a:pos x="11999" y="0"/>
              </a:cxn>
              <a:cxn ang="0">
                <a:pos x="0" y="0"/>
              </a:cxn>
              <a:cxn ang="0">
                <a:pos x="0" y="31423"/>
              </a:cxn>
              <a:cxn ang="0">
                <a:pos x="5675" y="31423"/>
              </a:cxn>
              <a:cxn ang="0">
                <a:pos x="5675" y="18292"/>
              </a:cxn>
              <a:cxn ang="0">
                <a:pos x="16472" y="18292"/>
              </a:cxn>
              <a:cxn ang="0">
                <a:pos x="15633" y="17570"/>
              </a:cxn>
              <a:cxn ang="0">
                <a:pos x="21266" y="14669"/>
              </a:cxn>
              <a:cxn ang="0">
                <a:pos x="21701" y="13277"/>
              </a:cxn>
              <a:cxn ang="0">
                <a:pos x="5675" y="13277"/>
              </a:cxn>
              <a:cxn ang="0">
                <a:pos x="5675" y="5329"/>
              </a:cxn>
              <a:cxn ang="0">
                <a:pos x="22239" y="5329"/>
              </a:cxn>
              <a:cxn ang="0">
                <a:pos x="21884" y="3863"/>
              </a:cxn>
              <a:cxn ang="0">
                <a:pos x="18564" y="848"/>
              </a:cxn>
              <a:cxn ang="0">
                <a:pos x="11999" y="0"/>
              </a:cxn>
              <a:cxn ang="0">
                <a:pos x="16472" y="18292"/>
              </a:cxn>
              <a:cxn ang="0">
                <a:pos x="6837" y="18292"/>
              </a:cxn>
              <a:cxn ang="0">
                <a:pos x="9727" y="18680"/>
              </a:cxn>
              <a:cxn ang="0">
                <a:pos x="11465" y="19999"/>
              </a:cxn>
              <a:cxn ang="0">
                <a:pos x="14470" y="24596"/>
              </a:cxn>
              <a:cxn ang="0">
                <a:pos x="18564" y="31423"/>
              </a:cxn>
              <a:cxn ang="0">
                <a:pos x="25402" y="31423"/>
              </a:cxn>
              <a:cxn ang="0">
                <a:pos x="21967" y="25318"/>
              </a:cxn>
              <a:cxn ang="0">
                <a:pos x="18721" y="20229"/>
              </a:cxn>
              <a:cxn ang="0">
                <a:pos x="16472" y="18292"/>
              </a:cxn>
              <a:cxn ang="0">
                <a:pos x="22239" y="5329"/>
              </a:cxn>
              <a:cxn ang="0">
                <a:pos x="10156" y="5329"/>
              </a:cxn>
              <a:cxn ang="0">
                <a:pos x="14324" y="5444"/>
              </a:cxn>
              <a:cxn ang="0">
                <a:pos x="16449" y="6638"/>
              </a:cxn>
              <a:cxn ang="0">
                <a:pos x="17224" y="9224"/>
              </a:cxn>
              <a:cxn ang="0">
                <a:pos x="16638" y="11580"/>
              </a:cxn>
              <a:cxn ang="0">
                <a:pos x="15057" y="12889"/>
              </a:cxn>
              <a:cxn ang="0">
                <a:pos x="9926" y="13277"/>
              </a:cxn>
              <a:cxn ang="0">
                <a:pos x="21701" y="13277"/>
              </a:cxn>
              <a:cxn ang="0">
                <a:pos x="23088" y="8837"/>
              </a:cxn>
              <a:cxn ang="0">
                <a:pos x="22239" y="5329"/>
              </a:cxn>
            </a:cxnLst>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alpha val="100000"/>
            </a:srgbClr>
          </a:solidFill>
          <a:ln w="9525">
            <a:noFill/>
          </a:ln>
        </p:spPr>
        <p:txBody>
          <a:bodyPr/>
          <a:p>
            <a:endParaRPr lang="en-US"/>
          </a:p>
        </p:txBody>
      </p:sp>
      <p:sp>
        <p:nvSpPr>
          <p:cNvPr id="18" name="object 8"/>
          <p:cNvSpPr txBox="1"/>
          <p:nvPr/>
        </p:nvSpPr>
        <p:spPr>
          <a:xfrm>
            <a:off x="1822450" y="438150"/>
            <a:ext cx="1371600" cy="492125"/>
          </a:xfrm>
          <a:prstGeom prst="rect">
            <a:avLst/>
          </a:prstGeom>
        </p:spPr>
        <p:txBody>
          <a:bodyPr lIns="0" tIns="17145" rIns="0" bIns="0">
            <a:spAutoFit/>
          </a:bodyPr>
          <a:lstStyle/>
          <a:p>
            <a:pPr marL="12700" marR="0" lvl="0" indent="0" algn="l" defTabSz="457200" rtl="0" eaLnBrk="1" fontAlgn="auto" latinLnBrk="0" hangingPunct="1">
              <a:lnSpc>
                <a:spcPts val="1785"/>
              </a:lnSpc>
              <a:spcBef>
                <a:spcPts val="135"/>
              </a:spcBef>
              <a:spcAft>
                <a:spcPts val="0"/>
              </a:spcAft>
              <a:buClrTx/>
              <a:buSzTx/>
              <a:buFontTx/>
              <a:buNone/>
              <a:defRPr/>
            </a:pPr>
            <a:r>
              <a:rPr kumimoji="0" lang="en-IN" sz="1600" b="1" i="0" u="none" strike="noStrike" kern="1200" cap="none" spc="5" normalizeH="0" baseline="0" noProof="0" dirty="0">
                <a:ln>
                  <a:noFill/>
                </a:ln>
                <a:solidFill>
                  <a:srgbClr val="231F20"/>
                </a:solidFill>
                <a:effectLst/>
                <a:uLnTx/>
                <a:uFillTx/>
                <a:latin typeface="Helvetica-Bold"/>
                <a:ea typeface="+mn-ea"/>
                <a:cs typeface="Helvetica-Bold"/>
              </a:rPr>
              <a:t>RV College of</a:t>
            </a:r>
            <a:endParaRPr kumimoji="0" lang="en-IN" sz="1600" b="1" i="0" u="none" strike="noStrike" kern="1200" cap="none" spc="5" normalizeH="0" baseline="0" noProof="0" dirty="0">
              <a:ln>
                <a:noFill/>
              </a:ln>
              <a:solidFill>
                <a:srgbClr val="231F20"/>
              </a:solidFill>
              <a:effectLst/>
              <a:uLnTx/>
              <a:uFillTx/>
              <a:latin typeface="Helvetica-Bold"/>
              <a:ea typeface="+mn-ea"/>
              <a:cs typeface="Helvetica-Bold"/>
            </a:endParaRPr>
          </a:p>
          <a:p>
            <a:pPr marL="12700" marR="0" lvl="0" indent="0" algn="l" defTabSz="457200" rtl="0" eaLnBrk="1" fontAlgn="auto" latinLnBrk="0" hangingPunct="1">
              <a:lnSpc>
                <a:spcPts val="1785"/>
              </a:lnSpc>
              <a:spcBef>
                <a:spcPts val="135"/>
              </a:spcBef>
              <a:spcAft>
                <a:spcPts val="0"/>
              </a:spcAft>
              <a:buClrTx/>
              <a:buSzTx/>
              <a:buFontTx/>
              <a:buNone/>
              <a:defRPr/>
            </a:pPr>
            <a:r>
              <a:rPr kumimoji="0" lang="en-IN" sz="1600" b="1" i="0" u="none" strike="noStrike" kern="1200" cap="none" spc="5" normalizeH="0" baseline="0" noProof="0" dirty="0">
                <a:ln>
                  <a:noFill/>
                </a:ln>
                <a:solidFill>
                  <a:srgbClr val="231F20"/>
                </a:solidFill>
                <a:effectLst/>
                <a:uLnTx/>
                <a:uFillTx/>
                <a:latin typeface="Helvetica-Bold"/>
                <a:ea typeface="+mn-ea"/>
                <a:cs typeface="Helvetica-Bold"/>
              </a:rPr>
              <a:t>Engineering </a:t>
            </a:r>
            <a:endParaRPr kumimoji="0" sz="1600" b="0" i="0" u="none" strike="noStrike" kern="1200" cap="none" spc="0" normalizeH="0" baseline="0" noProof="0" dirty="0">
              <a:ln>
                <a:noFill/>
              </a:ln>
              <a:solidFill>
                <a:schemeClr val="tx1"/>
              </a:solidFill>
              <a:effectLst/>
              <a:uLnTx/>
              <a:uFillTx/>
              <a:latin typeface="Helvetica-Bold"/>
              <a:ea typeface="+mn-ea"/>
              <a:cs typeface="Helvetica-Bold"/>
            </a:endParaRPr>
          </a:p>
        </p:txBody>
      </p:sp>
      <p:sp>
        <p:nvSpPr>
          <p:cNvPr id="19" name="object 8"/>
          <p:cNvSpPr txBox="1">
            <a:spLocks noChangeArrowheads="1"/>
          </p:cNvSpPr>
          <p:nvPr/>
        </p:nvSpPr>
        <p:spPr bwMode="auto">
          <a:xfrm>
            <a:off x="16376650" y="511175"/>
            <a:ext cx="277336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12700">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marL="12700" marR="0" lvl="0" indent="0" algn="l" defTabSz="457200" rtl="0" eaLnBrk="1" fontAlgn="base" latinLnBrk="0" hangingPunct="1">
              <a:lnSpc>
                <a:spcPct val="100000"/>
              </a:lnSpc>
              <a:spcBef>
                <a:spcPts val="100"/>
              </a:spcBef>
              <a:spcAft>
                <a:spcPct val="0"/>
              </a:spcAft>
              <a:buClrTx/>
              <a:buSzTx/>
              <a:buFontTx/>
              <a:buNone/>
              <a:defRPr/>
            </a:pPr>
            <a:r>
              <a:rPr kumimoji="0" lang="en-US" altLang="en-US" sz="1800" b="1" i="0" u="none" strike="noStrike" kern="1200" cap="none" spc="0" normalizeH="0" baseline="0" noProof="0" dirty="0" smtClean="0">
                <a:ln>
                  <a:noFill/>
                </a:ln>
                <a:solidFill>
                  <a:srgbClr val="005893"/>
                </a:solidFill>
                <a:effectLst/>
                <a:uLnTx/>
                <a:uFillTx/>
                <a:latin typeface="+mj-lt"/>
                <a:ea typeface="MS PGothic" panose="020B0600070205080204" pitchFamily="34" charset="-128"/>
                <a:cs typeface="+mn-cs"/>
              </a:rPr>
              <a:t>Go, Change the world</a:t>
            </a:r>
            <a:endParaRPr kumimoji="0" lang="en-US" altLang="en-US" sz="1800" b="1" i="0" u="none" strike="noStrike" kern="1200" cap="none" spc="0" normalizeH="0" baseline="0" noProof="0" dirty="0" smtClean="0">
              <a:ln>
                <a:noFill/>
              </a:ln>
              <a:solidFill>
                <a:srgbClr val="005893"/>
              </a:solidFill>
              <a:effectLst/>
              <a:uLnTx/>
              <a:uFillTx/>
              <a:latin typeface="+mj-lt"/>
              <a:ea typeface="MS PGothic" panose="020B0600070205080204" pitchFamily="34" charset="-128"/>
              <a:cs typeface="+mn-cs"/>
            </a:endParaRPr>
          </a:p>
        </p:txBody>
      </p:sp>
      <p:sp>
        <p:nvSpPr>
          <p:cNvPr id="20" name="object 8"/>
          <p:cNvSpPr txBox="1">
            <a:spLocks noChangeArrowheads="1"/>
          </p:cNvSpPr>
          <p:nvPr/>
        </p:nvSpPr>
        <p:spPr bwMode="auto">
          <a:xfrm>
            <a:off x="908050" y="10775950"/>
            <a:ext cx="50339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12700">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marL="12700" marR="0" lvl="0" indent="0" algn="l" defTabSz="457200" rtl="0" eaLnBrk="1" fontAlgn="base" latinLnBrk="0" hangingPunct="1">
              <a:lnSpc>
                <a:spcPct val="100000"/>
              </a:lnSpc>
              <a:spcBef>
                <a:spcPts val="100"/>
              </a:spcBef>
              <a:spcAft>
                <a:spcPct val="0"/>
              </a:spcAft>
              <a:buClrTx/>
              <a:buSzTx/>
              <a:buFontTx/>
              <a:buNone/>
              <a:defRPr/>
            </a:pPr>
            <a:r>
              <a:rPr kumimoji="0" lang="en-US" altLang="en-US" sz="1800" b="1" i="0" u="none" strike="noStrike" kern="1200" cap="none" spc="0" normalizeH="0" baseline="0" noProof="0" dirty="0" smtClean="0">
                <a:ln>
                  <a:noFill/>
                </a:ln>
                <a:solidFill>
                  <a:srgbClr val="005893"/>
                </a:solidFill>
                <a:effectLst/>
                <a:uLnTx/>
                <a:uFillTx/>
                <a:latin typeface="+mj-lt"/>
                <a:ea typeface="MS PGothic" panose="020B0600070205080204" pitchFamily="34" charset="-128"/>
                <a:cs typeface="+mn-cs"/>
              </a:rPr>
              <a:t>Department of Master of Computer Applications</a:t>
            </a:r>
            <a:endParaRPr kumimoji="0" lang="en-US" altLang="en-US" sz="1800" b="1" i="0" u="none" strike="noStrike" kern="1200" cap="none" spc="0" normalizeH="0" baseline="0" noProof="0" dirty="0" smtClean="0">
              <a:ln>
                <a:noFill/>
              </a:ln>
              <a:solidFill>
                <a:srgbClr val="005893"/>
              </a:solidFill>
              <a:effectLst/>
              <a:uLnTx/>
              <a:uFillTx/>
              <a:latin typeface="+mj-lt"/>
              <a:ea typeface="MS PGothic" panose="020B0600070205080204" pitchFamily="34" charset="-128"/>
              <a:cs typeface="+mn-cs"/>
            </a:endParaRPr>
          </a:p>
        </p:txBody>
      </p:sp>
      <p:sp>
        <p:nvSpPr>
          <p:cNvPr id="10" name="Content Placeholder 10"/>
          <p:cNvSpPr>
            <a:spLocks noGrp="1"/>
          </p:cNvSpPr>
          <p:nvPr>
            <p:ph sz="quarter" idx="11"/>
          </p:nvPr>
        </p:nvSpPr>
        <p:spPr>
          <a:xfrm>
            <a:off x="1004888" y="1692275"/>
            <a:ext cx="17962562" cy="2856167"/>
          </a:xfrm>
        </p:spPr>
        <p:txBody>
          <a:bodyPr/>
          <a:lstStyle>
            <a:lvl1pPr>
              <a:defRPr sz="3200">
                <a:latin typeface="Helvetica" pitchFamily="34" charset="0"/>
                <a:cs typeface="Helvetica" pitchFamily="34" charset="0"/>
              </a:defRPr>
            </a:lvl1pPr>
            <a:lvl2pPr>
              <a:defRPr sz="3200">
                <a:latin typeface="Helvetica" pitchFamily="34" charset="0"/>
                <a:cs typeface="Helvetica" pitchFamily="34" charset="0"/>
              </a:defRPr>
            </a:lvl2pPr>
            <a:lvl3pPr>
              <a:defRPr sz="3200">
                <a:latin typeface="Helvetica" pitchFamily="34" charset="0"/>
                <a:cs typeface="Helvetica" pitchFamily="34" charset="0"/>
              </a:defRPr>
            </a:lvl3pPr>
            <a:lvl4pPr>
              <a:defRPr sz="3200">
                <a:latin typeface="Helvetica" pitchFamily="34" charset="0"/>
                <a:cs typeface="Helvetica" pitchFamily="34" charset="0"/>
              </a:defRPr>
            </a:lvl4pPr>
            <a:lvl5pPr>
              <a:defRPr sz="3200">
                <a:latin typeface="Helvetica" pitchFamily="34" charset="0"/>
                <a:cs typeface="Helvetica" pitchFamily="34" charset="0"/>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12" name="Rectangle 11"/>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rgbClr val="681748"/>
              </a:solidFill>
              <a:effectLst/>
              <a:uLnTx/>
              <a:uFillTx/>
              <a:latin typeface="+mn-lt"/>
              <a:ea typeface="+mn-ea"/>
              <a:cs typeface="+mn-cs"/>
            </a:endParaRPr>
          </a:p>
        </p:txBody>
      </p:sp>
      <p:sp>
        <p:nvSpPr>
          <p:cNvPr id="5129" name="object 4"/>
          <p:cNvSpPr/>
          <p:nvPr userDrawn="1"/>
        </p:nvSpPr>
        <p:spPr>
          <a:xfrm>
            <a:off x="1008063" y="1192213"/>
            <a:ext cx="18527712" cy="0"/>
          </a:xfrm>
          <a:custGeom>
            <a:avLst/>
            <a:gdLst/>
            <a:ahLst/>
            <a:cxnLst>
              <a:cxn ang="0">
                <a:pos x="0" y="0"/>
              </a:cxn>
              <a:cxn ang="0">
                <a:pos x="18554121" y="0"/>
              </a:cxn>
            </a:cxnLst>
            <a:pathLst>
              <a:path w="18527395">
                <a:moveTo>
                  <a:pt x="0" y="0"/>
                </a:moveTo>
                <a:lnTo>
                  <a:pt x="18526859" y="0"/>
                </a:lnTo>
              </a:path>
            </a:pathLst>
          </a:custGeom>
          <a:noFill/>
          <a:ln w="15706" cap="flat" cmpd="sng">
            <a:solidFill>
              <a:srgbClr val="5E6DB3">
                <a:alpha val="100000"/>
              </a:srgbClr>
            </a:solidFill>
            <a:prstDash val="solid"/>
            <a:round/>
            <a:headEnd type="none" w="med" len="med"/>
            <a:tailEnd type="none" w="med" len="med"/>
          </a:ln>
        </p:spPr>
        <p:txBody>
          <a:bodyPr/>
          <a:p>
            <a:endParaRPr lang="en-US"/>
          </a:p>
        </p:txBody>
      </p:sp>
      <p:sp>
        <p:nvSpPr>
          <p:cNvPr id="15"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defRPr/>
            </a:pPr>
            <a:endParaRPr kumimoji="0" lang="en-US" altLang="en-US" sz="1800" b="0" i="0" u="none" strike="noStrike" kern="1200" cap="none" spc="0" normalizeH="0" baseline="0" noProof="0" smtClean="0">
              <a:ln>
                <a:noFill/>
              </a:ln>
              <a:solidFill>
                <a:schemeClr val="tx1"/>
              </a:solidFill>
              <a:effectLst/>
              <a:uLnTx/>
              <a:uFillTx/>
              <a:latin typeface="Calibri" panose="020F0502020204030204" pitchFamily="34" charset="0"/>
              <a:ea typeface="MS PGothic" panose="020B0600070205080204" pitchFamily="34" charset="-128"/>
              <a:cs typeface="+mn-cs"/>
            </a:endParaRPr>
          </a:p>
        </p:txBody>
      </p:sp>
      <p:sp>
        <p:nvSpPr>
          <p:cNvPr id="5131" name="object 6"/>
          <p:cNvSpPr/>
          <p:nvPr userDrawn="1"/>
        </p:nvSpPr>
        <p:spPr>
          <a:xfrm>
            <a:off x="2982913" y="712788"/>
            <a:ext cx="57150" cy="57150"/>
          </a:xfrm>
          <a:custGeom>
            <a:avLst/>
            <a:gdLst/>
            <a:ahLst/>
            <a:cxnLst>
              <a:cxn ang="0">
                <a:pos x="73681" y="0"/>
              </a:cxn>
              <a:cxn ang="0">
                <a:pos x="45032" y="5767"/>
              </a:cxn>
              <a:cxn ang="0">
                <a:pos x="21603" y="21511"/>
              </a:cxn>
              <a:cxn ang="0">
                <a:pos x="5799" y="44853"/>
              </a:cxn>
              <a:cxn ang="0">
                <a:pos x="0" y="73439"/>
              </a:cxn>
              <a:cxn ang="0">
                <a:pos x="5799" y="102052"/>
              </a:cxn>
              <a:cxn ang="0">
                <a:pos x="21603" y="125438"/>
              </a:cxn>
              <a:cxn ang="0">
                <a:pos x="45032" y="141228"/>
              </a:cxn>
              <a:cxn ang="0">
                <a:pos x="73681" y="147014"/>
              </a:cxn>
              <a:cxn ang="0">
                <a:pos x="102292" y="141228"/>
              </a:cxn>
              <a:cxn ang="0">
                <a:pos x="109442" y="136390"/>
              </a:cxn>
              <a:cxn ang="0">
                <a:pos x="73681" y="136390"/>
              </a:cxn>
              <a:cxn ang="0">
                <a:pos x="49119" y="131431"/>
              </a:cxn>
              <a:cxn ang="0">
                <a:pos x="29088" y="117928"/>
              </a:cxn>
              <a:cxn ang="0">
                <a:pos x="15591" y="97911"/>
              </a:cxn>
              <a:cxn ang="0">
                <a:pos x="10634" y="73439"/>
              </a:cxn>
              <a:cxn ang="0">
                <a:pos x="15591" y="48945"/>
              </a:cxn>
              <a:cxn ang="0">
                <a:pos x="29088" y="28901"/>
              </a:cxn>
              <a:cxn ang="0">
                <a:pos x="49119" y="15339"/>
              </a:cxn>
              <a:cxn ang="0">
                <a:pos x="73681" y="10372"/>
              </a:cxn>
              <a:cxn ang="0">
                <a:pos x="109139" y="10372"/>
              </a:cxn>
              <a:cxn ang="0">
                <a:pos x="102292" y="5767"/>
              </a:cxn>
              <a:cxn ang="0">
                <a:pos x="73681" y="0"/>
              </a:cxn>
              <a:cxn ang="0">
                <a:pos x="109139" y="10372"/>
              </a:cxn>
              <a:cxn ang="0">
                <a:pos x="73681" y="10372"/>
              </a:cxn>
              <a:cxn ang="0">
                <a:pos x="98248" y="15339"/>
              </a:cxn>
              <a:cxn ang="0">
                <a:pos x="118288" y="28901"/>
              </a:cxn>
              <a:cxn ang="0">
                <a:pos x="131789" y="48945"/>
              </a:cxn>
              <a:cxn ang="0">
                <a:pos x="136737" y="73439"/>
              </a:cxn>
              <a:cxn ang="0">
                <a:pos x="131789" y="97911"/>
              </a:cxn>
              <a:cxn ang="0">
                <a:pos x="118288" y="117928"/>
              </a:cxn>
              <a:cxn ang="0">
                <a:pos x="98248" y="131431"/>
              </a:cxn>
              <a:cxn ang="0">
                <a:pos x="73681" y="136390"/>
              </a:cxn>
              <a:cxn ang="0">
                <a:pos x="109442" y="136390"/>
              </a:cxn>
              <a:cxn ang="0">
                <a:pos x="125676" y="125438"/>
              </a:cxn>
              <a:cxn ang="0">
                <a:pos x="141471" y="102052"/>
              </a:cxn>
              <a:cxn ang="0">
                <a:pos x="147264" y="73439"/>
              </a:cxn>
              <a:cxn ang="0">
                <a:pos x="141471" y="44853"/>
              </a:cxn>
              <a:cxn ang="0">
                <a:pos x="125676" y="21511"/>
              </a:cxn>
              <a:cxn ang="0">
                <a:pos x="109139" y="10372"/>
              </a:cxn>
            </a:cxnLst>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alpha val="100000"/>
            </a:srgbClr>
          </a:solidFill>
          <a:ln w="9525">
            <a:noFill/>
          </a:ln>
        </p:spPr>
        <p:txBody>
          <a:bodyPr/>
          <a:p>
            <a:endParaRPr lang="en-US"/>
          </a:p>
        </p:txBody>
      </p:sp>
      <p:sp>
        <p:nvSpPr>
          <p:cNvPr id="5132" name="object 7"/>
          <p:cNvSpPr/>
          <p:nvPr userDrawn="1"/>
        </p:nvSpPr>
        <p:spPr>
          <a:xfrm>
            <a:off x="2998788" y="725488"/>
            <a:ext cx="25400" cy="31750"/>
          </a:xfrm>
          <a:custGeom>
            <a:avLst/>
            <a:gdLst/>
            <a:ahLst/>
            <a:cxnLst>
              <a:cxn ang="0">
                <a:pos x="11999" y="0"/>
              </a:cxn>
              <a:cxn ang="0">
                <a:pos x="0" y="0"/>
              </a:cxn>
              <a:cxn ang="0">
                <a:pos x="0" y="31423"/>
              </a:cxn>
              <a:cxn ang="0">
                <a:pos x="5675" y="31423"/>
              </a:cxn>
              <a:cxn ang="0">
                <a:pos x="5675" y="18292"/>
              </a:cxn>
              <a:cxn ang="0">
                <a:pos x="16472" y="18292"/>
              </a:cxn>
              <a:cxn ang="0">
                <a:pos x="15633" y="17570"/>
              </a:cxn>
              <a:cxn ang="0">
                <a:pos x="21266" y="14669"/>
              </a:cxn>
              <a:cxn ang="0">
                <a:pos x="21701" y="13277"/>
              </a:cxn>
              <a:cxn ang="0">
                <a:pos x="5675" y="13277"/>
              </a:cxn>
              <a:cxn ang="0">
                <a:pos x="5675" y="5329"/>
              </a:cxn>
              <a:cxn ang="0">
                <a:pos x="22239" y="5329"/>
              </a:cxn>
              <a:cxn ang="0">
                <a:pos x="21884" y="3863"/>
              </a:cxn>
              <a:cxn ang="0">
                <a:pos x="18564" y="848"/>
              </a:cxn>
              <a:cxn ang="0">
                <a:pos x="11999" y="0"/>
              </a:cxn>
              <a:cxn ang="0">
                <a:pos x="16472" y="18292"/>
              </a:cxn>
              <a:cxn ang="0">
                <a:pos x="6837" y="18292"/>
              </a:cxn>
              <a:cxn ang="0">
                <a:pos x="9727" y="18680"/>
              </a:cxn>
              <a:cxn ang="0">
                <a:pos x="11465" y="19999"/>
              </a:cxn>
              <a:cxn ang="0">
                <a:pos x="14470" y="24596"/>
              </a:cxn>
              <a:cxn ang="0">
                <a:pos x="18564" y="31423"/>
              </a:cxn>
              <a:cxn ang="0">
                <a:pos x="25402" y="31423"/>
              </a:cxn>
              <a:cxn ang="0">
                <a:pos x="21967" y="25318"/>
              </a:cxn>
              <a:cxn ang="0">
                <a:pos x="18721" y="20229"/>
              </a:cxn>
              <a:cxn ang="0">
                <a:pos x="16472" y="18292"/>
              </a:cxn>
              <a:cxn ang="0">
                <a:pos x="22239" y="5329"/>
              </a:cxn>
              <a:cxn ang="0">
                <a:pos x="10156" y="5329"/>
              </a:cxn>
              <a:cxn ang="0">
                <a:pos x="14324" y="5444"/>
              </a:cxn>
              <a:cxn ang="0">
                <a:pos x="16449" y="6638"/>
              </a:cxn>
              <a:cxn ang="0">
                <a:pos x="17224" y="9224"/>
              </a:cxn>
              <a:cxn ang="0">
                <a:pos x="16638" y="11580"/>
              </a:cxn>
              <a:cxn ang="0">
                <a:pos x="15057" y="12889"/>
              </a:cxn>
              <a:cxn ang="0">
                <a:pos x="9926" y="13277"/>
              </a:cxn>
              <a:cxn ang="0">
                <a:pos x="21701" y="13277"/>
              </a:cxn>
              <a:cxn ang="0">
                <a:pos x="23088" y="8837"/>
              </a:cxn>
              <a:cxn ang="0">
                <a:pos x="22239" y="5329"/>
              </a:cxn>
            </a:cxnLst>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alpha val="100000"/>
            </a:srgbClr>
          </a:solidFill>
          <a:ln w="9525">
            <a:noFill/>
          </a:ln>
        </p:spPr>
        <p:txBody>
          <a:bodyPr/>
          <a:p>
            <a:endParaRPr lang="en-US"/>
          </a:p>
        </p:txBody>
      </p:sp>
      <p:sp>
        <p:nvSpPr>
          <p:cNvPr id="18" name="object 8"/>
          <p:cNvSpPr txBox="1"/>
          <p:nvPr/>
        </p:nvSpPr>
        <p:spPr>
          <a:xfrm>
            <a:off x="1822450" y="438150"/>
            <a:ext cx="1371600" cy="492125"/>
          </a:xfrm>
          <a:prstGeom prst="rect">
            <a:avLst/>
          </a:prstGeom>
        </p:spPr>
        <p:txBody>
          <a:bodyPr lIns="0" tIns="17145" rIns="0" bIns="0">
            <a:spAutoFit/>
          </a:bodyPr>
          <a:lstStyle/>
          <a:p>
            <a:pPr marL="12700" marR="0" lvl="0" indent="0" algn="l" defTabSz="457200" rtl="0" eaLnBrk="1" fontAlgn="auto" latinLnBrk="0" hangingPunct="1">
              <a:lnSpc>
                <a:spcPts val="1785"/>
              </a:lnSpc>
              <a:spcBef>
                <a:spcPts val="135"/>
              </a:spcBef>
              <a:spcAft>
                <a:spcPts val="0"/>
              </a:spcAft>
              <a:buClrTx/>
              <a:buSzTx/>
              <a:buFontTx/>
              <a:buNone/>
              <a:defRPr/>
            </a:pPr>
            <a:r>
              <a:rPr kumimoji="0" lang="en-IN" sz="1600" b="1" i="0" u="none" strike="noStrike" kern="1200" cap="none" spc="5" normalizeH="0" baseline="0" noProof="0" dirty="0">
                <a:ln>
                  <a:noFill/>
                </a:ln>
                <a:solidFill>
                  <a:srgbClr val="231F20"/>
                </a:solidFill>
                <a:effectLst/>
                <a:uLnTx/>
                <a:uFillTx/>
                <a:latin typeface="Helvetica-Bold"/>
                <a:ea typeface="+mn-ea"/>
                <a:cs typeface="Helvetica-Bold"/>
              </a:rPr>
              <a:t>RV College of</a:t>
            </a:r>
            <a:endParaRPr kumimoji="0" lang="en-IN" sz="1600" b="1" i="0" u="none" strike="noStrike" kern="1200" cap="none" spc="5" normalizeH="0" baseline="0" noProof="0" dirty="0">
              <a:ln>
                <a:noFill/>
              </a:ln>
              <a:solidFill>
                <a:srgbClr val="231F20"/>
              </a:solidFill>
              <a:effectLst/>
              <a:uLnTx/>
              <a:uFillTx/>
              <a:latin typeface="Helvetica-Bold"/>
              <a:ea typeface="+mn-ea"/>
              <a:cs typeface="Helvetica-Bold"/>
            </a:endParaRPr>
          </a:p>
          <a:p>
            <a:pPr marL="12700" marR="0" lvl="0" indent="0" algn="l" defTabSz="457200" rtl="0" eaLnBrk="1" fontAlgn="auto" latinLnBrk="0" hangingPunct="1">
              <a:lnSpc>
                <a:spcPts val="1785"/>
              </a:lnSpc>
              <a:spcBef>
                <a:spcPts val="135"/>
              </a:spcBef>
              <a:spcAft>
                <a:spcPts val="0"/>
              </a:spcAft>
              <a:buClrTx/>
              <a:buSzTx/>
              <a:buFontTx/>
              <a:buNone/>
              <a:defRPr/>
            </a:pPr>
            <a:r>
              <a:rPr kumimoji="0" lang="en-IN" sz="1600" b="1" i="0" u="none" strike="noStrike" kern="1200" cap="none" spc="5" normalizeH="0" baseline="0" noProof="0" dirty="0">
                <a:ln>
                  <a:noFill/>
                </a:ln>
                <a:solidFill>
                  <a:srgbClr val="231F20"/>
                </a:solidFill>
                <a:effectLst/>
                <a:uLnTx/>
                <a:uFillTx/>
                <a:latin typeface="Helvetica-Bold"/>
                <a:ea typeface="+mn-ea"/>
                <a:cs typeface="Helvetica-Bold"/>
              </a:rPr>
              <a:t>Engineering </a:t>
            </a:r>
            <a:endParaRPr kumimoji="0" sz="1600" b="0" i="0" u="none" strike="noStrike" kern="1200" cap="none" spc="0" normalizeH="0" baseline="0" noProof="0" dirty="0">
              <a:ln>
                <a:noFill/>
              </a:ln>
              <a:solidFill>
                <a:schemeClr val="tx1"/>
              </a:solidFill>
              <a:effectLst/>
              <a:uLnTx/>
              <a:uFillTx/>
              <a:latin typeface="Helvetica-Bold"/>
              <a:ea typeface="+mn-ea"/>
              <a:cs typeface="Helvetica-Bold"/>
            </a:endParaRPr>
          </a:p>
        </p:txBody>
      </p:sp>
      <p:sp>
        <p:nvSpPr>
          <p:cNvPr id="19" name="object 8"/>
          <p:cNvSpPr txBox="1">
            <a:spLocks noChangeArrowheads="1"/>
          </p:cNvSpPr>
          <p:nvPr/>
        </p:nvSpPr>
        <p:spPr bwMode="auto">
          <a:xfrm>
            <a:off x="16376650" y="511175"/>
            <a:ext cx="277336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12700">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marL="12700" marR="0" lvl="0" indent="0" algn="l" defTabSz="457200" rtl="0" eaLnBrk="1" fontAlgn="base" latinLnBrk="0" hangingPunct="1">
              <a:lnSpc>
                <a:spcPct val="100000"/>
              </a:lnSpc>
              <a:spcBef>
                <a:spcPts val="100"/>
              </a:spcBef>
              <a:spcAft>
                <a:spcPct val="0"/>
              </a:spcAft>
              <a:buClrTx/>
              <a:buSzTx/>
              <a:buFontTx/>
              <a:buNone/>
              <a:defRPr/>
            </a:pPr>
            <a:r>
              <a:rPr kumimoji="0" lang="en-US" altLang="en-US" sz="1800" b="1" i="0" u="none" strike="noStrike" kern="1200" cap="none" spc="0" normalizeH="0" baseline="0" noProof="0" dirty="0" smtClean="0">
                <a:ln>
                  <a:noFill/>
                </a:ln>
                <a:solidFill>
                  <a:srgbClr val="005893"/>
                </a:solidFill>
                <a:effectLst/>
                <a:uLnTx/>
                <a:uFillTx/>
                <a:latin typeface="+mj-lt"/>
                <a:ea typeface="MS PGothic" panose="020B0600070205080204" pitchFamily="34" charset="-128"/>
                <a:cs typeface="+mn-cs"/>
              </a:rPr>
              <a:t>Go, Change the world</a:t>
            </a:r>
            <a:endParaRPr kumimoji="0" lang="en-US" altLang="en-US" sz="1800" b="1" i="0" u="none" strike="noStrike" kern="1200" cap="none" spc="0" normalizeH="0" baseline="0" noProof="0" dirty="0" smtClean="0">
              <a:ln>
                <a:noFill/>
              </a:ln>
              <a:solidFill>
                <a:srgbClr val="005893"/>
              </a:solidFill>
              <a:effectLst/>
              <a:uLnTx/>
              <a:uFillTx/>
              <a:latin typeface="+mj-lt"/>
              <a:ea typeface="MS PGothic" panose="020B0600070205080204" pitchFamily="34" charset="-128"/>
              <a:cs typeface="+mn-cs"/>
            </a:endParaRPr>
          </a:p>
        </p:txBody>
      </p:sp>
      <p:sp>
        <p:nvSpPr>
          <p:cNvPr id="20" name="Slide Number Placeholder 9"/>
          <p:cNvSpPr>
            <a:spLocks noGrp="1"/>
          </p:cNvSpPr>
          <p:nvPr>
            <p:ph type="sldNum" sz="quarter" idx="4"/>
          </p:nvPr>
        </p:nvSpPr>
        <p:spPr>
          <a:xfrm>
            <a:off x="106363" y="10864850"/>
            <a:ext cx="5867400" cy="276225"/>
          </a:xfrm>
          <a:prstGeom prst="rect">
            <a:avLst/>
          </a:prstGeom>
        </p:spPr>
        <p:txBody>
          <a:bodyPr vert="horz" wrap="square" lIns="0" tIns="0" rIns="0" bIns="0" numCol="1" anchor="t" anchorCtr="0" compatLnSpc="1">
            <a:spAutoFit/>
          </a:bodyPr>
          <a:lstStyle>
            <a:lvl1pPr>
              <a:defRPr b="1">
                <a:solidFill>
                  <a:schemeClr val="accent1"/>
                </a:solidFill>
                <a:latin typeface="Helvetica" pitchFamily="34" charset="0"/>
                <a:cs typeface="Helvetica" pitchFamily="34" charset="0"/>
              </a:defRPr>
            </a:lvl1pPr>
          </a:lstStyle>
          <a:p>
            <a:pPr marL="0" marR="0" lvl="0" indent="0" algn="r" defTabSz="457200" rtl="0" eaLnBrk="1" fontAlgn="base" latinLnBrk="0" hangingPunct="1">
              <a:lnSpc>
                <a:spcPct val="100000"/>
              </a:lnSpc>
              <a:spcBef>
                <a:spcPct val="0"/>
              </a:spcBef>
              <a:spcAft>
                <a:spcPct val="0"/>
              </a:spcAft>
              <a:buClrTx/>
              <a:buSzTx/>
              <a:buFontTx/>
              <a:buNone/>
              <a:defRPr/>
            </a:pPr>
            <a:r>
              <a:rPr kumimoji="0" lang="en-US" altLang="en-US" sz="1800" b="1" i="0" u="none" strike="noStrike" kern="1200" cap="none" spc="0" normalizeH="0" baseline="0" noProof="0">
                <a:ln>
                  <a:noFill/>
                </a:ln>
                <a:solidFill>
                  <a:schemeClr val="accent1"/>
                </a:solidFill>
                <a:effectLst/>
                <a:uLnTx/>
                <a:uFillTx/>
                <a:latin typeface="Helvetica" pitchFamily="34" charset="0"/>
                <a:ea typeface="MS PGothic" panose="020B0600070205080204" pitchFamily="34" charset="-128"/>
                <a:cs typeface="Helvetica" pitchFamily="34" charset="0"/>
              </a:rPr>
              <a:t>Department of Master of Computer Applications</a:t>
            </a:r>
            <a:endParaRPr kumimoji="0" lang="en-US" altLang="en-US" sz="1800" b="1" i="0" u="none" strike="noStrike" kern="1200" cap="none" spc="0" normalizeH="0" baseline="0" noProof="0">
              <a:ln>
                <a:noFill/>
              </a:ln>
              <a:solidFill>
                <a:schemeClr val="accent1"/>
              </a:solidFill>
              <a:effectLst/>
              <a:uLnTx/>
              <a:uFillTx/>
              <a:latin typeface="Helvetica" pitchFamily="34" charset="0"/>
              <a:ea typeface="MS PGothic" panose="020B0600070205080204" pitchFamily="34" charset="-128"/>
              <a:cs typeface="Helvetica" pitchFamily="34" charset="0"/>
            </a:endParaRPr>
          </a:p>
        </p:txBody>
      </p:sp>
      <p:sp>
        <p:nvSpPr>
          <p:cNvPr id="2" name="Date Placeholder 1"/>
          <p:cNvSpPr>
            <a:spLocks noGrp="1"/>
          </p:cNvSpPr>
          <p:nvPr>
            <p:ph type="dt" sz="half" idx="10"/>
          </p:nvPr>
        </p:nvSpPr>
        <p:spPr/>
        <p:txBody>
          <a:bodyPr/>
          <a:p>
            <a:pPr marL="0" marR="0" lvl="0" indent="0" algn="l" defTabSz="457200" rtl="0" eaLnBrk="1" fontAlgn="base" latinLnBrk="0" hangingPunct="1">
              <a:lnSpc>
                <a:spcPct val="100000"/>
              </a:lnSpc>
              <a:spcBef>
                <a:spcPct val="0"/>
              </a:spcBef>
              <a:spcAft>
                <a:spcPct val="0"/>
              </a:spcAft>
              <a:buClrTx/>
              <a:buSzTx/>
              <a:buFontTx/>
              <a:buNone/>
              <a:defRPr/>
            </a:pPr>
            <a:fld id="{F2CDDE35-5086-41C2-BF2A-9F42D2A43C36}" type="datetimeFigureOut">
              <a:rPr kumimoji="0" lang="en-US" altLang="en-US" sz="1800" b="0" i="0" u="none" strike="noStrike" kern="1200" cap="none" spc="0" normalizeH="0" baseline="0" noProof="0">
                <a:ln>
                  <a:noFill/>
                </a:ln>
                <a:solidFill>
                  <a:srgbClr val="898989"/>
                </a:solidFill>
                <a:effectLst/>
                <a:uLnTx/>
                <a:uFillTx/>
                <a:latin typeface="Calibri" panose="020F0502020204030204" pitchFamily="34" charset="0"/>
                <a:ea typeface="MS PGothic" panose="020B0600070205080204" pitchFamily="34" charset="-128"/>
                <a:cs typeface="+mn-cs"/>
              </a:rPr>
            </a:fld>
            <a:endParaRPr kumimoji="0" lang="en-US" altLang="en-US" sz="1800" b="0" i="0" u="none" strike="noStrike" kern="1200" cap="none" spc="0" normalizeH="0" baseline="0" noProof="0">
              <a:ln>
                <a:noFill/>
              </a:ln>
              <a:solidFill>
                <a:srgbClr val="898989"/>
              </a:solidFill>
              <a:effectLst/>
              <a:uLnTx/>
              <a:uFillTx/>
              <a:latin typeface="Calibri" panose="020F0502020204030204" pitchFamily="34" charset="0"/>
              <a:ea typeface="MS PGothic" panose="020B0600070205080204" pitchFamily="34" charset="-128"/>
              <a:cs typeface="+mn-cs"/>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1025" y="407988"/>
            <a:ext cx="18942050" cy="276999"/>
          </a:xfrm>
        </p:spPr>
        <p:txBody>
          <a:bodyPr/>
          <a:lstStyle>
            <a:lvl1pPr>
              <a:defRPr b="1">
                <a:solidFill>
                  <a:srgbClr val="00206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746375" y="2613025"/>
            <a:ext cx="14611350" cy="1606594"/>
          </a:xfr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2" name="Date Placeholder 3"/>
          <p:cNvSpPr>
            <a:spLocks noGrp="1"/>
          </p:cNvSpPr>
          <p:nvPr>
            <p:ph type="dt" sz="half" idx="2"/>
          </p:nvPr>
        </p:nvSpPr>
        <p:spPr>
          <a:xfrm>
            <a:off x="1004888" y="10517188"/>
            <a:ext cx="4624388" cy="276225"/>
          </a:xfrm>
          <a:prstGeom prst="rect">
            <a:avLst/>
          </a:prstGeom>
        </p:spPr>
        <p:txBody>
          <a:bodyPr vert="horz" wrap="square" lIns="0" tIns="0" rIns="0" bIns="0" numCol="1" anchor="t" anchorCtr="0" compatLnSpc="1">
            <a:spAutoFit/>
          </a:bodyPr>
          <a:lstStyle>
            <a:lvl1pPr>
              <a:defRPr/>
            </a:lvl1pPr>
          </a:lstStyle>
          <a:p>
            <a:pPr marL="0" marR="0" lvl="0" indent="0" algn="l" defTabSz="457200" rtl="0" eaLnBrk="1" fontAlgn="base" latinLnBrk="0" hangingPunct="1">
              <a:lnSpc>
                <a:spcPct val="100000"/>
              </a:lnSpc>
              <a:spcBef>
                <a:spcPct val="0"/>
              </a:spcBef>
              <a:spcAft>
                <a:spcPct val="0"/>
              </a:spcAft>
              <a:buClrTx/>
              <a:buSzTx/>
              <a:buFontTx/>
              <a:buNone/>
              <a:defRPr/>
            </a:pPr>
            <a:fld id="{1E6B3326-84C0-4048-B314-A5146831E46E}" type="datetimeFigureOut">
              <a:rPr kumimoji="0" lang="en-US" sz="1800" b="0" i="0" u="none" strike="noStrike" kern="1200" cap="none" spc="0" normalizeH="0" baseline="0" noProof="0">
                <a:ln>
                  <a:noFill/>
                </a:ln>
                <a:solidFill>
                  <a:srgbClr val="898989"/>
                </a:solidFill>
                <a:effectLst/>
                <a:uLnTx/>
                <a:uFillTx/>
                <a:latin typeface="Calibri" panose="020F0502020204030204" pitchFamily="34" charset="0"/>
                <a:ea typeface="MS PGothic" panose="020B0600070205080204" pitchFamily="34" charset="-128"/>
                <a:cs typeface="+mn-cs"/>
              </a:rPr>
            </a:fld>
            <a:endParaRPr kumimoji="0" lang="en-US" sz="1800" b="0" i="0" u="none" strike="noStrike" kern="1200" cap="none" spc="0" normalizeH="0" baseline="0" noProof="0">
              <a:ln>
                <a:noFill/>
              </a:ln>
              <a:solidFill>
                <a:srgbClr val="898989"/>
              </a:solidFill>
              <a:effectLst/>
              <a:uLnTx/>
              <a:uFillTx/>
              <a:latin typeface="Calibri" panose="020F0502020204030204" pitchFamily="34" charset="0"/>
              <a:ea typeface="MS PGothic" panose="020B0600070205080204" pitchFamily="34" charset="-128"/>
              <a:cs typeface="+mn-cs"/>
            </a:endParaRPr>
          </a:p>
        </p:txBody>
      </p:sp>
      <p:sp>
        <p:nvSpPr>
          <p:cNvPr id="14" name="Footer Placeholder 4"/>
          <p:cNvSpPr>
            <a:spLocks noGrp="1"/>
          </p:cNvSpPr>
          <p:nvPr>
            <p:ph type="ftr" sz="quarter" idx="3"/>
          </p:nvPr>
        </p:nvSpPr>
        <p:spPr>
          <a:xfrm>
            <a:off x="6869113" y="10482263"/>
            <a:ext cx="6365875" cy="601663"/>
          </a:xfrm>
          <a:prstGeom prst="rect">
            <a:avLst/>
          </a:prstGeom>
        </p:spPr>
        <p:txBody>
          <a:bodyPr lIns="179497" tIns="89748" rIns="179497" bIns="89748"/>
          <a:lstStyle>
            <a:lvl1pPr>
              <a:defRPr>
                <a:cs typeface="+mn-cs"/>
              </a:defRPr>
            </a:lvl1pPr>
          </a:lstStyle>
          <a:p>
            <a:pPr marL="0" marR="0" lvl="0" indent="0" algn="l" defTabSz="4572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MS PGothic" panose="020B0600070205080204" pitchFamily="34" charset="-128"/>
              <a:cs typeface="+mn-cs"/>
            </a:endParaRPr>
          </a:p>
        </p:txBody>
      </p:sp>
      <p:sp>
        <p:nvSpPr>
          <p:cNvPr id="15" name="Slide Number Placeholder 5"/>
          <p:cNvSpPr>
            <a:spLocks noGrp="1"/>
          </p:cNvSpPr>
          <p:nvPr>
            <p:ph type="sldNum" sz="quarter" idx="4"/>
          </p:nvPr>
        </p:nvSpPr>
        <p:spPr>
          <a:xfrm>
            <a:off x="14474825" y="10517188"/>
            <a:ext cx="4624388" cy="276225"/>
          </a:xfrm>
          <a:prstGeom prst="rect">
            <a:avLst/>
          </a:prstGeom>
        </p:spPr>
        <p:txBody>
          <a:bodyPr vert="horz" wrap="square" lIns="0" tIns="0" rIns="0" bIns="0" numCol="1" anchor="t" anchorCtr="0" compatLnSpc="1">
            <a:spAutoFit/>
          </a:bodyPr>
          <a:p>
            <a:pPr algn="r">
              <a:buNone/>
            </a:pPr>
            <a:fld id="{9A0DB2DC-4C9A-4742-B13C-FB6460FD3503}" type="slidenum">
              <a:rPr lang="en-US" dirty="0"/>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Title Slide">
    <p:bg>
      <p:bgPr>
        <a:solidFill>
          <a:schemeClr val="bg1"/>
        </a:solidFill>
        <a:effectLst/>
      </p:bgPr>
    </p:bg>
    <p:spTree>
      <p:nvGrpSpPr>
        <p:cNvPr id="1" name=""/>
        <p:cNvGrpSpPr/>
        <p:nvPr/>
      </p:nvGrpSpPr>
      <p:grpSpPr>
        <a:xfrm>
          <a:off x="0" y="0"/>
          <a:ext cx="0" cy="0"/>
          <a:chOff x="0" y="0"/>
          <a:chExt cx="0" cy="0"/>
        </a:xfrm>
      </p:grpSpPr>
      <p:sp>
        <p:nvSpPr>
          <p:cNvPr id="12" name="Rectangle 11"/>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rgbClr val="FFFFFF"/>
              </a:solidFill>
              <a:effectLst/>
              <a:uLnTx/>
              <a:uFillTx/>
              <a:latin typeface="+mn-lt"/>
              <a:ea typeface="+mn-ea"/>
              <a:cs typeface="+mn-cs"/>
            </a:endParaRPr>
          </a:p>
        </p:txBody>
      </p:sp>
      <p:sp>
        <p:nvSpPr>
          <p:cNvPr id="2051" name="object 3"/>
          <p:cNvSpPr/>
          <p:nvPr userDrawn="1"/>
        </p:nvSpPr>
        <p:spPr>
          <a:xfrm>
            <a:off x="-6350" y="15875"/>
            <a:ext cx="9377363" cy="6477000"/>
          </a:xfrm>
          <a:custGeom>
            <a:avLst/>
            <a:gdLst/>
            <a:ahLst/>
            <a:cxnLst>
              <a:cxn ang="0">
                <a:pos x="2147483647" y="0"/>
              </a:cxn>
              <a:cxn ang="0">
                <a:pos x="0" y="0"/>
              </a:cxn>
              <a:cxn ang="0">
                <a:pos x="0" y="2147483647"/>
              </a:cxn>
              <a:cxn ang="0">
                <a:pos x="2147483647" y="0"/>
              </a:cxn>
            </a:cxnLst>
            <a:pathLst>
              <a:path w="7436484" h="5134610">
                <a:moveTo>
                  <a:pt x="7435941" y="0"/>
                </a:moveTo>
                <a:lnTo>
                  <a:pt x="0" y="0"/>
                </a:lnTo>
                <a:lnTo>
                  <a:pt x="0" y="5134513"/>
                </a:lnTo>
                <a:lnTo>
                  <a:pt x="7435941" y="0"/>
                </a:lnTo>
                <a:close/>
              </a:path>
            </a:pathLst>
          </a:custGeom>
          <a:solidFill>
            <a:srgbClr val="005893">
              <a:alpha val="100000"/>
            </a:srgbClr>
          </a:solidFill>
          <a:ln w="9525">
            <a:noFill/>
          </a:ln>
        </p:spPr>
        <p:txBody>
          <a:bodyPr/>
          <a:p>
            <a:endParaRPr lang="en-US"/>
          </a:p>
        </p:txBody>
      </p:sp>
      <p:sp>
        <p:nvSpPr>
          <p:cNvPr id="15" name="object 4"/>
          <p:cNvSpPr>
            <a:spLocks noChangeArrowheads="1"/>
          </p:cNvSpPr>
          <p:nvPr/>
        </p:nvSpPr>
        <p:spPr bwMode="auto">
          <a:xfrm>
            <a:off x="471488" y="415925"/>
            <a:ext cx="1846263" cy="18415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defRPr/>
            </a:pPr>
            <a:endParaRPr kumimoji="0" lang="en-US" altLang="en-US" sz="1800" b="0" i="0" u="none" strike="noStrike" kern="1200" cap="none" spc="0" normalizeH="0" baseline="0" noProof="0" smtClean="0">
              <a:ln>
                <a:noFill/>
              </a:ln>
              <a:solidFill>
                <a:schemeClr val="tx1"/>
              </a:solidFill>
              <a:effectLst/>
              <a:uLnTx/>
              <a:uFillTx/>
              <a:latin typeface="Calibri" panose="020F0502020204030204" pitchFamily="34" charset="0"/>
              <a:ea typeface="MS PGothic" panose="020B0600070205080204" pitchFamily="34" charset="-128"/>
              <a:cs typeface="Arial" panose="020B0604020202020204" pitchFamily="34" charset="0"/>
            </a:endParaRPr>
          </a:p>
        </p:txBody>
      </p:sp>
      <p:sp>
        <p:nvSpPr>
          <p:cNvPr id="16" name="object 5"/>
          <p:cNvSpPr>
            <a:spLocks noChangeArrowheads="1"/>
          </p:cNvSpPr>
          <p:nvPr/>
        </p:nvSpPr>
        <p:spPr bwMode="auto">
          <a:xfrm>
            <a:off x="5603875" y="1336675"/>
            <a:ext cx="146050" cy="1476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defRPr/>
            </a:pPr>
            <a:endParaRPr kumimoji="0" lang="en-US" altLang="en-US" sz="1800" b="0" i="0" u="none" strike="noStrike" kern="1200" cap="none" spc="0" normalizeH="0" baseline="0" noProof="0" smtClean="0">
              <a:ln>
                <a:noFill/>
              </a:ln>
              <a:solidFill>
                <a:schemeClr val="tx1"/>
              </a:solidFill>
              <a:effectLst/>
              <a:uLnTx/>
              <a:uFillTx/>
              <a:latin typeface="Calibri" panose="020F0502020204030204" pitchFamily="34" charset="0"/>
              <a:ea typeface="MS PGothic" panose="020B0600070205080204" pitchFamily="34" charset="-128"/>
              <a:cs typeface="Arial" panose="020B0604020202020204" pitchFamily="34" charset="0"/>
            </a:endParaRPr>
          </a:p>
        </p:txBody>
      </p:sp>
      <p:sp>
        <p:nvSpPr>
          <p:cNvPr id="17" name="object 6"/>
          <p:cNvSpPr txBox="1"/>
          <p:nvPr/>
        </p:nvSpPr>
        <p:spPr>
          <a:xfrm>
            <a:off x="2508250" y="720725"/>
            <a:ext cx="3810000" cy="1231900"/>
          </a:xfrm>
          <a:prstGeom prst="rect">
            <a:avLst/>
          </a:prstGeom>
        </p:spPr>
        <p:txBody>
          <a:bodyPr lIns="0" tIns="13335" rIns="0" bIns="0">
            <a:spAutoFit/>
          </a:bodyPr>
          <a:lstStyle/>
          <a:p>
            <a:pPr marL="12700" marR="0" lvl="0" indent="0" algn="l" defTabSz="457200" rtl="0" eaLnBrk="1" fontAlgn="base" latinLnBrk="0" hangingPunct="1">
              <a:lnSpc>
                <a:spcPts val="4695"/>
              </a:lnSpc>
              <a:spcBef>
                <a:spcPts val="105"/>
              </a:spcBef>
              <a:spcAft>
                <a:spcPct val="0"/>
              </a:spcAft>
              <a:buClrTx/>
              <a:buSzTx/>
              <a:buFontTx/>
              <a:buNone/>
              <a:defRPr/>
            </a:pPr>
            <a:r>
              <a:rPr kumimoji="0" lang="en-IN" sz="4250" b="1" i="0" u="none" strike="noStrike" kern="1200" cap="none" spc="-35" normalizeH="0" baseline="0" noProof="0" dirty="0">
                <a:ln>
                  <a:noFill/>
                </a:ln>
                <a:solidFill>
                  <a:srgbClr val="FFFFFF"/>
                </a:solidFill>
                <a:effectLst/>
                <a:uLnTx/>
                <a:uFillTx/>
                <a:latin typeface="Helvetica-Bold"/>
                <a:ea typeface="MS PGothic" panose="020B0600070205080204" pitchFamily="34" charset="-128"/>
                <a:cs typeface="Helvetica-Bold"/>
              </a:rPr>
              <a:t>RV College of </a:t>
            </a:r>
            <a:endParaRPr kumimoji="0" lang="en-IN" sz="4250" b="1" i="0" u="none" strike="noStrike" kern="1200" cap="none" spc="-35" normalizeH="0" baseline="0" noProof="0" dirty="0">
              <a:ln>
                <a:noFill/>
              </a:ln>
              <a:solidFill>
                <a:srgbClr val="FFFFFF"/>
              </a:solidFill>
              <a:effectLst/>
              <a:uLnTx/>
              <a:uFillTx/>
              <a:latin typeface="Helvetica-Bold"/>
              <a:ea typeface="MS PGothic" panose="020B0600070205080204" pitchFamily="34" charset="-128"/>
              <a:cs typeface="Helvetica-Bold"/>
            </a:endParaRPr>
          </a:p>
          <a:p>
            <a:pPr marL="12700" marR="0" lvl="0" indent="0" algn="l" defTabSz="457200" rtl="0" eaLnBrk="1" fontAlgn="base" latinLnBrk="0" hangingPunct="1">
              <a:lnSpc>
                <a:spcPts val="4695"/>
              </a:lnSpc>
              <a:spcBef>
                <a:spcPts val="105"/>
              </a:spcBef>
              <a:spcAft>
                <a:spcPct val="0"/>
              </a:spcAft>
              <a:buClrTx/>
              <a:buSzTx/>
              <a:buFontTx/>
              <a:buNone/>
              <a:defRPr/>
            </a:pPr>
            <a:r>
              <a:rPr kumimoji="0" lang="en-IN" sz="4250" b="1" i="0" u="none" strike="noStrike" kern="1200" cap="none" spc="-35" normalizeH="0" baseline="0" noProof="0" dirty="0">
                <a:ln>
                  <a:noFill/>
                </a:ln>
                <a:solidFill>
                  <a:srgbClr val="FFFFFF"/>
                </a:solidFill>
                <a:effectLst/>
                <a:uLnTx/>
                <a:uFillTx/>
                <a:latin typeface="Helvetica-Bold"/>
                <a:ea typeface="MS PGothic" panose="020B0600070205080204" pitchFamily="34" charset="-128"/>
                <a:cs typeface="Helvetica-Bold"/>
              </a:rPr>
              <a:t>Engineering</a:t>
            </a:r>
            <a:endParaRPr kumimoji="0" sz="4250" b="0" i="0" u="none" strike="noStrike" kern="1200" cap="none" spc="0" normalizeH="0" baseline="0" noProof="0" dirty="0">
              <a:ln>
                <a:noFill/>
              </a:ln>
              <a:solidFill>
                <a:schemeClr val="tx1"/>
              </a:solidFill>
              <a:effectLst/>
              <a:uLnTx/>
              <a:uFillTx/>
              <a:latin typeface="Helvetica-Bold"/>
              <a:ea typeface="MS PGothic" panose="020B0600070205080204" pitchFamily="34" charset="-128"/>
              <a:cs typeface="Helvetica-Bold"/>
            </a:endParaRPr>
          </a:p>
        </p:txBody>
      </p:sp>
      <p:sp>
        <p:nvSpPr>
          <p:cNvPr id="18" name="object 7"/>
          <p:cNvSpPr txBox="1"/>
          <p:nvPr/>
        </p:nvSpPr>
        <p:spPr>
          <a:xfrm>
            <a:off x="16117888" y="407988"/>
            <a:ext cx="3405188" cy="484188"/>
          </a:xfrm>
          <a:prstGeom prst="rect">
            <a:avLst/>
          </a:prstGeom>
        </p:spPr>
        <p:txBody>
          <a:bodyPr lIns="0" tIns="12700" rIns="0" bIns="0">
            <a:spAutoFit/>
          </a:bodyPr>
          <a:lstStyle/>
          <a:p>
            <a:pPr marL="12700" marR="0" lvl="0" indent="0" algn="l" defTabSz="457200" rtl="0" eaLnBrk="1" fontAlgn="base" latinLnBrk="0" hangingPunct="1">
              <a:lnSpc>
                <a:spcPct val="100000"/>
              </a:lnSpc>
              <a:spcBef>
                <a:spcPts val="100"/>
              </a:spcBef>
              <a:spcAft>
                <a:spcPct val="0"/>
              </a:spcAft>
              <a:buClrTx/>
              <a:buSzTx/>
              <a:buFontTx/>
              <a:buNone/>
              <a:defRPr/>
            </a:pPr>
            <a:r>
              <a:rPr kumimoji="0" sz="3000" b="0" i="1" u="none" strike="noStrike" kern="1200" cap="none" spc="-5" normalizeH="0" baseline="0" noProof="0" dirty="0">
                <a:ln>
                  <a:noFill/>
                </a:ln>
                <a:solidFill>
                  <a:srgbClr val="422C75"/>
                </a:solidFill>
                <a:effectLst/>
                <a:uLnTx/>
                <a:uFillTx/>
                <a:latin typeface="Playfair Display"/>
                <a:ea typeface="MS PGothic" panose="020B0600070205080204" pitchFamily="34" charset="-128"/>
                <a:cs typeface="Playfair Display"/>
              </a:rPr>
              <a:t>Go, change </a:t>
            </a:r>
            <a:r>
              <a:rPr kumimoji="0" sz="3000" b="0" i="1" u="none" strike="noStrike" kern="1200" cap="none" spc="0" normalizeH="0" baseline="0" noProof="0" dirty="0">
                <a:ln>
                  <a:noFill/>
                </a:ln>
                <a:solidFill>
                  <a:srgbClr val="422C75"/>
                </a:solidFill>
                <a:effectLst/>
                <a:uLnTx/>
                <a:uFillTx/>
                <a:latin typeface="Playfair Display"/>
                <a:ea typeface="MS PGothic" panose="020B0600070205080204" pitchFamily="34" charset="-128"/>
                <a:cs typeface="Playfair Display"/>
              </a:rPr>
              <a:t>the</a:t>
            </a:r>
            <a:r>
              <a:rPr kumimoji="0" sz="3000" b="0" i="1" u="none" strike="noStrike" kern="1200" cap="none" spc="-80" normalizeH="0" baseline="0" noProof="0" dirty="0">
                <a:ln>
                  <a:noFill/>
                </a:ln>
                <a:solidFill>
                  <a:srgbClr val="422C75"/>
                </a:solidFill>
                <a:effectLst/>
                <a:uLnTx/>
                <a:uFillTx/>
                <a:latin typeface="Playfair Display"/>
                <a:ea typeface="MS PGothic" panose="020B0600070205080204" pitchFamily="34" charset="-128"/>
                <a:cs typeface="Playfair Display"/>
              </a:rPr>
              <a:t> </a:t>
            </a:r>
            <a:r>
              <a:rPr kumimoji="0" sz="3000" b="0" i="1" u="none" strike="noStrike" kern="1200" cap="none" spc="-5" normalizeH="0" baseline="0" noProof="0" dirty="0">
                <a:ln>
                  <a:noFill/>
                </a:ln>
                <a:solidFill>
                  <a:srgbClr val="422C75"/>
                </a:solidFill>
                <a:effectLst/>
                <a:uLnTx/>
                <a:uFillTx/>
                <a:latin typeface="Playfair Display"/>
                <a:ea typeface="MS PGothic" panose="020B0600070205080204" pitchFamily="34" charset="-128"/>
                <a:cs typeface="Playfair Display"/>
              </a:rPr>
              <a:t>world</a:t>
            </a:r>
            <a:endParaRPr kumimoji="0" sz="3000" b="0" i="0" u="none" strike="noStrike" kern="1200" cap="none" spc="0" normalizeH="0" baseline="0" noProof="0" dirty="0">
              <a:ln>
                <a:noFill/>
              </a:ln>
              <a:solidFill>
                <a:schemeClr val="tx1"/>
              </a:solidFill>
              <a:effectLst/>
              <a:uLnTx/>
              <a:uFillTx/>
              <a:latin typeface="Playfair Display"/>
              <a:ea typeface="MS PGothic" panose="020B0600070205080204" pitchFamily="34" charset="-128"/>
              <a:cs typeface="Playfair Display"/>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11"/>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en-IN" sz="1800" b="1" i="0" u="none" strike="noStrike" kern="1200" cap="none" spc="0" normalizeH="0" baseline="0" noProof="0" dirty="0">
              <a:ln>
                <a:noFill/>
              </a:ln>
              <a:solidFill>
                <a:srgbClr val="681748"/>
              </a:solidFill>
              <a:effectLst/>
              <a:uLnTx/>
              <a:uFillTx/>
              <a:latin typeface="+mn-lt"/>
              <a:ea typeface="+mn-ea"/>
              <a:cs typeface="+mn-cs"/>
            </a:endParaRPr>
          </a:p>
        </p:txBody>
      </p:sp>
      <p:sp>
        <p:nvSpPr>
          <p:cNvPr id="3081" name="object 4"/>
          <p:cNvSpPr/>
          <p:nvPr userDrawn="1"/>
        </p:nvSpPr>
        <p:spPr>
          <a:xfrm>
            <a:off x="1008063" y="1192213"/>
            <a:ext cx="18527712" cy="0"/>
          </a:xfrm>
          <a:custGeom>
            <a:avLst/>
            <a:gdLst/>
            <a:ahLst/>
            <a:cxnLst>
              <a:cxn ang="0">
                <a:pos x="0" y="0"/>
              </a:cxn>
              <a:cxn ang="0">
                <a:pos x="18554121" y="0"/>
              </a:cxn>
            </a:cxnLst>
            <a:pathLst>
              <a:path w="18527395">
                <a:moveTo>
                  <a:pt x="0" y="0"/>
                </a:moveTo>
                <a:lnTo>
                  <a:pt x="18526859" y="0"/>
                </a:lnTo>
              </a:path>
            </a:pathLst>
          </a:custGeom>
          <a:noFill/>
          <a:ln w="15706" cap="flat" cmpd="sng">
            <a:solidFill>
              <a:srgbClr val="5E6DB3">
                <a:alpha val="100000"/>
              </a:srgbClr>
            </a:solidFill>
            <a:prstDash val="solid"/>
            <a:round/>
            <a:headEnd type="none" w="med" len="med"/>
            <a:tailEnd type="none" w="med" len="med"/>
          </a:ln>
        </p:spPr>
        <p:txBody>
          <a:bodyPr/>
          <a:p>
            <a:endParaRPr lang="en-US"/>
          </a:p>
        </p:txBody>
      </p:sp>
      <p:sp>
        <p:nvSpPr>
          <p:cNvPr id="15"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defRPr/>
            </a:pPr>
            <a:endParaRPr kumimoji="0" lang="en-US" altLang="en-US" sz="1800" b="0" i="0" u="none" strike="noStrike" kern="1200" cap="none" spc="0" normalizeH="0" baseline="0" noProof="0" smtClean="0">
              <a:ln>
                <a:noFill/>
              </a:ln>
              <a:solidFill>
                <a:schemeClr val="tx1"/>
              </a:solidFill>
              <a:effectLst/>
              <a:uLnTx/>
              <a:uFillTx/>
              <a:latin typeface="Calibri" panose="020F0502020204030204" pitchFamily="34" charset="0"/>
              <a:ea typeface="MS PGothic" panose="020B0600070205080204" pitchFamily="34" charset="-128"/>
              <a:cs typeface="+mn-cs"/>
            </a:endParaRPr>
          </a:p>
        </p:txBody>
      </p:sp>
      <p:sp>
        <p:nvSpPr>
          <p:cNvPr id="3083" name="object 6"/>
          <p:cNvSpPr/>
          <p:nvPr userDrawn="1"/>
        </p:nvSpPr>
        <p:spPr>
          <a:xfrm>
            <a:off x="2982913" y="712788"/>
            <a:ext cx="57150" cy="57150"/>
          </a:xfrm>
          <a:custGeom>
            <a:avLst/>
            <a:gdLst/>
            <a:ahLst/>
            <a:cxnLst>
              <a:cxn ang="0">
                <a:pos x="73681" y="0"/>
              </a:cxn>
              <a:cxn ang="0">
                <a:pos x="45032" y="5767"/>
              </a:cxn>
              <a:cxn ang="0">
                <a:pos x="21603" y="21511"/>
              </a:cxn>
              <a:cxn ang="0">
                <a:pos x="5799" y="44853"/>
              </a:cxn>
              <a:cxn ang="0">
                <a:pos x="0" y="73439"/>
              </a:cxn>
              <a:cxn ang="0">
                <a:pos x="5799" y="102052"/>
              </a:cxn>
              <a:cxn ang="0">
                <a:pos x="21603" y="125438"/>
              </a:cxn>
              <a:cxn ang="0">
                <a:pos x="45032" y="141228"/>
              </a:cxn>
              <a:cxn ang="0">
                <a:pos x="73681" y="147014"/>
              </a:cxn>
              <a:cxn ang="0">
                <a:pos x="102292" y="141228"/>
              </a:cxn>
              <a:cxn ang="0">
                <a:pos x="109442" y="136390"/>
              </a:cxn>
              <a:cxn ang="0">
                <a:pos x="73681" y="136390"/>
              </a:cxn>
              <a:cxn ang="0">
                <a:pos x="49119" y="131431"/>
              </a:cxn>
              <a:cxn ang="0">
                <a:pos x="29088" y="117928"/>
              </a:cxn>
              <a:cxn ang="0">
                <a:pos x="15591" y="97911"/>
              </a:cxn>
              <a:cxn ang="0">
                <a:pos x="10634" y="73439"/>
              </a:cxn>
              <a:cxn ang="0">
                <a:pos x="15591" y="48945"/>
              </a:cxn>
              <a:cxn ang="0">
                <a:pos x="29088" y="28901"/>
              </a:cxn>
              <a:cxn ang="0">
                <a:pos x="49119" y="15339"/>
              </a:cxn>
              <a:cxn ang="0">
                <a:pos x="73681" y="10372"/>
              </a:cxn>
              <a:cxn ang="0">
                <a:pos x="109139" y="10372"/>
              </a:cxn>
              <a:cxn ang="0">
                <a:pos x="102292" y="5767"/>
              </a:cxn>
              <a:cxn ang="0">
                <a:pos x="73681" y="0"/>
              </a:cxn>
              <a:cxn ang="0">
                <a:pos x="109139" y="10372"/>
              </a:cxn>
              <a:cxn ang="0">
                <a:pos x="73681" y="10372"/>
              </a:cxn>
              <a:cxn ang="0">
                <a:pos x="98248" y="15339"/>
              </a:cxn>
              <a:cxn ang="0">
                <a:pos x="118288" y="28901"/>
              </a:cxn>
              <a:cxn ang="0">
                <a:pos x="131789" y="48945"/>
              </a:cxn>
              <a:cxn ang="0">
                <a:pos x="136737" y="73439"/>
              </a:cxn>
              <a:cxn ang="0">
                <a:pos x="131789" y="97911"/>
              </a:cxn>
              <a:cxn ang="0">
                <a:pos x="118288" y="117928"/>
              </a:cxn>
              <a:cxn ang="0">
                <a:pos x="98248" y="131431"/>
              </a:cxn>
              <a:cxn ang="0">
                <a:pos x="73681" y="136390"/>
              </a:cxn>
              <a:cxn ang="0">
                <a:pos x="109442" y="136390"/>
              </a:cxn>
              <a:cxn ang="0">
                <a:pos x="125676" y="125438"/>
              </a:cxn>
              <a:cxn ang="0">
                <a:pos x="141471" y="102052"/>
              </a:cxn>
              <a:cxn ang="0">
                <a:pos x="147264" y="73439"/>
              </a:cxn>
              <a:cxn ang="0">
                <a:pos x="141471" y="44853"/>
              </a:cxn>
              <a:cxn ang="0">
                <a:pos x="125676" y="21511"/>
              </a:cxn>
              <a:cxn ang="0">
                <a:pos x="109139" y="10372"/>
              </a:cxn>
            </a:cxnLst>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alpha val="100000"/>
            </a:srgbClr>
          </a:solidFill>
          <a:ln w="9525">
            <a:noFill/>
          </a:ln>
        </p:spPr>
        <p:txBody>
          <a:bodyPr/>
          <a:p>
            <a:endParaRPr lang="en-US"/>
          </a:p>
        </p:txBody>
      </p:sp>
      <p:sp>
        <p:nvSpPr>
          <p:cNvPr id="3084" name="object 7"/>
          <p:cNvSpPr/>
          <p:nvPr userDrawn="1"/>
        </p:nvSpPr>
        <p:spPr>
          <a:xfrm>
            <a:off x="2998788" y="725488"/>
            <a:ext cx="25400" cy="31750"/>
          </a:xfrm>
          <a:custGeom>
            <a:avLst/>
            <a:gdLst/>
            <a:ahLst/>
            <a:cxnLst>
              <a:cxn ang="0">
                <a:pos x="11999" y="0"/>
              </a:cxn>
              <a:cxn ang="0">
                <a:pos x="0" y="0"/>
              </a:cxn>
              <a:cxn ang="0">
                <a:pos x="0" y="31423"/>
              </a:cxn>
              <a:cxn ang="0">
                <a:pos x="5675" y="31423"/>
              </a:cxn>
              <a:cxn ang="0">
                <a:pos x="5675" y="18292"/>
              </a:cxn>
              <a:cxn ang="0">
                <a:pos x="16472" y="18292"/>
              </a:cxn>
              <a:cxn ang="0">
                <a:pos x="15633" y="17570"/>
              </a:cxn>
              <a:cxn ang="0">
                <a:pos x="21266" y="14669"/>
              </a:cxn>
              <a:cxn ang="0">
                <a:pos x="21701" y="13277"/>
              </a:cxn>
              <a:cxn ang="0">
                <a:pos x="5675" y="13277"/>
              </a:cxn>
              <a:cxn ang="0">
                <a:pos x="5675" y="5329"/>
              </a:cxn>
              <a:cxn ang="0">
                <a:pos x="22239" y="5329"/>
              </a:cxn>
              <a:cxn ang="0">
                <a:pos x="21884" y="3863"/>
              </a:cxn>
              <a:cxn ang="0">
                <a:pos x="18564" y="848"/>
              </a:cxn>
              <a:cxn ang="0">
                <a:pos x="11999" y="0"/>
              </a:cxn>
              <a:cxn ang="0">
                <a:pos x="16472" y="18292"/>
              </a:cxn>
              <a:cxn ang="0">
                <a:pos x="6837" y="18292"/>
              </a:cxn>
              <a:cxn ang="0">
                <a:pos x="9727" y="18680"/>
              </a:cxn>
              <a:cxn ang="0">
                <a:pos x="11465" y="19999"/>
              </a:cxn>
              <a:cxn ang="0">
                <a:pos x="14470" y="24596"/>
              </a:cxn>
              <a:cxn ang="0">
                <a:pos x="18564" y="31423"/>
              </a:cxn>
              <a:cxn ang="0">
                <a:pos x="25402" y="31423"/>
              </a:cxn>
              <a:cxn ang="0">
                <a:pos x="21967" y="25318"/>
              </a:cxn>
              <a:cxn ang="0">
                <a:pos x="18721" y="20229"/>
              </a:cxn>
              <a:cxn ang="0">
                <a:pos x="16472" y="18292"/>
              </a:cxn>
              <a:cxn ang="0">
                <a:pos x="22239" y="5329"/>
              </a:cxn>
              <a:cxn ang="0">
                <a:pos x="10156" y="5329"/>
              </a:cxn>
              <a:cxn ang="0">
                <a:pos x="14324" y="5444"/>
              </a:cxn>
              <a:cxn ang="0">
                <a:pos x="16449" y="6638"/>
              </a:cxn>
              <a:cxn ang="0">
                <a:pos x="17224" y="9224"/>
              </a:cxn>
              <a:cxn ang="0">
                <a:pos x="16638" y="11580"/>
              </a:cxn>
              <a:cxn ang="0">
                <a:pos x="15057" y="12889"/>
              </a:cxn>
              <a:cxn ang="0">
                <a:pos x="9926" y="13277"/>
              </a:cxn>
              <a:cxn ang="0">
                <a:pos x="21701" y="13277"/>
              </a:cxn>
              <a:cxn ang="0">
                <a:pos x="23088" y="8837"/>
              </a:cxn>
              <a:cxn ang="0">
                <a:pos x="22239" y="5329"/>
              </a:cxn>
            </a:cxnLst>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alpha val="100000"/>
            </a:srgbClr>
          </a:solidFill>
          <a:ln w="9525">
            <a:noFill/>
          </a:ln>
        </p:spPr>
        <p:txBody>
          <a:bodyPr/>
          <a:p>
            <a:endParaRPr lang="en-US"/>
          </a:p>
        </p:txBody>
      </p:sp>
      <p:sp>
        <p:nvSpPr>
          <p:cNvPr id="18" name="object 8"/>
          <p:cNvSpPr txBox="1"/>
          <p:nvPr/>
        </p:nvSpPr>
        <p:spPr>
          <a:xfrm>
            <a:off x="1822450" y="438150"/>
            <a:ext cx="1371600" cy="492125"/>
          </a:xfrm>
          <a:prstGeom prst="rect">
            <a:avLst/>
          </a:prstGeom>
        </p:spPr>
        <p:txBody>
          <a:bodyPr lIns="0" tIns="17145" rIns="0" bIns="0">
            <a:spAutoFit/>
          </a:bodyPr>
          <a:lstStyle/>
          <a:p>
            <a:pPr marL="12700" marR="0" lvl="0" indent="0" algn="l" defTabSz="457200" rtl="0" eaLnBrk="1" fontAlgn="auto" latinLnBrk="0" hangingPunct="1">
              <a:lnSpc>
                <a:spcPts val="1785"/>
              </a:lnSpc>
              <a:spcBef>
                <a:spcPts val="135"/>
              </a:spcBef>
              <a:spcAft>
                <a:spcPts val="0"/>
              </a:spcAft>
              <a:buClrTx/>
              <a:buSzTx/>
              <a:buFontTx/>
              <a:buNone/>
              <a:defRPr/>
            </a:pPr>
            <a:r>
              <a:rPr kumimoji="0" lang="en-IN" sz="1600" b="1" i="0" u="none" strike="noStrike" kern="1200" cap="none" spc="5" normalizeH="0" baseline="0" noProof="0" dirty="0">
                <a:ln>
                  <a:noFill/>
                </a:ln>
                <a:solidFill>
                  <a:srgbClr val="231F20"/>
                </a:solidFill>
                <a:effectLst/>
                <a:uLnTx/>
                <a:uFillTx/>
                <a:latin typeface="Helvetica-Bold"/>
                <a:ea typeface="+mn-ea"/>
                <a:cs typeface="Helvetica-Bold"/>
              </a:rPr>
              <a:t>RV College of</a:t>
            </a:r>
            <a:endParaRPr kumimoji="0" lang="en-IN" sz="1600" b="1" i="0" u="none" strike="noStrike" kern="1200" cap="none" spc="5" normalizeH="0" baseline="0" noProof="0" dirty="0">
              <a:ln>
                <a:noFill/>
              </a:ln>
              <a:solidFill>
                <a:srgbClr val="231F20"/>
              </a:solidFill>
              <a:effectLst/>
              <a:uLnTx/>
              <a:uFillTx/>
              <a:latin typeface="Helvetica-Bold"/>
              <a:ea typeface="+mn-ea"/>
              <a:cs typeface="Helvetica-Bold"/>
            </a:endParaRPr>
          </a:p>
          <a:p>
            <a:pPr marL="12700" marR="0" lvl="0" indent="0" algn="l" defTabSz="457200" rtl="0" eaLnBrk="1" fontAlgn="auto" latinLnBrk="0" hangingPunct="1">
              <a:lnSpc>
                <a:spcPts val="1785"/>
              </a:lnSpc>
              <a:spcBef>
                <a:spcPts val="135"/>
              </a:spcBef>
              <a:spcAft>
                <a:spcPts val="0"/>
              </a:spcAft>
              <a:buClrTx/>
              <a:buSzTx/>
              <a:buFontTx/>
              <a:buNone/>
              <a:defRPr/>
            </a:pPr>
            <a:r>
              <a:rPr kumimoji="0" lang="en-IN" sz="1600" b="1" i="0" u="none" strike="noStrike" kern="1200" cap="none" spc="5" normalizeH="0" baseline="0" noProof="0" dirty="0">
                <a:ln>
                  <a:noFill/>
                </a:ln>
                <a:solidFill>
                  <a:srgbClr val="231F20"/>
                </a:solidFill>
                <a:effectLst/>
                <a:uLnTx/>
                <a:uFillTx/>
                <a:latin typeface="Helvetica-Bold"/>
                <a:ea typeface="+mn-ea"/>
                <a:cs typeface="Helvetica-Bold"/>
              </a:rPr>
              <a:t>Engineering </a:t>
            </a:r>
            <a:endParaRPr kumimoji="0" sz="1600" b="0" i="0" u="none" strike="noStrike" kern="1200" cap="none" spc="0" normalizeH="0" baseline="0" noProof="0" dirty="0">
              <a:ln>
                <a:noFill/>
              </a:ln>
              <a:solidFill>
                <a:schemeClr val="tx1"/>
              </a:solidFill>
              <a:effectLst/>
              <a:uLnTx/>
              <a:uFillTx/>
              <a:latin typeface="Helvetica-Bold"/>
              <a:ea typeface="+mn-ea"/>
              <a:cs typeface="Helvetica-Bold"/>
            </a:endParaRPr>
          </a:p>
        </p:txBody>
      </p:sp>
      <p:sp>
        <p:nvSpPr>
          <p:cNvPr id="19" name="object 8"/>
          <p:cNvSpPr txBox="1">
            <a:spLocks noChangeArrowheads="1"/>
          </p:cNvSpPr>
          <p:nvPr/>
        </p:nvSpPr>
        <p:spPr bwMode="auto">
          <a:xfrm>
            <a:off x="16376650" y="511175"/>
            <a:ext cx="277336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12700">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marL="12700" marR="0" lvl="0" indent="0" algn="l" defTabSz="457200" rtl="0" eaLnBrk="1" fontAlgn="base" latinLnBrk="0" hangingPunct="1">
              <a:lnSpc>
                <a:spcPct val="100000"/>
              </a:lnSpc>
              <a:spcBef>
                <a:spcPts val="100"/>
              </a:spcBef>
              <a:spcAft>
                <a:spcPct val="0"/>
              </a:spcAft>
              <a:buClrTx/>
              <a:buSzTx/>
              <a:buFontTx/>
              <a:buNone/>
              <a:defRPr/>
            </a:pPr>
            <a:r>
              <a:rPr kumimoji="0" lang="en-US" altLang="en-US" sz="1800" b="1" i="0" u="none" strike="noStrike" kern="1200" cap="none" spc="0" normalizeH="0" baseline="0" noProof="0" dirty="0" smtClean="0">
                <a:ln>
                  <a:noFill/>
                </a:ln>
                <a:solidFill>
                  <a:srgbClr val="005893"/>
                </a:solidFill>
                <a:effectLst/>
                <a:uLnTx/>
                <a:uFillTx/>
                <a:latin typeface="+mj-lt"/>
                <a:ea typeface="MS PGothic" panose="020B0600070205080204" pitchFamily="34" charset="-128"/>
                <a:cs typeface="+mn-cs"/>
              </a:rPr>
              <a:t>Go, Change the world</a:t>
            </a:r>
            <a:endParaRPr kumimoji="0" lang="en-US" altLang="en-US" sz="1800" b="1" i="0" u="none" strike="noStrike" kern="1200" cap="none" spc="0" normalizeH="0" baseline="0" noProof="0" dirty="0" smtClean="0">
              <a:ln>
                <a:noFill/>
              </a:ln>
              <a:solidFill>
                <a:srgbClr val="005893"/>
              </a:solidFill>
              <a:effectLst/>
              <a:uLnTx/>
              <a:uFillTx/>
              <a:latin typeface="+mj-lt"/>
              <a:ea typeface="MS PGothic" panose="020B0600070205080204" pitchFamily="34" charset="-128"/>
              <a:cs typeface="+mn-cs"/>
            </a:endParaRPr>
          </a:p>
        </p:txBody>
      </p:sp>
      <p:sp>
        <p:nvSpPr>
          <p:cNvPr id="11" name="Content Placeholder 10"/>
          <p:cNvSpPr>
            <a:spLocks noGrp="1"/>
          </p:cNvSpPr>
          <p:nvPr>
            <p:ph sz="quarter" idx="11"/>
          </p:nvPr>
        </p:nvSpPr>
        <p:spPr>
          <a:xfrm>
            <a:off x="1004888" y="1692275"/>
            <a:ext cx="17962562" cy="8534400"/>
          </a:xfrm>
        </p:spPr>
        <p:txBody>
          <a:bodyPr/>
          <a:lstStyle>
            <a:lvl1pPr>
              <a:defRPr sz="2400">
                <a:latin typeface="Helvetica" pitchFamily="34" charset="0"/>
                <a:cs typeface="Helvetica" pitchFamily="34" charset="0"/>
              </a:defRPr>
            </a:lvl1pPr>
            <a:lvl2pPr>
              <a:defRPr sz="2400">
                <a:latin typeface="Helvetica" pitchFamily="34" charset="0"/>
                <a:cs typeface="Helvetica" pitchFamily="34" charset="0"/>
              </a:defRPr>
            </a:lvl2pPr>
            <a:lvl3pPr>
              <a:defRPr sz="2400">
                <a:latin typeface="Helvetica" pitchFamily="34" charset="0"/>
                <a:cs typeface="Helvetica" pitchFamily="34" charset="0"/>
              </a:defRPr>
            </a:lvl3pPr>
            <a:lvl4pPr>
              <a:defRPr sz="2400">
                <a:latin typeface="Helvetica" pitchFamily="34" charset="0"/>
                <a:cs typeface="Helvetica" pitchFamily="34" charset="0"/>
              </a:defRPr>
            </a:lvl4pPr>
            <a:lvl5pPr>
              <a:defRPr sz="2400">
                <a:latin typeface="Helvetica" pitchFamily="34" charset="0"/>
                <a:cs typeface="Helvetica" pitchFamily="34" charset="0"/>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20" name="Slide Number Placeholder 9"/>
          <p:cNvSpPr>
            <a:spLocks noGrp="1"/>
          </p:cNvSpPr>
          <p:nvPr>
            <p:ph type="sldNum" sz="quarter" idx="4"/>
          </p:nvPr>
        </p:nvSpPr>
        <p:spPr>
          <a:xfrm>
            <a:off x="106363" y="10864850"/>
            <a:ext cx="5867400" cy="276225"/>
          </a:xfrm>
          <a:prstGeom prst="rect">
            <a:avLst/>
          </a:prstGeom>
        </p:spPr>
        <p:txBody>
          <a:bodyPr vert="horz" wrap="square" lIns="0" tIns="0" rIns="0" bIns="0" numCol="1" anchor="t" anchorCtr="0" compatLnSpc="1">
            <a:spAutoFit/>
          </a:bodyPr>
          <a:lstStyle>
            <a:lvl1pPr>
              <a:defRPr b="1">
                <a:solidFill>
                  <a:schemeClr val="accent1"/>
                </a:solidFill>
                <a:latin typeface="Helvetica" pitchFamily="34" charset="0"/>
                <a:cs typeface="Helvetica" pitchFamily="34" charset="0"/>
              </a:defRPr>
            </a:lvl1pPr>
          </a:lstStyle>
          <a:p>
            <a:pPr marL="0" marR="0" lvl="0" indent="0" algn="r" defTabSz="457200" rtl="0" eaLnBrk="1" fontAlgn="base" latinLnBrk="0" hangingPunct="1">
              <a:lnSpc>
                <a:spcPct val="100000"/>
              </a:lnSpc>
              <a:spcBef>
                <a:spcPct val="0"/>
              </a:spcBef>
              <a:spcAft>
                <a:spcPct val="0"/>
              </a:spcAft>
              <a:buClrTx/>
              <a:buSzTx/>
              <a:buFontTx/>
              <a:buNone/>
              <a:defRPr/>
            </a:pPr>
            <a:r>
              <a:rPr kumimoji="0" lang="en-US" altLang="en-US" sz="1800" b="1" i="0" u="none" strike="noStrike" kern="1200" cap="none" spc="0" normalizeH="0" baseline="0" noProof="0">
                <a:ln>
                  <a:noFill/>
                </a:ln>
                <a:solidFill>
                  <a:schemeClr val="accent1"/>
                </a:solidFill>
                <a:effectLst/>
                <a:uLnTx/>
                <a:uFillTx/>
                <a:latin typeface="Helvetica" pitchFamily="34" charset="0"/>
                <a:ea typeface="MS PGothic" panose="020B0600070205080204" pitchFamily="34" charset="-128"/>
                <a:cs typeface="Helvetica" pitchFamily="34" charset="0"/>
              </a:rPr>
              <a:t>Department of Master of Computer Applications</a:t>
            </a:r>
            <a:endParaRPr kumimoji="0" lang="en-US" altLang="en-US" sz="1800" b="1" i="0" u="none" strike="noStrike" kern="1200" cap="none" spc="0" normalizeH="0" baseline="0" noProof="0">
              <a:ln>
                <a:noFill/>
              </a:ln>
              <a:solidFill>
                <a:schemeClr val="accent1"/>
              </a:solidFill>
              <a:effectLst/>
              <a:uLnTx/>
              <a:uFillTx/>
              <a:latin typeface="Helvetica" pitchFamily="34" charset="0"/>
              <a:ea typeface="MS PGothic" panose="020B0600070205080204" pitchFamily="34" charset="-128"/>
              <a:cs typeface="Helvetica" pitchFamily="34" charset="0"/>
            </a:endParaRPr>
          </a:p>
        </p:txBody>
      </p:sp>
      <p:sp>
        <p:nvSpPr>
          <p:cNvPr id="2" name="Date Placeholder 1"/>
          <p:cNvSpPr>
            <a:spLocks noGrp="1"/>
          </p:cNvSpPr>
          <p:nvPr>
            <p:ph type="dt" sz="half" idx="12"/>
          </p:nvPr>
        </p:nvSpPr>
        <p:spPr/>
        <p:txBody>
          <a:bodyPr/>
          <a:p>
            <a:pPr marL="0" marR="0" lvl="0" indent="0" algn="l" defTabSz="457200" rtl="0" eaLnBrk="1" fontAlgn="base" latinLnBrk="0" hangingPunct="1">
              <a:lnSpc>
                <a:spcPct val="100000"/>
              </a:lnSpc>
              <a:spcBef>
                <a:spcPct val="0"/>
              </a:spcBef>
              <a:spcAft>
                <a:spcPct val="0"/>
              </a:spcAft>
              <a:buClrTx/>
              <a:buSzTx/>
              <a:buFontTx/>
              <a:buNone/>
              <a:defRPr/>
            </a:pPr>
            <a:fld id="{F2CDDE35-5086-41C2-BF2A-9F42D2A43C36}" type="datetimeFigureOut">
              <a:rPr kumimoji="0" lang="en-US" altLang="en-US" sz="1800" b="0" i="0" u="none" strike="noStrike" kern="1200" cap="none" spc="0" normalizeH="0" baseline="0" noProof="0">
                <a:ln>
                  <a:noFill/>
                </a:ln>
                <a:solidFill>
                  <a:srgbClr val="898989"/>
                </a:solidFill>
                <a:effectLst/>
                <a:uLnTx/>
                <a:uFillTx/>
                <a:latin typeface="Calibri" panose="020F0502020204030204" pitchFamily="34" charset="0"/>
                <a:ea typeface="MS PGothic" panose="020B0600070205080204" pitchFamily="34" charset="-128"/>
                <a:cs typeface="+mn-cs"/>
              </a:rPr>
            </a:fld>
            <a:endParaRPr kumimoji="0" lang="en-US" altLang="en-US" sz="1800" b="0" i="0" u="none" strike="noStrike" kern="1200" cap="none" spc="0" normalizeH="0" baseline="0" noProof="0">
              <a:ln>
                <a:noFill/>
              </a:ln>
              <a:solidFill>
                <a:srgbClr val="898989"/>
              </a:solidFill>
              <a:effectLst/>
              <a:uLnTx/>
              <a:uFillTx/>
              <a:latin typeface="Calibri" panose="020F0502020204030204" pitchFamily="34" charset="0"/>
              <a:ea typeface="MS PGothic" panose="020B0600070205080204" pitchFamily="34" charset="-128"/>
              <a:cs typeface="+mn-cs"/>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Blank">
    <p:bg>
      <p:bgPr>
        <a:solidFill>
          <a:schemeClr val="bg1"/>
        </a:solidFill>
        <a:effectLst/>
      </p:bgPr>
    </p:bg>
    <p:spTree>
      <p:nvGrpSpPr>
        <p:cNvPr id="1" name=""/>
        <p:cNvGrpSpPr/>
        <p:nvPr/>
      </p:nvGrpSpPr>
      <p:grpSpPr>
        <a:xfrm>
          <a:off x="0" y="0"/>
          <a:ext cx="0" cy="0"/>
          <a:chOff x="0" y="0"/>
          <a:chExt cx="0" cy="0"/>
        </a:xfrm>
      </p:grpSpPr>
      <p:sp>
        <p:nvSpPr>
          <p:cNvPr id="12" name="Rectangle 11"/>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en-IN" sz="1800" b="1" i="0" u="none" strike="noStrike" kern="1200" cap="none" spc="0" normalizeH="0" baseline="0" noProof="0" dirty="0">
              <a:ln>
                <a:noFill/>
              </a:ln>
              <a:solidFill>
                <a:srgbClr val="681748"/>
              </a:solidFill>
              <a:effectLst/>
              <a:uLnTx/>
              <a:uFillTx/>
              <a:latin typeface="+mn-lt"/>
              <a:ea typeface="+mn-ea"/>
              <a:cs typeface="+mn-cs"/>
            </a:endParaRPr>
          </a:p>
        </p:txBody>
      </p:sp>
      <p:sp>
        <p:nvSpPr>
          <p:cNvPr id="4099" name="object 4"/>
          <p:cNvSpPr/>
          <p:nvPr userDrawn="1"/>
        </p:nvSpPr>
        <p:spPr>
          <a:xfrm>
            <a:off x="1008063" y="1192213"/>
            <a:ext cx="18527712" cy="0"/>
          </a:xfrm>
          <a:custGeom>
            <a:avLst/>
            <a:gdLst/>
            <a:ahLst/>
            <a:cxnLst>
              <a:cxn ang="0">
                <a:pos x="0" y="0"/>
              </a:cxn>
              <a:cxn ang="0">
                <a:pos x="18554121" y="0"/>
              </a:cxn>
            </a:cxnLst>
            <a:pathLst>
              <a:path w="18527395">
                <a:moveTo>
                  <a:pt x="0" y="0"/>
                </a:moveTo>
                <a:lnTo>
                  <a:pt x="18526859" y="0"/>
                </a:lnTo>
              </a:path>
            </a:pathLst>
          </a:custGeom>
          <a:noFill/>
          <a:ln w="15706" cap="flat" cmpd="sng">
            <a:solidFill>
              <a:srgbClr val="5E6DB3">
                <a:alpha val="100000"/>
              </a:srgbClr>
            </a:solidFill>
            <a:prstDash val="solid"/>
            <a:round/>
            <a:headEnd type="none" w="med" len="med"/>
            <a:tailEnd type="none" w="med" len="med"/>
          </a:ln>
        </p:spPr>
        <p:txBody>
          <a:bodyPr/>
          <a:p>
            <a:endParaRPr lang="en-US"/>
          </a:p>
        </p:txBody>
      </p:sp>
      <p:sp>
        <p:nvSpPr>
          <p:cNvPr id="15"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defRPr/>
            </a:pPr>
            <a:endParaRPr kumimoji="0" lang="en-US" altLang="en-US" sz="1800" b="0" i="0" u="none" strike="noStrike" kern="1200" cap="none" spc="0" normalizeH="0" baseline="0" noProof="0" smtClean="0">
              <a:ln>
                <a:noFill/>
              </a:ln>
              <a:solidFill>
                <a:schemeClr val="tx1"/>
              </a:solidFill>
              <a:effectLst/>
              <a:uLnTx/>
              <a:uFillTx/>
              <a:latin typeface="Calibri" panose="020F0502020204030204" pitchFamily="34" charset="0"/>
              <a:ea typeface="MS PGothic" panose="020B0600070205080204" pitchFamily="34" charset="-128"/>
              <a:cs typeface="+mn-cs"/>
            </a:endParaRPr>
          </a:p>
        </p:txBody>
      </p:sp>
      <p:sp>
        <p:nvSpPr>
          <p:cNvPr id="4101" name="object 6"/>
          <p:cNvSpPr/>
          <p:nvPr userDrawn="1"/>
        </p:nvSpPr>
        <p:spPr>
          <a:xfrm>
            <a:off x="2982913" y="712788"/>
            <a:ext cx="57150" cy="57150"/>
          </a:xfrm>
          <a:custGeom>
            <a:avLst/>
            <a:gdLst/>
            <a:ahLst/>
            <a:cxnLst>
              <a:cxn ang="0">
                <a:pos x="73681" y="0"/>
              </a:cxn>
              <a:cxn ang="0">
                <a:pos x="45032" y="5767"/>
              </a:cxn>
              <a:cxn ang="0">
                <a:pos x="21603" y="21511"/>
              </a:cxn>
              <a:cxn ang="0">
                <a:pos x="5799" y="44853"/>
              </a:cxn>
              <a:cxn ang="0">
                <a:pos x="0" y="73439"/>
              </a:cxn>
              <a:cxn ang="0">
                <a:pos x="5799" y="102052"/>
              </a:cxn>
              <a:cxn ang="0">
                <a:pos x="21603" y="125438"/>
              </a:cxn>
              <a:cxn ang="0">
                <a:pos x="45032" y="141228"/>
              </a:cxn>
              <a:cxn ang="0">
                <a:pos x="73681" y="147014"/>
              </a:cxn>
              <a:cxn ang="0">
                <a:pos x="102292" y="141228"/>
              </a:cxn>
              <a:cxn ang="0">
                <a:pos x="109442" y="136390"/>
              </a:cxn>
              <a:cxn ang="0">
                <a:pos x="73681" y="136390"/>
              </a:cxn>
              <a:cxn ang="0">
                <a:pos x="49119" y="131431"/>
              </a:cxn>
              <a:cxn ang="0">
                <a:pos x="29088" y="117928"/>
              </a:cxn>
              <a:cxn ang="0">
                <a:pos x="15591" y="97911"/>
              </a:cxn>
              <a:cxn ang="0">
                <a:pos x="10634" y="73439"/>
              </a:cxn>
              <a:cxn ang="0">
                <a:pos x="15591" y="48945"/>
              </a:cxn>
              <a:cxn ang="0">
                <a:pos x="29088" y="28901"/>
              </a:cxn>
              <a:cxn ang="0">
                <a:pos x="49119" y="15339"/>
              </a:cxn>
              <a:cxn ang="0">
                <a:pos x="73681" y="10372"/>
              </a:cxn>
              <a:cxn ang="0">
                <a:pos x="109139" y="10372"/>
              </a:cxn>
              <a:cxn ang="0">
                <a:pos x="102292" y="5767"/>
              </a:cxn>
              <a:cxn ang="0">
                <a:pos x="73681" y="0"/>
              </a:cxn>
              <a:cxn ang="0">
                <a:pos x="109139" y="10372"/>
              </a:cxn>
              <a:cxn ang="0">
                <a:pos x="73681" y="10372"/>
              </a:cxn>
              <a:cxn ang="0">
                <a:pos x="98248" y="15339"/>
              </a:cxn>
              <a:cxn ang="0">
                <a:pos x="118288" y="28901"/>
              </a:cxn>
              <a:cxn ang="0">
                <a:pos x="131789" y="48945"/>
              </a:cxn>
              <a:cxn ang="0">
                <a:pos x="136737" y="73439"/>
              </a:cxn>
              <a:cxn ang="0">
                <a:pos x="131789" y="97911"/>
              </a:cxn>
              <a:cxn ang="0">
                <a:pos x="118288" y="117928"/>
              </a:cxn>
              <a:cxn ang="0">
                <a:pos x="98248" y="131431"/>
              </a:cxn>
              <a:cxn ang="0">
                <a:pos x="73681" y="136390"/>
              </a:cxn>
              <a:cxn ang="0">
                <a:pos x="109442" y="136390"/>
              </a:cxn>
              <a:cxn ang="0">
                <a:pos x="125676" y="125438"/>
              </a:cxn>
              <a:cxn ang="0">
                <a:pos x="141471" y="102052"/>
              </a:cxn>
              <a:cxn ang="0">
                <a:pos x="147264" y="73439"/>
              </a:cxn>
              <a:cxn ang="0">
                <a:pos x="141471" y="44853"/>
              </a:cxn>
              <a:cxn ang="0">
                <a:pos x="125676" y="21511"/>
              </a:cxn>
              <a:cxn ang="0">
                <a:pos x="109139" y="10372"/>
              </a:cxn>
            </a:cxnLst>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alpha val="100000"/>
            </a:srgbClr>
          </a:solidFill>
          <a:ln w="9525">
            <a:noFill/>
          </a:ln>
        </p:spPr>
        <p:txBody>
          <a:bodyPr/>
          <a:p>
            <a:endParaRPr lang="en-US"/>
          </a:p>
        </p:txBody>
      </p:sp>
      <p:sp>
        <p:nvSpPr>
          <p:cNvPr id="4102" name="object 7"/>
          <p:cNvSpPr/>
          <p:nvPr userDrawn="1"/>
        </p:nvSpPr>
        <p:spPr>
          <a:xfrm>
            <a:off x="2998788" y="725488"/>
            <a:ext cx="25400" cy="31750"/>
          </a:xfrm>
          <a:custGeom>
            <a:avLst/>
            <a:gdLst/>
            <a:ahLst/>
            <a:cxnLst>
              <a:cxn ang="0">
                <a:pos x="11999" y="0"/>
              </a:cxn>
              <a:cxn ang="0">
                <a:pos x="0" y="0"/>
              </a:cxn>
              <a:cxn ang="0">
                <a:pos x="0" y="31423"/>
              </a:cxn>
              <a:cxn ang="0">
                <a:pos x="5675" y="31423"/>
              </a:cxn>
              <a:cxn ang="0">
                <a:pos x="5675" y="18292"/>
              </a:cxn>
              <a:cxn ang="0">
                <a:pos x="16472" y="18292"/>
              </a:cxn>
              <a:cxn ang="0">
                <a:pos x="15633" y="17570"/>
              </a:cxn>
              <a:cxn ang="0">
                <a:pos x="21266" y="14669"/>
              </a:cxn>
              <a:cxn ang="0">
                <a:pos x="21701" y="13277"/>
              </a:cxn>
              <a:cxn ang="0">
                <a:pos x="5675" y="13277"/>
              </a:cxn>
              <a:cxn ang="0">
                <a:pos x="5675" y="5329"/>
              </a:cxn>
              <a:cxn ang="0">
                <a:pos x="22239" y="5329"/>
              </a:cxn>
              <a:cxn ang="0">
                <a:pos x="21884" y="3863"/>
              </a:cxn>
              <a:cxn ang="0">
                <a:pos x="18564" y="848"/>
              </a:cxn>
              <a:cxn ang="0">
                <a:pos x="11999" y="0"/>
              </a:cxn>
              <a:cxn ang="0">
                <a:pos x="16472" y="18292"/>
              </a:cxn>
              <a:cxn ang="0">
                <a:pos x="6837" y="18292"/>
              </a:cxn>
              <a:cxn ang="0">
                <a:pos x="9727" y="18680"/>
              </a:cxn>
              <a:cxn ang="0">
                <a:pos x="11465" y="19999"/>
              </a:cxn>
              <a:cxn ang="0">
                <a:pos x="14470" y="24596"/>
              </a:cxn>
              <a:cxn ang="0">
                <a:pos x="18564" y="31423"/>
              </a:cxn>
              <a:cxn ang="0">
                <a:pos x="25402" y="31423"/>
              </a:cxn>
              <a:cxn ang="0">
                <a:pos x="21967" y="25318"/>
              </a:cxn>
              <a:cxn ang="0">
                <a:pos x="18721" y="20229"/>
              </a:cxn>
              <a:cxn ang="0">
                <a:pos x="16472" y="18292"/>
              </a:cxn>
              <a:cxn ang="0">
                <a:pos x="22239" y="5329"/>
              </a:cxn>
              <a:cxn ang="0">
                <a:pos x="10156" y="5329"/>
              </a:cxn>
              <a:cxn ang="0">
                <a:pos x="14324" y="5444"/>
              </a:cxn>
              <a:cxn ang="0">
                <a:pos x="16449" y="6638"/>
              </a:cxn>
              <a:cxn ang="0">
                <a:pos x="17224" y="9224"/>
              </a:cxn>
              <a:cxn ang="0">
                <a:pos x="16638" y="11580"/>
              </a:cxn>
              <a:cxn ang="0">
                <a:pos x="15057" y="12889"/>
              </a:cxn>
              <a:cxn ang="0">
                <a:pos x="9926" y="13277"/>
              </a:cxn>
              <a:cxn ang="0">
                <a:pos x="21701" y="13277"/>
              </a:cxn>
              <a:cxn ang="0">
                <a:pos x="23088" y="8837"/>
              </a:cxn>
              <a:cxn ang="0">
                <a:pos x="22239" y="5329"/>
              </a:cxn>
            </a:cxnLst>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alpha val="100000"/>
            </a:srgbClr>
          </a:solidFill>
          <a:ln w="9525">
            <a:noFill/>
          </a:ln>
        </p:spPr>
        <p:txBody>
          <a:bodyPr/>
          <a:p>
            <a:endParaRPr lang="en-US"/>
          </a:p>
        </p:txBody>
      </p:sp>
      <p:sp>
        <p:nvSpPr>
          <p:cNvPr id="18" name="object 8"/>
          <p:cNvSpPr txBox="1"/>
          <p:nvPr/>
        </p:nvSpPr>
        <p:spPr>
          <a:xfrm>
            <a:off x="1822450" y="438150"/>
            <a:ext cx="1371600" cy="492125"/>
          </a:xfrm>
          <a:prstGeom prst="rect">
            <a:avLst/>
          </a:prstGeom>
        </p:spPr>
        <p:txBody>
          <a:bodyPr lIns="0" tIns="17145" rIns="0" bIns="0">
            <a:spAutoFit/>
          </a:bodyPr>
          <a:lstStyle/>
          <a:p>
            <a:pPr marL="12700" marR="0" lvl="0" indent="0" algn="l" defTabSz="457200" rtl="0" eaLnBrk="1" fontAlgn="auto" latinLnBrk="0" hangingPunct="1">
              <a:lnSpc>
                <a:spcPts val="1785"/>
              </a:lnSpc>
              <a:spcBef>
                <a:spcPts val="135"/>
              </a:spcBef>
              <a:spcAft>
                <a:spcPts val="0"/>
              </a:spcAft>
              <a:buClrTx/>
              <a:buSzTx/>
              <a:buFontTx/>
              <a:buNone/>
              <a:defRPr/>
            </a:pPr>
            <a:r>
              <a:rPr kumimoji="0" lang="en-IN" sz="1600" b="1" i="0" u="none" strike="noStrike" kern="1200" cap="none" spc="5" normalizeH="0" baseline="0" noProof="0" dirty="0">
                <a:ln>
                  <a:noFill/>
                </a:ln>
                <a:solidFill>
                  <a:srgbClr val="231F20"/>
                </a:solidFill>
                <a:effectLst/>
                <a:uLnTx/>
                <a:uFillTx/>
                <a:latin typeface="Helvetica-Bold"/>
                <a:ea typeface="+mn-ea"/>
                <a:cs typeface="Helvetica-Bold"/>
              </a:rPr>
              <a:t>RV College of</a:t>
            </a:r>
            <a:endParaRPr kumimoji="0" lang="en-IN" sz="1600" b="1" i="0" u="none" strike="noStrike" kern="1200" cap="none" spc="5" normalizeH="0" baseline="0" noProof="0" dirty="0">
              <a:ln>
                <a:noFill/>
              </a:ln>
              <a:solidFill>
                <a:srgbClr val="231F20"/>
              </a:solidFill>
              <a:effectLst/>
              <a:uLnTx/>
              <a:uFillTx/>
              <a:latin typeface="Helvetica-Bold"/>
              <a:ea typeface="+mn-ea"/>
              <a:cs typeface="Helvetica-Bold"/>
            </a:endParaRPr>
          </a:p>
          <a:p>
            <a:pPr marL="12700" marR="0" lvl="0" indent="0" algn="l" defTabSz="457200" rtl="0" eaLnBrk="1" fontAlgn="auto" latinLnBrk="0" hangingPunct="1">
              <a:lnSpc>
                <a:spcPts val="1785"/>
              </a:lnSpc>
              <a:spcBef>
                <a:spcPts val="135"/>
              </a:spcBef>
              <a:spcAft>
                <a:spcPts val="0"/>
              </a:spcAft>
              <a:buClrTx/>
              <a:buSzTx/>
              <a:buFontTx/>
              <a:buNone/>
              <a:defRPr/>
            </a:pPr>
            <a:r>
              <a:rPr kumimoji="0" lang="en-IN" sz="1600" b="1" i="0" u="none" strike="noStrike" kern="1200" cap="none" spc="5" normalizeH="0" baseline="0" noProof="0" dirty="0">
                <a:ln>
                  <a:noFill/>
                </a:ln>
                <a:solidFill>
                  <a:srgbClr val="231F20"/>
                </a:solidFill>
                <a:effectLst/>
                <a:uLnTx/>
                <a:uFillTx/>
                <a:latin typeface="Helvetica-Bold"/>
                <a:ea typeface="+mn-ea"/>
                <a:cs typeface="Helvetica-Bold"/>
              </a:rPr>
              <a:t>Engineering </a:t>
            </a:r>
            <a:endParaRPr kumimoji="0" sz="1600" b="0" i="0" u="none" strike="noStrike" kern="1200" cap="none" spc="0" normalizeH="0" baseline="0" noProof="0" dirty="0">
              <a:ln>
                <a:noFill/>
              </a:ln>
              <a:solidFill>
                <a:schemeClr val="tx1"/>
              </a:solidFill>
              <a:effectLst/>
              <a:uLnTx/>
              <a:uFillTx/>
              <a:latin typeface="Helvetica-Bold"/>
              <a:ea typeface="+mn-ea"/>
              <a:cs typeface="Helvetica-Bold"/>
            </a:endParaRPr>
          </a:p>
        </p:txBody>
      </p:sp>
      <p:sp>
        <p:nvSpPr>
          <p:cNvPr id="19" name="object 8"/>
          <p:cNvSpPr txBox="1">
            <a:spLocks noChangeArrowheads="1"/>
          </p:cNvSpPr>
          <p:nvPr/>
        </p:nvSpPr>
        <p:spPr bwMode="auto">
          <a:xfrm>
            <a:off x="16376650" y="511175"/>
            <a:ext cx="277336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12700">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marL="12700" marR="0" lvl="0" indent="0" algn="l" defTabSz="457200" rtl="0" eaLnBrk="1" fontAlgn="base" latinLnBrk="0" hangingPunct="1">
              <a:lnSpc>
                <a:spcPct val="100000"/>
              </a:lnSpc>
              <a:spcBef>
                <a:spcPts val="100"/>
              </a:spcBef>
              <a:spcAft>
                <a:spcPct val="0"/>
              </a:spcAft>
              <a:buClrTx/>
              <a:buSzTx/>
              <a:buFontTx/>
              <a:buNone/>
              <a:defRPr/>
            </a:pPr>
            <a:r>
              <a:rPr kumimoji="0" lang="en-US" altLang="en-US" sz="1800" b="1" i="0" u="none" strike="noStrike" kern="1200" cap="none" spc="0" normalizeH="0" baseline="0" noProof="0" dirty="0" smtClean="0">
                <a:ln>
                  <a:noFill/>
                </a:ln>
                <a:solidFill>
                  <a:srgbClr val="005893"/>
                </a:solidFill>
                <a:effectLst/>
                <a:uLnTx/>
                <a:uFillTx/>
                <a:latin typeface="+mj-lt"/>
                <a:ea typeface="MS PGothic" panose="020B0600070205080204" pitchFamily="34" charset="-128"/>
                <a:cs typeface="+mn-cs"/>
              </a:rPr>
              <a:t>Go, Change the world</a:t>
            </a:r>
            <a:endParaRPr kumimoji="0" lang="en-US" altLang="en-US" sz="1800" b="1" i="0" u="none" strike="noStrike" kern="1200" cap="none" spc="0" normalizeH="0" baseline="0" noProof="0" dirty="0" smtClean="0">
              <a:ln>
                <a:noFill/>
              </a:ln>
              <a:solidFill>
                <a:srgbClr val="005893"/>
              </a:solidFill>
              <a:effectLst/>
              <a:uLnTx/>
              <a:uFillTx/>
              <a:latin typeface="+mj-lt"/>
              <a:ea typeface="MS PGothic" panose="020B0600070205080204" pitchFamily="34" charset="-128"/>
              <a:cs typeface="+mn-cs"/>
            </a:endParaRPr>
          </a:p>
        </p:txBody>
      </p:sp>
      <p:sp>
        <p:nvSpPr>
          <p:cNvPr id="20" name="object 8"/>
          <p:cNvSpPr txBox="1">
            <a:spLocks noChangeArrowheads="1"/>
          </p:cNvSpPr>
          <p:nvPr/>
        </p:nvSpPr>
        <p:spPr bwMode="auto">
          <a:xfrm>
            <a:off x="908050" y="10775950"/>
            <a:ext cx="50339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12700">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marL="12700" marR="0" lvl="0" indent="0" algn="l" defTabSz="457200" rtl="0" eaLnBrk="1" fontAlgn="base" latinLnBrk="0" hangingPunct="1">
              <a:lnSpc>
                <a:spcPct val="100000"/>
              </a:lnSpc>
              <a:spcBef>
                <a:spcPts val="100"/>
              </a:spcBef>
              <a:spcAft>
                <a:spcPct val="0"/>
              </a:spcAft>
              <a:buClrTx/>
              <a:buSzTx/>
              <a:buFontTx/>
              <a:buNone/>
              <a:defRPr/>
            </a:pPr>
            <a:r>
              <a:rPr kumimoji="0" lang="en-US" altLang="en-US" sz="1800" b="1" i="0" u="none" strike="noStrike" kern="1200" cap="none" spc="0" normalizeH="0" baseline="0" noProof="0" dirty="0" smtClean="0">
                <a:ln>
                  <a:noFill/>
                </a:ln>
                <a:solidFill>
                  <a:srgbClr val="005893"/>
                </a:solidFill>
                <a:effectLst/>
                <a:uLnTx/>
                <a:uFillTx/>
                <a:latin typeface="+mj-lt"/>
                <a:ea typeface="MS PGothic" panose="020B0600070205080204" pitchFamily="34" charset="-128"/>
                <a:cs typeface="+mn-cs"/>
              </a:rPr>
              <a:t>Department of Master of Computer Applications</a:t>
            </a:r>
            <a:endParaRPr kumimoji="0" lang="en-US" altLang="en-US" sz="1800" b="1" i="0" u="none" strike="noStrike" kern="1200" cap="none" spc="0" normalizeH="0" baseline="0" noProof="0" dirty="0" smtClean="0">
              <a:ln>
                <a:noFill/>
              </a:ln>
              <a:solidFill>
                <a:srgbClr val="005893"/>
              </a:solidFill>
              <a:effectLst/>
              <a:uLnTx/>
              <a:uFillTx/>
              <a:latin typeface="+mj-lt"/>
              <a:ea typeface="MS PGothic" panose="020B0600070205080204" pitchFamily="34" charset="-128"/>
              <a:cs typeface="+mn-cs"/>
            </a:endParaRPr>
          </a:p>
        </p:txBody>
      </p:sp>
      <p:sp>
        <p:nvSpPr>
          <p:cNvPr id="10" name="Content Placeholder 10"/>
          <p:cNvSpPr>
            <a:spLocks noGrp="1"/>
          </p:cNvSpPr>
          <p:nvPr>
            <p:ph sz="quarter" idx="11"/>
          </p:nvPr>
        </p:nvSpPr>
        <p:spPr>
          <a:xfrm>
            <a:off x="1004888" y="1692275"/>
            <a:ext cx="17962562" cy="2856167"/>
          </a:xfrm>
        </p:spPr>
        <p:txBody>
          <a:bodyPr/>
          <a:lstStyle>
            <a:lvl1pPr>
              <a:defRPr sz="3200">
                <a:latin typeface="Helvetica" pitchFamily="34" charset="0"/>
                <a:cs typeface="Helvetica" pitchFamily="34" charset="0"/>
              </a:defRPr>
            </a:lvl1pPr>
            <a:lvl2pPr>
              <a:defRPr sz="3200">
                <a:latin typeface="Helvetica" pitchFamily="34" charset="0"/>
                <a:cs typeface="Helvetica" pitchFamily="34" charset="0"/>
              </a:defRPr>
            </a:lvl2pPr>
            <a:lvl3pPr>
              <a:defRPr sz="3200">
                <a:latin typeface="Helvetica" pitchFamily="34" charset="0"/>
                <a:cs typeface="Helvetica" pitchFamily="34" charset="0"/>
              </a:defRPr>
            </a:lvl3pPr>
            <a:lvl4pPr>
              <a:defRPr sz="3200">
                <a:latin typeface="Helvetica" pitchFamily="34" charset="0"/>
                <a:cs typeface="Helvetica" pitchFamily="34" charset="0"/>
              </a:defRPr>
            </a:lvl4pPr>
            <a:lvl5pPr>
              <a:defRPr sz="3200">
                <a:latin typeface="Helvetica" pitchFamily="34" charset="0"/>
                <a:cs typeface="Helvetica" pitchFamily="34" charset="0"/>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12" name="Rectangle 11"/>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rgbClr val="681748"/>
              </a:solidFill>
              <a:effectLst/>
              <a:uLnTx/>
              <a:uFillTx/>
              <a:latin typeface="+mn-lt"/>
              <a:ea typeface="+mn-ea"/>
              <a:cs typeface="+mn-cs"/>
            </a:endParaRPr>
          </a:p>
        </p:txBody>
      </p:sp>
      <p:sp>
        <p:nvSpPr>
          <p:cNvPr id="5129" name="object 4"/>
          <p:cNvSpPr/>
          <p:nvPr userDrawn="1"/>
        </p:nvSpPr>
        <p:spPr>
          <a:xfrm>
            <a:off x="1008063" y="1192213"/>
            <a:ext cx="18527712" cy="0"/>
          </a:xfrm>
          <a:custGeom>
            <a:avLst/>
            <a:gdLst/>
            <a:ahLst/>
            <a:cxnLst>
              <a:cxn ang="0">
                <a:pos x="0" y="0"/>
              </a:cxn>
              <a:cxn ang="0">
                <a:pos x="18554121" y="0"/>
              </a:cxn>
            </a:cxnLst>
            <a:pathLst>
              <a:path w="18527395">
                <a:moveTo>
                  <a:pt x="0" y="0"/>
                </a:moveTo>
                <a:lnTo>
                  <a:pt x="18526859" y="0"/>
                </a:lnTo>
              </a:path>
            </a:pathLst>
          </a:custGeom>
          <a:noFill/>
          <a:ln w="15706" cap="flat" cmpd="sng">
            <a:solidFill>
              <a:srgbClr val="5E6DB3">
                <a:alpha val="100000"/>
              </a:srgbClr>
            </a:solidFill>
            <a:prstDash val="solid"/>
            <a:round/>
            <a:headEnd type="none" w="med" len="med"/>
            <a:tailEnd type="none" w="med" len="med"/>
          </a:ln>
        </p:spPr>
        <p:txBody>
          <a:bodyPr/>
          <a:p>
            <a:endParaRPr lang="en-US"/>
          </a:p>
        </p:txBody>
      </p:sp>
      <p:sp>
        <p:nvSpPr>
          <p:cNvPr id="15"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defRPr/>
            </a:pPr>
            <a:endParaRPr kumimoji="0" lang="en-US" altLang="en-US" sz="1800" b="0" i="0" u="none" strike="noStrike" kern="1200" cap="none" spc="0" normalizeH="0" baseline="0" noProof="0" smtClean="0">
              <a:ln>
                <a:noFill/>
              </a:ln>
              <a:solidFill>
                <a:schemeClr val="tx1"/>
              </a:solidFill>
              <a:effectLst/>
              <a:uLnTx/>
              <a:uFillTx/>
              <a:latin typeface="Calibri" panose="020F0502020204030204" pitchFamily="34" charset="0"/>
              <a:ea typeface="MS PGothic" panose="020B0600070205080204" pitchFamily="34" charset="-128"/>
              <a:cs typeface="+mn-cs"/>
            </a:endParaRPr>
          </a:p>
        </p:txBody>
      </p:sp>
      <p:sp>
        <p:nvSpPr>
          <p:cNvPr id="5131" name="object 6"/>
          <p:cNvSpPr/>
          <p:nvPr userDrawn="1"/>
        </p:nvSpPr>
        <p:spPr>
          <a:xfrm>
            <a:off x="2982913" y="712788"/>
            <a:ext cx="57150" cy="57150"/>
          </a:xfrm>
          <a:custGeom>
            <a:avLst/>
            <a:gdLst/>
            <a:ahLst/>
            <a:cxnLst>
              <a:cxn ang="0">
                <a:pos x="73681" y="0"/>
              </a:cxn>
              <a:cxn ang="0">
                <a:pos x="45032" y="5767"/>
              </a:cxn>
              <a:cxn ang="0">
                <a:pos x="21603" y="21511"/>
              </a:cxn>
              <a:cxn ang="0">
                <a:pos x="5799" y="44853"/>
              </a:cxn>
              <a:cxn ang="0">
                <a:pos x="0" y="73439"/>
              </a:cxn>
              <a:cxn ang="0">
                <a:pos x="5799" y="102052"/>
              </a:cxn>
              <a:cxn ang="0">
                <a:pos x="21603" y="125438"/>
              </a:cxn>
              <a:cxn ang="0">
                <a:pos x="45032" y="141228"/>
              </a:cxn>
              <a:cxn ang="0">
                <a:pos x="73681" y="147014"/>
              </a:cxn>
              <a:cxn ang="0">
                <a:pos x="102292" y="141228"/>
              </a:cxn>
              <a:cxn ang="0">
                <a:pos x="109442" y="136390"/>
              </a:cxn>
              <a:cxn ang="0">
                <a:pos x="73681" y="136390"/>
              </a:cxn>
              <a:cxn ang="0">
                <a:pos x="49119" y="131431"/>
              </a:cxn>
              <a:cxn ang="0">
                <a:pos x="29088" y="117928"/>
              </a:cxn>
              <a:cxn ang="0">
                <a:pos x="15591" y="97911"/>
              </a:cxn>
              <a:cxn ang="0">
                <a:pos x="10634" y="73439"/>
              </a:cxn>
              <a:cxn ang="0">
                <a:pos x="15591" y="48945"/>
              </a:cxn>
              <a:cxn ang="0">
                <a:pos x="29088" y="28901"/>
              </a:cxn>
              <a:cxn ang="0">
                <a:pos x="49119" y="15339"/>
              </a:cxn>
              <a:cxn ang="0">
                <a:pos x="73681" y="10372"/>
              </a:cxn>
              <a:cxn ang="0">
                <a:pos x="109139" y="10372"/>
              </a:cxn>
              <a:cxn ang="0">
                <a:pos x="102292" y="5767"/>
              </a:cxn>
              <a:cxn ang="0">
                <a:pos x="73681" y="0"/>
              </a:cxn>
              <a:cxn ang="0">
                <a:pos x="109139" y="10372"/>
              </a:cxn>
              <a:cxn ang="0">
                <a:pos x="73681" y="10372"/>
              </a:cxn>
              <a:cxn ang="0">
                <a:pos x="98248" y="15339"/>
              </a:cxn>
              <a:cxn ang="0">
                <a:pos x="118288" y="28901"/>
              </a:cxn>
              <a:cxn ang="0">
                <a:pos x="131789" y="48945"/>
              </a:cxn>
              <a:cxn ang="0">
                <a:pos x="136737" y="73439"/>
              </a:cxn>
              <a:cxn ang="0">
                <a:pos x="131789" y="97911"/>
              </a:cxn>
              <a:cxn ang="0">
                <a:pos x="118288" y="117928"/>
              </a:cxn>
              <a:cxn ang="0">
                <a:pos x="98248" y="131431"/>
              </a:cxn>
              <a:cxn ang="0">
                <a:pos x="73681" y="136390"/>
              </a:cxn>
              <a:cxn ang="0">
                <a:pos x="109442" y="136390"/>
              </a:cxn>
              <a:cxn ang="0">
                <a:pos x="125676" y="125438"/>
              </a:cxn>
              <a:cxn ang="0">
                <a:pos x="141471" y="102052"/>
              </a:cxn>
              <a:cxn ang="0">
                <a:pos x="147264" y="73439"/>
              </a:cxn>
              <a:cxn ang="0">
                <a:pos x="141471" y="44853"/>
              </a:cxn>
              <a:cxn ang="0">
                <a:pos x="125676" y="21511"/>
              </a:cxn>
              <a:cxn ang="0">
                <a:pos x="109139" y="10372"/>
              </a:cxn>
            </a:cxnLst>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alpha val="100000"/>
            </a:srgbClr>
          </a:solidFill>
          <a:ln w="9525">
            <a:noFill/>
          </a:ln>
        </p:spPr>
        <p:txBody>
          <a:bodyPr/>
          <a:p>
            <a:endParaRPr lang="en-US"/>
          </a:p>
        </p:txBody>
      </p:sp>
      <p:sp>
        <p:nvSpPr>
          <p:cNvPr id="5132" name="object 7"/>
          <p:cNvSpPr/>
          <p:nvPr userDrawn="1"/>
        </p:nvSpPr>
        <p:spPr>
          <a:xfrm>
            <a:off x="2998788" y="725488"/>
            <a:ext cx="25400" cy="31750"/>
          </a:xfrm>
          <a:custGeom>
            <a:avLst/>
            <a:gdLst/>
            <a:ahLst/>
            <a:cxnLst>
              <a:cxn ang="0">
                <a:pos x="11999" y="0"/>
              </a:cxn>
              <a:cxn ang="0">
                <a:pos x="0" y="0"/>
              </a:cxn>
              <a:cxn ang="0">
                <a:pos x="0" y="31423"/>
              </a:cxn>
              <a:cxn ang="0">
                <a:pos x="5675" y="31423"/>
              </a:cxn>
              <a:cxn ang="0">
                <a:pos x="5675" y="18292"/>
              </a:cxn>
              <a:cxn ang="0">
                <a:pos x="16472" y="18292"/>
              </a:cxn>
              <a:cxn ang="0">
                <a:pos x="15633" y="17570"/>
              </a:cxn>
              <a:cxn ang="0">
                <a:pos x="21266" y="14669"/>
              </a:cxn>
              <a:cxn ang="0">
                <a:pos x="21701" y="13277"/>
              </a:cxn>
              <a:cxn ang="0">
                <a:pos x="5675" y="13277"/>
              </a:cxn>
              <a:cxn ang="0">
                <a:pos x="5675" y="5329"/>
              </a:cxn>
              <a:cxn ang="0">
                <a:pos x="22239" y="5329"/>
              </a:cxn>
              <a:cxn ang="0">
                <a:pos x="21884" y="3863"/>
              </a:cxn>
              <a:cxn ang="0">
                <a:pos x="18564" y="848"/>
              </a:cxn>
              <a:cxn ang="0">
                <a:pos x="11999" y="0"/>
              </a:cxn>
              <a:cxn ang="0">
                <a:pos x="16472" y="18292"/>
              </a:cxn>
              <a:cxn ang="0">
                <a:pos x="6837" y="18292"/>
              </a:cxn>
              <a:cxn ang="0">
                <a:pos x="9727" y="18680"/>
              </a:cxn>
              <a:cxn ang="0">
                <a:pos x="11465" y="19999"/>
              </a:cxn>
              <a:cxn ang="0">
                <a:pos x="14470" y="24596"/>
              </a:cxn>
              <a:cxn ang="0">
                <a:pos x="18564" y="31423"/>
              </a:cxn>
              <a:cxn ang="0">
                <a:pos x="25402" y="31423"/>
              </a:cxn>
              <a:cxn ang="0">
                <a:pos x="21967" y="25318"/>
              </a:cxn>
              <a:cxn ang="0">
                <a:pos x="18721" y="20229"/>
              </a:cxn>
              <a:cxn ang="0">
                <a:pos x="16472" y="18292"/>
              </a:cxn>
              <a:cxn ang="0">
                <a:pos x="22239" y="5329"/>
              </a:cxn>
              <a:cxn ang="0">
                <a:pos x="10156" y="5329"/>
              </a:cxn>
              <a:cxn ang="0">
                <a:pos x="14324" y="5444"/>
              </a:cxn>
              <a:cxn ang="0">
                <a:pos x="16449" y="6638"/>
              </a:cxn>
              <a:cxn ang="0">
                <a:pos x="17224" y="9224"/>
              </a:cxn>
              <a:cxn ang="0">
                <a:pos x="16638" y="11580"/>
              </a:cxn>
              <a:cxn ang="0">
                <a:pos x="15057" y="12889"/>
              </a:cxn>
              <a:cxn ang="0">
                <a:pos x="9926" y="13277"/>
              </a:cxn>
              <a:cxn ang="0">
                <a:pos x="21701" y="13277"/>
              </a:cxn>
              <a:cxn ang="0">
                <a:pos x="23088" y="8837"/>
              </a:cxn>
              <a:cxn ang="0">
                <a:pos x="22239" y="5329"/>
              </a:cxn>
            </a:cxnLst>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alpha val="100000"/>
            </a:srgbClr>
          </a:solidFill>
          <a:ln w="9525">
            <a:noFill/>
          </a:ln>
        </p:spPr>
        <p:txBody>
          <a:bodyPr/>
          <a:p>
            <a:endParaRPr lang="en-US"/>
          </a:p>
        </p:txBody>
      </p:sp>
      <p:sp>
        <p:nvSpPr>
          <p:cNvPr id="18" name="object 8"/>
          <p:cNvSpPr txBox="1"/>
          <p:nvPr/>
        </p:nvSpPr>
        <p:spPr>
          <a:xfrm>
            <a:off x="1822450" y="438150"/>
            <a:ext cx="1371600" cy="492125"/>
          </a:xfrm>
          <a:prstGeom prst="rect">
            <a:avLst/>
          </a:prstGeom>
        </p:spPr>
        <p:txBody>
          <a:bodyPr lIns="0" tIns="17145" rIns="0" bIns="0">
            <a:spAutoFit/>
          </a:bodyPr>
          <a:lstStyle/>
          <a:p>
            <a:pPr marL="12700" marR="0" lvl="0" indent="0" algn="l" defTabSz="457200" rtl="0" eaLnBrk="1" fontAlgn="auto" latinLnBrk="0" hangingPunct="1">
              <a:lnSpc>
                <a:spcPts val="1785"/>
              </a:lnSpc>
              <a:spcBef>
                <a:spcPts val="135"/>
              </a:spcBef>
              <a:spcAft>
                <a:spcPts val="0"/>
              </a:spcAft>
              <a:buClrTx/>
              <a:buSzTx/>
              <a:buFontTx/>
              <a:buNone/>
              <a:defRPr/>
            </a:pPr>
            <a:r>
              <a:rPr kumimoji="0" lang="en-IN" sz="1600" b="1" i="0" u="none" strike="noStrike" kern="1200" cap="none" spc="5" normalizeH="0" baseline="0" noProof="0" dirty="0">
                <a:ln>
                  <a:noFill/>
                </a:ln>
                <a:solidFill>
                  <a:srgbClr val="231F20"/>
                </a:solidFill>
                <a:effectLst/>
                <a:uLnTx/>
                <a:uFillTx/>
                <a:latin typeface="Helvetica-Bold"/>
                <a:ea typeface="+mn-ea"/>
                <a:cs typeface="Helvetica-Bold"/>
              </a:rPr>
              <a:t>RV College of</a:t>
            </a:r>
            <a:endParaRPr kumimoji="0" lang="en-IN" sz="1600" b="1" i="0" u="none" strike="noStrike" kern="1200" cap="none" spc="5" normalizeH="0" baseline="0" noProof="0" dirty="0">
              <a:ln>
                <a:noFill/>
              </a:ln>
              <a:solidFill>
                <a:srgbClr val="231F20"/>
              </a:solidFill>
              <a:effectLst/>
              <a:uLnTx/>
              <a:uFillTx/>
              <a:latin typeface="Helvetica-Bold"/>
              <a:ea typeface="+mn-ea"/>
              <a:cs typeface="Helvetica-Bold"/>
            </a:endParaRPr>
          </a:p>
          <a:p>
            <a:pPr marL="12700" marR="0" lvl="0" indent="0" algn="l" defTabSz="457200" rtl="0" eaLnBrk="1" fontAlgn="auto" latinLnBrk="0" hangingPunct="1">
              <a:lnSpc>
                <a:spcPts val="1785"/>
              </a:lnSpc>
              <a:spcBef>
                <a:spcPts val="135"/>
              </a:spcBef>
              <a:spcAft>
                <a:spcPts val="0"/>
              </a:spcAft>
              <a:buClrTx/>
              <a:buSzTx/>
              <a:buFontTx/>
              <a:buNone/>
              <a:defRPr/>
            </a:pPr>
            <a:r>
              <a:rPr kumimoji="0" lang="en-IN" sz="1600" b="1" i="0" u="none" strike="noStrike" kern="1200" cap="none" spc="5" normalizeH="0" baseline="0" noProof="0" dirty="0">
                <a:ln>
                  <a:noFill/>
                </a:ln>
                <a:solidFill>
                  <a:srgbClr val="231F20"/>
                </a:solidFill>
                <a:effectLst/>
                <a:uLnTx/>
                <a:uFillTx/>
                <a:latin typeface="Helvetica-Bold"/>
                <a:ea typeface="+mn-ea"/>
                <a:cs typeface="Helvetica-Bold"/>
              </a:rPr>
              <a:t>Engineering </a:t>
            </a:r>
            <a:endParaRPr kumimoji="0" sz="1600" b="0" i="0" u="none" strike="noStrike" kern="1200" cap="none" spc="0" normalizeH="0" baseline="0" noProof="0" dirty="0">
              <a:ln>
                <a:noFill/>
              </a:ln>
              <a:solidFill>
                <a:schemeClr val="tx1"/>
              </a:solidFill>
              <a:effectLst/>
              <a:uLnTx/>
              <a:uFillTx/>
              <a:latin typeface="Helvetica-Bold"/>
              <a:ea typeface="+mn-ea"/>
              <a:cs typeface="Helvetica-Bold"/>
            </a:endParaRPr>
          </a:p>
        </p:txBody>
      </p:sp>
      <p:sp>
        <p:nvSpPr>
          <p:cNvPr id="19" name="object 8"/>
          <p:cNvSpPr txBox="1">
            <a:spLocks noChangeArrowheads="1"/>
          </p:cNvSpPr>
          <p:nvPr/>
        </p:nvSpPr>
        <p:spPr bwMode="auto">
          <a:xfrm>
            <a:off x="16376650" y="511175"/>
            <a:ext cx="277336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12700">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marL="12700" marR="0" lvl="0" indent="0" algn="l" defTabSz="457200" rtl="0" eaLnBrk="1" fontAlgn="base" latinLnBrk="0" hangingPunct="1">
              <a:lnSpc>
                <a:spcPct val="100000"/>
              </a:lnSpc>
              <a:spcBef>
                <a:spcPts val="100"/>
              </a:spcBef>
              <a:spcAft>
                <a:spcPct val="0"/>
              </a:spcAft>
              <a:buClrTx/>
              <a:buSzTx/>
              <a:buFontTx/>
              <a:buNone/>
              <a:defRPr/>
            </a:pPr>
            <a:r>
              <a:rPr kumimoji="0" lang="en-US" altLang="en-US" sz="1800" b="1" i="0" u="none" strike="noStrike" kern="1200" cap="none" spc="0" normalizeH="0" baseline="0" noProof="0" dirty="0" smtClean="0">
                <a:ln>
                  <a:noFill/>
                </a:ln>
                <a:solidFill>
                  <a:srgbClr val="005893"/>
                </a:solidFill>
                <a:effectLst/>
                <a:uLnTx/>
                <a:uFillTx/>
                <a:latin typeface="+mj-lt"/>
                <a:ea typeface="MS PGothic" panose="020B0600070205080204" pitchFamily="34" charset="-128"/>
                <a:cs typeface="+mn-cs"/>
              </a:rPr>
              <a:t>Go, Change the world</a:t>
            </a:r>
            <a:endParaRPr kumimoji="0" lang="en-US" altLang="en-US" sz="1800" b="1" i="0" u="none" strike="noStrike" kern="1200" cap="none" spc="0" normalizeH="0" baseline="0" noProof="0" dirty="0" smtClean="0">
              <a:ln>
                <a:noFill/>
              </a:ln>
              <a:solidFill>
                <a:srgbClr val="005893"/>
              </a:solidFill>
              <a:effectLst/>
              <a:uLnTx/>
              <a:uFillTx/>
              <a:latin typeface="+mj-lt"/>
              <a:ea typeface="MS PGothic" panose="020B0600070205080204" pitchFamily="34" charset="-128"/>
              <a:cs typeface="+mn-cs"/>
            </a:endParaRPr>
          </a:p>
        </p:txBody>
      </p:sp>
      <p:sp>
        <p:nvSpPr>
          <p:cNvPr id="20" name="Slide Number Placeholder 9"/>
          <p:cNvSpPr>
            <a:spLocks noGrp="1"/>
          </p:cNvSpPr>
          <p:nvPr>
            <p:ph type="sldNum" sz="quarter" idx="4"/>
          </p:nvPr>
        </p:nvSpPr>
        <p:spPr>
          <a:xfrm>
            <a:off x="106363" y="10864850"/>
            <a:ext cx="5867400" cy="276225"/>
          </a:xfrm>
          <a:prstGeom prst="rect">
            <a:avLst/>
          </a:prstGeom>
        </p:spPr>
        <p:txBody>
          <a:bodyPr vert="horz" wrap="square" lIns="0" tIns="0" rIns="0" bIns="0" numCol="1" anchor="t" anchorCtr="0" compatLnSpc="1">
            <a:spAutoFit/>
          </a:bodyPr>
          <a:lstStyle>
            <a:lvl1pPr>
              <a:defRPr b="1">
                <a:solidFill>
                  <a:schemeClr val="accent1"/>
                </a:solidFill>
                <a:latin typeface="Helvetica" pitchFamily="34" charset="0"/>
                <a:cs typeface="Helvetica" pitchFamily="34" charset="0"/>
              </a:defRPr>
            </a:lvl1pPr>
          </a:lstStyle>
          <a:p>
            <a:pPr marL="0" marR="0" lvl="0" indent="0" algn="r" defTabSz="457200" rtl="0" eaLnBrk="1" fontAlgn="base" latinLnBrk="0" hangingPunct="1">
              <a:lnSpc>
                <a:spcPct val="100000"/>
              </a:lnSpc>
              <a:spcBef>
                <a:spcPct val="0"/>
              </a:spcBef>
              <a:spcAft>
                <a:spcPct val="0"/>
              </a:spcAft>
              <a:buClrTx/>
              <a:buSzTx/>
              <a:buFontTx/>
              <a:buNone/>
              <a:defRPr/>
            </a:pPr>
            <a:r>
              <a:rPr kumimoji="0" lang="en-US" altLang="en-US" sz="1800" b="1" i="0" u="none" strike="noStrike" kern="1200" cap="none" spc="0" normalizeH="0" baseline="0" noProof="0">
                <a:ln>
                  <a:noFill/>
                </a:ln>
                <a:solidFill>
                  <a:schemeClr val="accent1"/>
                </a:solidFill>
                <a:effectLst/>
                <a:uLnTx/>
                <a:uFillTx/>
                <a:latin typeface="Helvetica" pitchFamily="34" charset="0"/>
                <a:ea typeface="MS PGothic" panose="020B0600070205080204" pitchFamily="34" charset="-128"/>
                <a:cs typeface="Helvetica" pitchFamily="34" charset="0"/>
              </a:rPr>
              <a:t>Department of Master of Computer Applications</a:t>
            </a:r>
            <a:endParaRPr kumimoji="0" lang="en-US" altLang="en-US" sz="1800" b="1" i="0" u="none" strike="noStrike" kern="1200" cap="none" spc="0" normalizeH="0" baseline="0" noProof="0">
              <a:ln>
                <a:noFill/>
              </a:ln>
              <a:solidFill>
                <a:schemeClr val="accent1"/>
              </a:solidFill>
              <a:effectLst/>
              <a:uLnTx/>
              <a:uFillTx/>
              <a:latin typeface="Helvetica" pitchFamily="34" charset="0"/>
              <a:ea typeface="MS PGothic" panose="020B0600070205080204" pitchFamily="34" charset="-128"/>
              <a:cs typeface="Helvetica" pitchFamily="34" charset="0"/>
            </a:endParaRPr>
          </a:p>
        </p:txBody>
      </p:sp>
      <p:sp>
        <p:nvSpPr>
          <p:cNvPr id="2" name="Date Placeholder 1"/>
          <p:cNvSpPr>
            <a:spLocks noGrp="1"/>
          </p:cNvSpPr>
          <p:nvPr>
            <p:ph type="dt" sz="half" idx="10"/>
          </p:nvPr>
        </p:nvSpPr>
        <p:spPr/>
        <p:txBody>
          <a:bodyPr/>
          <a:p>
            <a:pPr marL="0" marR="0" lvl="0" indent="0" algn="l" defTabSz="457200" rtl="0" eaLnBrk="1" fontAlgn="base" latinLnBrk="0" hangingPunct="1">
              <a:lnSpc>
                <a:spcPct val="100000"/>
              </a:lnSpc>
              <a:spcBef>
                <a:spcPct val="0"/>
              </a:spcBef>
              <a:spcAft>
                <a:spcPct val="0"/>
              </a:spcAft>
              <a:buClrTx/>
              <a:buSzTx/>
              <a:buFontTx/>
              <a:buNone/>
              <a:defRPr/>
            </a:pPr>
            <a:fld id="{F2CDDE35-5086-41C2-BF2A-9F42D2A43C36}" type="datetimeFigureOut">
              <a:rPr kumimoji="0" lang="en-US" altLang="en-US" sz="1800" b="0" i="0" u="none" strike="noStrike" kern="1200" cap="none" spc="0" normalizeH="0" baseline="0" noProof="0">
                <a:ln>
                  <a:noFill/>
                </a:ln>
                <a:solidFill>
                  <a:srgbClr val="898989"/>
                </a:solidFill>
                <a:effectLst/>
                <a:uLnTx/>
                <a:uFillTx/>
                <a:latin typeface="Calibri" panose="020F0502020204030204" pitchFamily="34" charset="0"/>
                <a:ea typeface="MS PGothic" panose="020B0600070205080204" pitchFamily="34" charset="-128"/>
                <a:cs typeface="+mn-cs"/>
              </a:rPr>
            </a:fld>
            <a:endParaRPr kumimoji="0" lang="en-US" altLang="en-US" sz="1800" b="0" i="0" u="none" strike="noStrike" kern="1200" cap="none" spc="0" normalizeH="0" baseline="0" noProof="0">
              <a:ln>
                <a:noFill/>
              </a:ln>
              <a:solidFill>
                <a:srgbClr val="898989"/>
              </a:solidFill>
              <a:effectLst/>
              <a:uLnTx/>
              <a:uFillTx/>
              <a:latin typeface="Calibri" panose="020F0502020204030204" pitchFamily="34" charset="0"/>
              <a:ea typeface="MS PGothic" panose="020B0600070205080204" pitchFamily="34" charset="-128"/>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bk object 16"/>
          <p:cNvSpPr/>
          <p:nvPr/>
        </p:nvSpPr>
        <p:spPr>
          <a:xfrm>
            <a:off x="0" y="11296650"/>
            <a:ext cx="20104100" cy="0"/>
          </a:xfrm>
          <a:custGeom>
            <a:avLst/>
            <a:gdLst/>
            <a:ahLst/>
            <a:cxnLst>
              <a:cxn ang="0">
                <a:pos x="0" y="0"/>
              </a:cxn>
              <a:cxn ang="0">
                <a:pos x="20104099" y="0"/>
              </a:cxn>
            </a:cxnLst>
            <a:pathLst>
              <a:path w="20104100">
                <a:moveTo>
                  <a:pt x="0" y="0"/>
                </a:moveTo>
                <a:lnTo>
                  <a:pt x="20104099" y="0"/>
                </a:lnTo>
              </a:path>
            </a:pathLst>
          </a:custGeom>
          <a:noFill/>
          <a:ln w="22859" cap="flat" cmpd="sng">
            <a:solidFill>
              <a:srgbClr val="E76A81">
                <a:alpha val="100000"/>
              </a:srgbClr>
            </a:solidFill>
            <a:prstDash val="solid"/>
            <a:round/>
            <a:headEnd type="none" w="med" len="med"/>
            <a:tailEnd type="none" w="med" len="med"/>
          </a:ln>
        </p:spPr>
        <p:txBody>
          <a:bodyPr/>
          <a:p>
            <a:endParaRPr lang="en-US"/>
          </a:p>
        </p:txBody>
      </p:sp>
      <p:sp>
        <p:nvSpPr>
          <p:cNvPr id="1027" name="bk object 18"/>
          <p:cNvSpPr/>
          <p:nvPr/>
        </p:nvSpPr>
        <p:spPr>
          <a:xfrm>
            <a:off x="28575" y="47625"/>
            <a:ext cx="0" cy="11214100"/>
          </a:xfrm>
          <a:custGeom>
            <a:avLst/>
            <a:gdLst/>
            <a:ahLst/>
            <a:cxnLst>
              <a:cxn ang="0">
                <a:pos x="0" y="0"/>
              </a:cxn>
              <a:cxn ang="0">
                <a:pos x="0" y="11106672"/>
              </a:cxn>
            </a:cxnLst>
            <a:pathLst>
              <a:path h="11215370">
                <a:moveTo>
                  <a:pt x="0" y="0"/>
                </a:moveTo>
                <a:lnTo>
                  <a:pt x="0" y="11215370"/>
                </a:lnTo>
              </a:path>
            </a:pathLst>
          </a:custGeom>
          <a:noFill/>
          <a:ln w="56218" cap="flat" cmpd="sng">
            <a:solidFill>
              <a:srgbClr val="E76A81">
                <a:alpha val="100000"/>
              </a:srgbClr>
            </a:solidFill>
            <a:prstDash val="solid"/>
            <a:round/>
            <a:headEnd type="none" w="med" len="med"/>
            <a:tailEnd type="none" w="med" len="med"/>
          </a:ln>
        </p:spPr>
        <p:txBody>
          <a:bodyPr/>
          <a:p>
            <a:endParaRPr lang="en-US"/>
          </a:p>
        </p:txBody>
      </p:sp>
      <p:sp>
        <p:nvSpPr>
          <p:cNvPr id="1028" name="bk object 19"/>
          <p:cNvSpPr/>
          <p:nvPr/>
        </p:nvSpPr>
        <p:spPr>
          <a:xfrm>
            <a:off x="0" y="23813"/>
            <a:ext cx="20104100" cy="0"/>
          </a:xfrm>
          <a:custGeom>
            <a:avLst/>
            <a:gdLst/>
            <a:ahLst/>
            <a:cxnLst>
              <a:cxn ang="0">
                <a:pos x="0" y="0"/>
              </a:cxn>
              <a:cxn ang="0">
                <a:pos x="20104099" y="0"/>
              </a:cxn>
            </a:cxnLst>
            <a:pathLst>
              <a:path w="20104100">
                <a:moveTo>
                  <a:pt x="0" y="0"/>
                </a:moveTo>
                <a:lnTo>
                  <a:pt x="20104099" y="0"/>
                </a:lnTo>
              </a:path>
            </a:pathLst>
          </a:custGeom>
          <a:noFill/>
          <a:ln w="46990" cap="flat" cmpd="sng">
            <a:solidFill>
              <a:srgbClr val="E76A81">
                <a:alpha val="100000"/>
              </a:srgbClr>
            </a:solidFill>
            <a:prstDash val="solid"/>
            <a:round/>
            <a:headEnd type="none" w="med" len="med"/>
            <a:tailEnd type="none" w="med" len="med"/>
          </a:ln>
        </p:spPr>
        <p:txBody>
          <a:bodyPr/>
          <a:p>
            <a:endParaRPr lang="en-US"/>
          </a:p>
        </p:txBody>
      </p:sp>
      <p:sp>
        <p:nvSpPr>
          <p:cNvPr id="1029" name="bk object 20"/>
          <p:cNvSpPr/>
          <p:nvPr/>
        </p:nvSpPr>
        <p:spPr>
          <a:xfrm>
            <a:off x="20075525" y="11261725"/>
            <a:ext cx="28575" cy="23813"/>
          </a:xfrm>
          <a:custGeom>
            <a:avLst/>
            <a:gdLst/>
            <a:ahLst/>
            <a:cxnLst>
              <a:cxn ang="0">
                <a:pos x="0" y="769276"/>
              </a:cxn>
              <a:cxn ang="0">
                <a:pos x="28061" y="769276"/>
              </a:cxn>
              <a:cxn ang="0">
                <a:pos x="28061" y="0"/>
              </a:cxn>
              <a:cxn ang="0">
                <a:pos x="0" y="0"/>
              </a:cxn>
              <a:cxn ang="0">
                <a:pos x="0" y="769276"/>
              </a:cxn>
            </a:cxnLst>
            <a:pathLst>
              <a:path w="28575" h="22859">
                <a:moveTo>
                  <a:pt x="0" y="22856"/>
                </a:moveTo>
                <a:lnTo>
                  <a:pt x="28061" y="22856"/>
                </a:lnTo>
                <a:lnTo>
                  <a:pt x="28061" y="0"/>
                </a:lnTo>
                <a:lnTo>
                  <a:pt x="0" y="0"/>
                </a:lnTo>
                <a:lnTo>
                  <a:pt x="0" y="22856"/>
                </a:lnTo>
                <a:close/>
              </a:path>
            </a:pathLst>
          </a:custGeom>
          <a:solidFill>
            <a:srgbClr val="E76A81">
              <a:alpha val="100000"/>
            </a:srgbClr>
          </a:solidFill>
          <a:ln w="9525">
            <a:noFill/>
          </a:ln>
        </p:spPr>
        <p:txBody>
          <a:bodyPr/>
          <a:p>
            <a:endParaRPr lang="en-US"/>
          </a:p>
        </p:txBody>
      </p:sp>
      <p:sp>
        <p:nvSpPr>
          <p:cNvPr id="1030" name="bk object 21"/>
          <p:cNvSpPr/>
          <p:nvPr/>
        </p:nvSpPr>
        <p:spPr>
          <a:xfrm>
            <a:off x="20075525" y="47625"/>
            <a:ext cx="0" cy="11214100"/>
          </a:xfrm>
          <a:custGeom>
            <a:avLst/>
            <a:gdLst/>
            <a:ahLst/>
            <a:cxnLst>
              <a:cxn ang="0">
                <a:pos x="0" y="0"/>
              </a:cxn>
              <a:cxn ang="0">
                <a:pos x="0" y="11106672"/>
              </a:cxn>
            </a:cxnLst>
            <a:pathLst>
              <a:path h="11215370">
                <a:moveTo>
                  <a:pt x="0" y="0"/>
                </a:moveTo>
                <a:lnTo>
                  <a:pt x="0" y="11215370"/>
                </a:lnTo>
              </a:path>
            </a:pathLst>
          </a:custGeom>
          <a:noFill/>
          <a:ln w="56176" cap="flat" cmpd="sng">
            <a:solidFill>
              <a:srgbClr val="E76A81">
                <a:alpha val="100000"/>
              </a:srgbClr>
            </a:solidFill>
            <a:prstDash val="solid"/>
            <a:round/>
            <a:headEnd type="none" w="med" len="med"/>
            <a:tailEnd type="none" w="med" len="med"/>
          </a:ln>
        </p:spPr>
        <p:txBody>
          <a:bodyPr/>
          <a:p>
            <a:endParaRPr lang="en-US"/>
          </a:p>
        </p:txBody>
      </p:sp>
      <p:sp>
        <p:nvSpPr>
          <p:cNvPr id="1031" name="Holder 2"/>
          <p:cNvSpPr>
            <a:spLocks noGrp="1"/>
          </p:cNvSpPr>
          <p:nvPr>
            <p:ph type="title"/>
          </p:nvPr>
        </p:nvSpPr>
        <p:spPr>
          <a:xfrm>
            <a:off x="581025" y="407988"/>
            <a:ext cx="18942050" cy="484187"/>
          </a:xfrm>
          <a:prstGeom prst="rect">
            <a:avLst/>
          </a:prstGeom>
          <a:noFill/>
          <a:ln w="9525">
            <a:noFill/>
          </a:ln>
        </p:spPr>
        <p:txBody>
          <a:bodyPr lIns="0" tIns="0" rIns="0" bIns="0">
            <a:spAutoFit/>
          </a:bodyPr>
          <a:p>
            <a:pPr lvl="0"/>
            <a:endParaRPr lang="en-US" altLang="en-US" dirty="0"/>
          </a:p>
        </p:txBody>
      </p:sp>
      <p:sp>
        <p:nvSpPr>
          <p:cNvPr id="1032" name="Holder 3"/>
          <p:cNvSpPr>
            <a:spLocks noGrp="1"/>
          </p:cNvSpPr>
          <p:nvPr>
            <p:ph type="body" idx="1"/>
          </p:nvPr>
        </p:nvSpPr>
        <p:spPr>
          <a:xfrm>
            <a:off x="2746375" y="2613025"/>
            <a:ext cx="14611350" cy="2271713"/>
          </a:xfrm>
          <a:prstGeom prst="rect">
            <a:avLst/>
          </a:prstGeom>
          <a:noFill/>
          <a:ln w="9525">
            <a:noFill/>
          </a:ln>
        </p:spPr>
        <p:txBody>
          <a:bodyPr lIns="0" tIns="0" rIns="0" bIns="0">
            <a:spAutoFit/>
          </a:bodyPr>
          <a:p>
            <a:pPr lvl="0"/>
            <a:endParaRPr lang="en-US" altLang="en-US" dirty="0"/>
          </a:p>
        </p:txBody>
      </p:sp>
      <p:sp>
        <p:nvSpPr>
          <p:cNvPr id="5" name="Holder 5"/>
          <p:cNvSpPr>
            <a:spLocks noGrp="1"/>
          </p:cNvSpPr>
          <p:nvPr>
            <p:ph type="dt" sz="half" idx="6"/>
          </p:nvPr>
        </p:nvSpPr>
        <p:spPr>
          <a:xfrm>
            <a:off x="1004888" y="10517188"/>
            <a:ext cx="4624388" cy="566738"/>
          </a:xfrm>
          <a:prstGeom prst="rect">
            <a:avLst/>
          </a:prstGeom>
        </p:spPr>
        <p:txBody>
          <a:bodyPr vert="horz" wrap="square" lIns="0" tIns="0" rIns="0" bIns="0" numCol="1" anchor="t" anchorCtr="0" compatLnSpc="1">
            <a:spAutoFit/>
          </a:bodyPr>
          <a:lstStyle>
            <a:lvl1pPr eaLnBrk="1" hangingPunct="1">
              <a:defRPr>
                <a:solidFill>
                  <a:srgbClr val="898989"/>
                </a:solidFill>
                <a:ea typeface="MS PGothic" panose="020B0600070205080204" pitchFamily="34" charset="-128"/>
                <a:cs typeface="+mn-cs"/>
              </a:defRPr>
            </a:lvl1pPr>
          </a:lstStyle>
          <a:p>
            <a:pPr marL="0" marR="0" lvl="0" indent="0" algn="l" defTabSz="457200" rtl="0" eaLnBrk="1" fontAlgn="base" latinLnBrk="0" hangingPunct="1">
              <a:lnSpc>
                <a:spcPct val="100000"/>
              </a:lnSpc>
              <a:spcBef>
                <a:spcPct val="0"/>
              </a:spcBef>
              <a:spcAft>
                <a:spcPct val="0"/>
              </a:spcAft>
              <a:buClrTx/>
              <a:buSzTx/>
              <a:buFontTx/>
              <a:buNone/>
              <a:defRPr/>
            </a:pPr>
            <a:fld id="{F2CDDE35-5086-41C2-BF2A-9F42D2A43C36}" type="datetimeFigureOut">
              <a:rPr kumimoji="0" lang="en-US" altLang="en-US" sz="1800" b="0" i="0" u="none" strike="noStrike" kern="1200" cap="none" spc="0" normalizeH="0" baseline="0" noProof="0">
                <a:ln>
                  <a:noFill/>
                </a:ln>
                <a:solidFill>
                  <a:srgbClr val="898989"/>
                </a:solidFill>
                <a:effectLst/>
                <a:uLnTx/>
                <a:uFillTx/>
                <a:latin typeface="Calibri" panose="020F0502020204030204" pitchFamily="34" charset="0"/>
                <a:ea typeface="MS PGothic" panose="020B0600070205080204" pitchFamily="34" charset="-128"/>
                <a:cs typeface="+mn-cs"/>
              </a:rPr>
            </a:fld>
            <a:endParaRPr kumimoji="0" lang="en-US" altLang="en-US" sz="1800" b="0" i="0" u="none" strike="noStrike" kern="1200" cap="none" spc="0" normalizeH="0" baseline="0" noProof="0">
              <a:ln>
                <a:noFill/>
              </a:ln>
              <a:solidFill>
                <a:srgbClr val="898989"/>
              </a:solidFill>
              <a:effectLst/>
              <a:uLnTx/>
              <a:uFillTx/>
              <a:latin typeface="Calibri" panose="020F0502020204030204" pitchFamily="34" charset="0"/>
              <a:ea typeface="MS PGothic" panose="020B0600070205080204" pitchFamily="34" charset="-128"/>
              <a:cs typeface="+mn-cs"/>
            </a:endParaRPr>
          </a:p>
        </p:txBody>
      </p:sp>
      <p:sp>
        <p:nvSpPr>
          <p:cNvPr id="6" name="Holder 6"/>
          <p:cNvSpPr>
            <a:spLocks noGrp="1"/>
          </p:cNvSpPr>
          <p:nvPr>
            <p:ph type="sldNum" sz="quarter" idx="7"/>
          </p:nvPr>
        </p:nvSpPr>
        <p:spPr>
          <a:xfrm>
            <a:off x="14474825" y="10517188"/>
            <a:ext cx="4624388" cy="566738"/>
          </a:xfrm>
          <a:prstGeom prst="rect">
            <a:avLst/>
          </a:prstGeom>
        </p:spPr>
        <p:txBody>
          <a:bodyPr vert="horz" wrap="square" lIns="0" tIns="0" rIns="0" bIns="0" numCol="1" anchor="t" anchorCtr="0" compatLnSpc="1">
            <a:spAutoFit/>
          </a:bodyPr>
          <a:lstStyle>
            <a:lvl1pPr algn="r">
              <a:defRPr>
                <a:solidFill>
                  <a:srgbClr val="898989"/>
                </a:solidFill>
              </a:defRPr>
            </a:lvl1pPr>
          </a:lstStyle>
          <a:p>
            <a:pPr lvl="0" eaLnBrk="1" hangingPunct="1">
              <a:buNone/>
            </a:pPr>
            <a:fld id="{9A0DB2DC-4C9A-4742-B13C-FB6460FD3503}" type="slidenum">
              <a:rPr lang="en-US" altLang="en-US" dirty="0">
                <a:latin typeface="Calibri" panose="020F0502020204030204" pitchFamily="34" charset="0"/>
              </a:rPr>
            </a:fld>
            <a:endParaRPr lang="en-US" altLang="en-US" dirty="0">
              <a:latin typeface="Calibri" panose="020F0502020204030204" pitchFamily="34" charset="0"/>
            </a:endParaRPr>
          </a:p>
        </p:txBody>
      </p:sp>
      <p:sp>
        <p:nvSpPr>
          <p:cNvPr id="13" name="Holder 4"/>
          <p:cNvSpPr txBox="1"/>
          <p:nvPr/>
        </p:nvSpPr>
        <p:spPr>
          <a:xfrm>
            <a:off x="6835775" y="10517188"/>
            <a:ext cx="6432550" cy="276225"/>
          </a:xfrm>
          <a:prstGeom prst="rect">
            <a:avLst/>
          </a:prstGeom>
        </p:spPr>
        <p:txBody>
          <a:bodyPr/>
          <a:ls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a:lstStyle>
          <a:p>
            <a:pPr marL="0" marR="0" lvl="0" indent="0" algn="l" defTabSz="4572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smtClean="0">
                <a:ln>
                  <a:noFill/>
                </a:ln>
                <a:solidFill>
                  <a:schemeClr val="tx1"/>
                </a:solidFill>
                <a:effectLst/>
                <a:uLnTx/>
                <a:uFillTx/>
                <a:latin typeface="Calibri" panose="020F0502020204030204" pitchFamily="34" charset="0"/>
                <a:ea typeface="MS PGothic" panose="020B0600070205080204" pitchFamily="34" charset="-128"/>
                <a:cs typeface="+mn-cs"/>
              </a:rPr>
              <a:t>Master of Computer Applications</a:t>
            </a:r>
            <a:endParaRPr kumimoji="0" lang="en-US" sz="1800" b="0" i="0" u="none" strike="noStrike" kern="1200" cap="none" spc="0" normalizeH="0" baseline="0" noProof="0" dirty="0">
              <a:ln>
                <a:noFill/>
              </a:ln>
              <a:solidFill>
                <a:schemeClr val="tx1"/>
              </a:solidFill>
              <a:effectLst/>
              <a:uLnTx/>
              <a:uFillTx/>
              <a:latin typeface="Calibri" panose="020F0502020204030204" pitchFamily="34" charset="0"/>
              <a:ea typeface="MS PGothic" panose="020B0600070205080204" pitchFamily="34" charset="-128"/>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a:solidFill>
            <a:schemeClr val="tx2"/>
          </a:solidFill>
          <a:latin typeface="+mj-lt"/>
          <a:ea typeface="MS PGothic" panose="020B0600070205080204" pitchFamily="34" charset="-128"/>
          <a:cs typeface="MS PGothic" panose="020B0600070205080204" pitchFamily="34" charset="-128"/>
        </a:defRPr>
      </a:lvl1pPr>
      <a:lvl2pPr algn="ctr" rtl="0" eaLnBrk="0" fontAlgn="base" hangingPunct="0">
        <a:spcBef>
          <a:spcPct val="0"/>
        </a:spcBef>
        <a:spcAft>
          <a:spcPct val="0"/>
        </a:spcAft>
        <a:defRPr>
          <a:solidFill>
            <a:schemeClr val="tx2"/>
          </a:solidFill>
          <a:latin typeface="Calibri" panose="020F0502020204030204" pitchFamily="34" charset="0"/>
          <a:ea typeface="MS PGothic" panose="020B0600070205080204" pitchFamily="34" charset="-128"/>
          <a:cs typeface="MS PGothic" panose="020B0600070205080204" pitchFamily="34" charset="-128"/>
        </a:defRPr>
      </a:lvl2pPr>
      <a:lvl3pPr algn="ctr" rtl="0" eaLnBrk="0" fontAlgn="base" hangingPunct="0">
        <a:spcBef>
          <a:spcPct val="0"/>
        </a:spcBef>
        <a:spcAft>
          <a:spcPct val="0"/>
        </a:spcAft>
        <a:defRPr>
          <a:solidFill>
            <a:schemeClr val="tx2"/>
          </a:solidFill>
          <a:latin typeface="Calibri" panose="020F0502020204030204" pitchFamily="34" charset="0"/>
          <a:ea typeface="MS PGothic" panose="020B0600070205080204" pitchFamily="34" charset="-128"/>
          <a:cs typeface="MS PGothic" panose="020B0600070205080204" pitchFamily="34" charset="-128"/>
        </a:defRPr>
      </a:lvl3pPr>
      <a:lvl4pPr algn="ctr" rtl="0" eaLnBrk="0" fontAlgn="base" hangingPunct="0">
        <a:spcBef>
          <a:spcPct val="0"/>
        </a:spcBef>
        <a:spcAft>
          <a:spcPct val="0"/>
        </a:spcAft>
        <a:defRPr>
          <a:solidFill>
            <a:schemeClr val="tx2"/>
          </a:solidFill>
          <a:latin typeface="Calibri" panose="020F0502020204030204" pitchFamily="34" charset="0"/>
          <a:ea typeface="MS PGothic" panose="020B0600070205080204" pitchFamily="34" charset="-128"/>
          <a:cs typeface="MS PGothic" panose="020B0600070205080204" pitchFamily="34" charset="-128"/>
        </a:defRPr>
      </a:lvl4pPr>
      <a:lvl5pPr algn="ctr" rtl="0" eaLnBrk="0" fontAlgn="base" hangingPunct="0">
        <a:spcBef>
          <a:spcPct val="0"/>
        </a:spcBef>
        <a:spcAft>
          <a:spcPct val="0"/>
        </a:spcAft>
        <a:defRPr>
          <a:solidFill>
            <a:schemeClr val="tx2"/>
          </a:solidFill>
          <a:latin typeface="Calibri" panose="020F0502020204030204" pitchFamily="34" charset="0"/>
          <a:ea typeface="MS PGothic" panose="020B0600070205080204" pitchFamily="34" charset="-128"/>
          <a:cs typeface="MS PGothic" panose="020B0600070205080204" pitchFamily="34" charset="-128"/>
        </a:defRPr>
      </a:lvl5pPr>
      <a:lvl6pPr marL="457200" algn="ctr" rtl="0" eaLnBrk="0" fontAlgn="base" hangingPunct="0">
        <a:spcBef>
          <a:spcPct val="0"/>
        </a:spcBef>
        <a:spcAft>
          <a:spcPct val="0"/>
        </a:spcAft>
        <a:defRPr>
          <a:solidFill>
            <a:schemeClr val="tx2"/>
          </a:solidFill>
          <a:latin typeface="Calibri" panose="020F0502020204030204" pitchFamily="34" charset="0"/>
          <a:ea typeface="MS PGothic" panose="020B0600070205080204" pitchFamily="34" charset="-128"/>
          <a:cs typeface="MS PGothic" panose="020B0600070205080204" pitchFamily="34" charset="-128"/>
        </a:defRPr>
      </a:lvl6pPr>
      <a:lvl7pPr marL="914400" algn="ctr" rtl="0" eaLnBrk="0" fontAlgn="base" hangingPunct="0">
        <a:spcBef>
          <a:spcPct val="0"/>
        </a:spcBef>
        <a:spcAft>
          <a:spcPct val="0"/>
        </a:spcAft>
        <a:defRPr>
          <a:solidFill>
            <a:schemeClr val="tx2"/>
          </a:solidFill>
          <a:latin typeface="Calibri" panose="020F0502020204030204" pitchFamily="34" charset="0"/>
          <a:ea typeface="MS PGothic" panose="020B0600070205080204" pitchFamily="34" charset="-128"/>
          <a:cs typeface="MS PGothic" panose="020B0600070205080204" pitchFamily="34" charset="-128"/>
        </a:defRPr>
      </a:lvl7pPr>
      <a:lvl8pPr marL="1371600" algn="ctr" rtl="0" eaLnBrk="0" fontAlgn="base" hangingPunct="0">
        <a:spcBef>
          <a:spcPct val="0"/>
        </a:spcBef>
        <a:spcAft>
          <a:spcPct val="0"/>
        </a:spcAft>
        <a:defRPr>
          <a:solidFill>
            <a:schemeClr val="tx2"/>
          </a:solidFill>
          <a:latin typeface="Calibri" panose="020F0502020204030204" pitchFamily="34" charset="0"/>
          <a:ea typeface="MS PGothic" panose="020B0600070205080204" pitchFamily="34" charset="-128"/>
          <a:cs typeface="MS PGothic" panose="020B0600070205080204" pitchFamily="34" charset="-128"/>
        </a:defRPr>
      </a:lvl8pPr>
      <a:lvl9pPr marL="1828800" algn="ctr" rtl="0" eaLnBrk="0" fontAlgn="base" hangingPunct="0">
        <a:spcBef>
          <a:spcPct val="0"/>
        </a:spcBef>
        <a:spcAft>
          <a:spcPct val="0"/>
        </a:spcAft>
        <a:defRPr>
          <a:solidFill>
            <a:schemeClr val="tx2"/>
          </a:solidFill>
          <a:latin typeface="Calibri" panose="020F0502020204030204" pitchFamily="34" charset="0"/>
          <a:ea typeface="MS PGothic" panose="020B0600070205080204" pitchFamily="34" charset="-128"/>
          <a:cs typeface="MS PGothic" panose="020B0600070205080204" pitchFamily="34" charset="-128"/>
        </a:defRPr>
      </a:lvl9pPr>
    </p:titleStyle>
    <p:bodyStyle>
      <a:lvl1pPr marL="342900" indent="-342900" algn="l" rtl="0" eaLnBrk="0" fontAlgn="base" hangingPunct="0">
        <a:spcBef>
          <a:spcPct val="20000"/>
        </a:spcBef>
        <a:spcAft>
          <a:spcPct val="0"/>
        </a:spcAft>
        <a:defRPr>
          <a:solidFill>
            <a:schemeClr val="tx1"/>
          </a:solidFill>
          <a:latin typeface="+mn-lt"/>
          <a:ea typeface="MS PGothic" panose="020B0600070205080204" pitchFamily="34" charset="-128"/>
          <a:cs typeface="MS PGothic" panose="020B0600070205080204" pitchFamily="34" charset="-128"/>
        </a:defRPr>
      </a:lvl1pPr>
      <a:lvl2pPr marL="457200" algn="l" rtl="0" eaLnBrk="0" fontAlgn="base" hangingPunct="0">
        <a:spcBef>
          <a:spcPct val="20000"/>
        </a:spcBef>
        <a:spcAft>
          <a:spcPct val="0"/>
        </a:spcAft>
        <a:defRPr>
          <a:solidFill>
            <a:schemeClr val="tx1"/>
          </a:solidFill>
          <a:latin typeface="+mn-lt"/>
          <a:ea typeface="MS PGothic" panose="020B0600070205080204" pitchFamily="34" charset="-128"/>
          <a:cs typeface="+mn-cs"/>
        </a:defRPr>
      </a:lvl2pPr>
      <a:lvl3pPr marL="914400" algn="l" rtl="0" eaLnBrk="0" fontAlgn="base" hangingPunct="0">
        <a:spcBef>
          <a:spcPct val="20000"/>
        </a:spcBef>
        <a:spcAft>
          <a:spcPct val="0"/>
        </a:spcAft>
        <a:defRPr>
          <a:solidFill>
            <a:schemeClr val="tx1"/>
          </a:solidFill>
          <a:latin typeface="+mn-lt"/>
          <a:ea typeface="MS PGothic" panose="020B0600070205080204" pitchFamily="34" charset="-128"/>
          <a:cs typeface="+mn-cs"/>
        </a:defRPr>
      </a:lvl3pPr>
      <a:lvl4pPr marL="1371600" algn="l" rtl="0" eaLnBrk="0" fontAlgn="base" hangingPunct="0">
        <a:spcBef>
          <a:spcPct val="20000"/>
        </a:spcBef>
        <a:spcAft>
          <a:spcPct val="0"/>
        </a:spcAft>
        <a:defRPr>
          <a:solidFill>
            <a:schemeClr val="tx1"/>
          </a:solidFill>
          <a:latin typeface="+mn-lt"/>
          <a:ea typeface="MS PGothic" panose="020B0600070205080204" pitchFamily="34" charset="-128"/>
          <a:cs typeface="+mn-cs"/>
        </a:defRPr>
      </a:lvl4pPr>
      <a:lvl5pPr marL="1828800" algn="l" rtl="0" eaLnBrk="0" fontAlgn="base" hangingPunct="0">
        <a:spcBef>
          <a:spcPct val="20000"/>
        </a:spcBef>
        <a:spcAft>
          <a:spcPct val="0"/>
        </a:spcAft>
        <a:defRPr>
          <a:solidFill>
            <a:schemeClr val="tx1"/>
          </a:solidFill>
          <a:latin typeface="+mn-lt"/>
          <a:ea typeface="MS PGothic" panose="020B0600070205080204" pitchFamily="34" charset="-128"/>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bk object 16"/>
          <p:cNvSpPr/>
          <p:nvPr/>
        </p:nvSpPr>
        <p:spPr>
          <a:xfrm>
            <a:off x="0" y="11296650"/>
            <a:ext cx="20104100" cy="0"/>
          </a:xfrm>
          <a:custGeom>
            <a:avLst/>
            <a:gdLst/>
            <a:ahLst/>
            <a:cxnLst>
              <a:cxn ang="0">
                <a:pos x="0" y="0"/>
              </a:cxn>
              <a:cxn ang="0">
                <a:pos x="20104099" y="0"/>
              </a:cxn>
            </a:cxnLst>
            <a:pathLst>
              <a:path w="20104100">
                <a:moveTo>
                  <a:pt x="0" y="0"/>
                </a:moveTo>
                <a:lnTo>
                  <a:pt x="20104099" y="0"/>
                </a:lnTo>
              </a:path>
            </a:pathLst>
          </a:custGeom>
          <a:noFill/>
          <a:ln w="22859" cap="flat" cmpd="sng">
            <a:solidFill>
              <a:srgbClr val="E76A81">
                <a:alpha val="100000"/>
              </a:srgbClr>
            </a:solidFill>
            <a:prstDash val="solid"/>
            <a:round/>
            <a:headEnd type="none" w="med" len="med"/>
            <a:tailEnd type="none" w="med" len="med"/>
          </a:ln>
        </p:spPr>
        <p:txBody>
          <a:bodyPr/>
          <a:p>
            <a:endParaRPr lang="en-US"/>
          </a:p>
        </p:txBody>
      </p:sp>
      <p:sp>
        <p:nvSpPr>
          <p:cNvPr id="1027" name="bk object 18"/>
          <p:cNvSpPr/>
          <p:nvPr/>
        </p:nvSpPr>
        <p:spPr>
          <a:xfrm>
            <a:off x="28575" y="47625"/>
            <a:ext cx="0" cy="11214100"/>
          </a:xfrm>
          <a:custGeom>
            <a:avLst/>
            <a:gdLst/>
            <a:ahLst/>
            <a:cxnLst>
              <a:cxn ang="0">
                <a:pos x="0" y="0"/>
              </a:cxn>
              <a:cxn ang="0">
                <a:pos x="0" y="11106672"/>
              </a:cxn>
            </a:cxnLst>
            <a:pathLst>
              <a:path h="11215370">
                <a:moveTo>
                  <a:pt x="0" y="0"/>
                </a:moveTo>
                <a:lnTo>
                  <a:pt x="0" y="11215370"/>
                </a:lnTo>
              </a:path>
            </a:pathLst>
          </a:custGeom>
          <a:noFill/>
          <a:ln w="56218" cap="flat" cmpd="sng">
            <a:solidFill>
              <a:srgbClr val="E76A81">
                <a:alpha val="100000"/>
              </a:srgbClr>
            </a:solidFill>
            <a:prstDash val="solid"/>
            <a:round/>
            <a:headEnd type="none" w="med" len="med"/>
            <a:tailEnd type="none" w="med" len="med"/>
          </a:ln>
        </p:spPr>
        <p:txBody>
          <a:bodyPr/>
          <a:p>
            <a:endParaRPr lang="en-US"/>
          </a:p>
        </p:txBody>
      </p:sp>
      <p:sp>
        <p:nvSpPr>
          <p:cNvPr id="1028" name="bk object 19"/>
          <p:cNvSpPr/>
          <p:nvPr/>
        </p:nvSpPr>
        <p:spPr>
          <a:xfrm>
            <a:off x="0" y="23813"/>
            <a:ext cx="20104100" cy="0"/>
          </a:xfrm>
          <a:custGeom>
            <a:avLst/>
            <a:gdLst/>
            <a:ahLst/>
            <a:cxnLst>
              <a:cxn ang="0">
                <a:pos x="0" y="0"/>
              </a:cxn>
              <a:cxn ang="0">
                <a:pos x="20104099" y="0"/>
              </a:cxn>
            </a:cxnLst>
            <a:pathLst>
              <a:path w="20104100">
                <a:moveTo>
                  <a:pt x="0" y="0"/>
                </a:moveTo>
                <a:lnTo>
                  <a:pt x="20104099" y="0"/>
                </a:lnTo>
              </a:path>
            </a:pathLst>
          </a:custGeom>
          <a:noFill/>
          <a:ln w="46990" cap="flat" cmpd="sng">
            <a:solidFill>
              <a:srgbClr val="E76A81">
                <a:alpha val="100000"/>
              </a:srgbClr>
            </a:solidFill>
            <a:prstDash val="solid"/>
            <a:round/>
            <a:headEnd type="none" w="med" len="med"/>
            <a:tailEnd type="none" w="med" len="med"/>
          </a:ln>
        </p:spPr>
        <p:txBody>
          <a:bodyPr/>
          <a:p>
            <a:endParaRPr lang="en-US"/>
          </a:p>
        </p:txBody>
      </p:sp>
      <p:sp>
        <p:nvSpPr>
          <p:cNvPr id="1029" name="bk object 20"/>
          <p:cNvSpPr/>
          <p:nvPr/>
        </p:nvSpPr>
        <p:spPr>
          <a:xfrm>
            <a:off x="20075525" y="11261725"/>
            <a:ext cx="28575" cy="23813"/>
          </a:xfrm>
          <a:custGeom>
            <a:avLst/>
            <a:gdLst/>
            <a:ahLst/>
            <a:cxnLst>
              <a:cxn ang="0">
                <a:pos x="0" y="769276"/>
              </a:cxn>
              <a:cxn ang="0">
                <a:pos x="28061" y="769276"/>
              </a:cxn>
              <a:cxn ang="0">
                <a:pos x="28061" y="0"/>
              </a:cxn>
              <a:cxn ang="0">
                <a:pos x="0" y="0"/>
              </a:cxn>
              <a:cxn ang="0">
                <a:pos x="0" y="769276"/>
              </a:cxn>
            </a:cxnLst>
            <a:pathLst>
              <a:path w="28575" h="22859">
                <a:moveTo>
                  <a:pt x="0" y="22856"/>
                </a:moveTo>
                <a:lnTo>
                  <a:pt x="28061" y="22856"/>
                </a:lnTo>
                <a:lnTo>
                  <a:pt x="28061" y="0"/>
                </a:lnTo>
                <a:lnTo>
                  <a:pt x="0" y="0"/>
                </a:lnTo>
                <a:lnTo>
                  <a:pt x="0" y="22856"/>
                </a:lnTo>
                <a:close/>
              </a:path>
            </a:pathLst>
          </a:custGeom>
          <a:solidFill>
            <a:srgbClr val="E76A81">
              <a:alpha val="100000"/>
            </a:srgbClr>
          </a:solidFill>
          <a:ln w="9525">
            <a:noFill/>
          </a:ln>
        </p:spPr>
        <p:txBody>
          <a:bodyPr/>
          <a:p>
            <a:endParaRPr lang="en-US"/>
          </a:p>
        </p:txBody>
      </p:sp>
      <p:sp>
        <p:nvSpPr>
          <p:cNvPr id="1030" name="bk object 21"/>
          <p:cNvSpPr/>
          <p:nvPr/>
        </p:nvSpPr>
        <p:spPr>
          <a:xfrm>
            <a:off x="20075525" y="47625"/>
            <a:ext cx="0" cy="11214100"/>
          </a:xfrm>
          <a:custGeom>
            <a:avLst/>
            <a:gdLst/>
            <a:ahLst/>
            <a:cxnLst>
              <a:cxn ang="0">
                <a:pos x="0" y="0"/>
              </a:cxn>
              <a:cxn ang="0">
                <a:pos x="0" y="11106672"/>
              </a:cxn>
            </a:cxnLst>
            <a:pathLst>
              <a:path h="11215370">
                <a:moveTo>
                  <a:pt x="0" y="0"/>
                </a:moveTo>
                <a:lnTo>
                  <a:pt x="0" y="11215370"/>
                </a:lnTo>
              </a:path>
            </a:pathLst>
          </a:custGeom>
          <a:noFill/>
          <a:ln w="56176" cap="flat" cmpd="sng">
            <a:solidFill>
              <a:srgbClr val="E76A81">
                <a:alpha val="100000"/>
              </a:srgbClr>
            </a:solidFill>
            <a:prstDash val="solid"/>
            <a:round/>
            <a:headEnd type="none" w="med" len="med"/>
            <a:tailEnd type="none" w="med" len="med"/>
          </a:ln>
        </p:spPr>
        <p:txBody>
          <a:bodyPr/>
          <a:p>
            <a:endParaRPr lang="en-US"/>
          </a:p>
        </p:txBody>
      </p:sp>
      <p:sp>
        <p:nvSpPr>
          <p:cNvPr id="1031" name="Holder 2"/>
          <p:cNvSpPr>
            <a:spLocks noGrp="1"/>
          </p:cNvSpPr>
          <p:nvPr>
            <p:ph type="title"/>
          </p:nvPr>
        </p:nvSpPr>
        <p:spPr>
          <a:xfrm>
            <a:off x="581025" y="407988"/>
            <a:ext cx="18942050" cy="484187"/>
          </a:xfrm>
          <a:prstGeom prst="rect">
            <a:avLst/>
          </a:prstGeom>
          <a:noFill/>
          <a:ln w="9525">
            <a:noFill/>
          </a:ln>
        </p:spPr>
        <p:txBody>
          <a:bodyPr lIns="0" tIns="0" rIns="0" bIns="0">
            <a:spAutoFit/>
          </a:bodyPr>
          <a:p>
            <a:pPr lvl="0"/>
            <a:endParaRPr lang="en-US" altLang="en-US" dirty="0"/>
          </a:p>
        </p:txBody>
      </p:sp>
      <p:sp>
        <p:nvSpPr>
          <p:cNvPr id="1032" name="Holder 3"/>
          <p:cNvSpPr>
            <a:spLocks noGrp="1"/>
          </p:cNvSpPr>
          <p:nvPr>
            <p:ph type="body" idx="1"/>
          </p:nvPr>
        </p:nvSpPr>
        <p:spPr>
          <a:xfrm>
            <a:off x="2746375" y="2613025"/>
            <a:ext cx="14611350" cy="2271713"/>
          </a:xfrm>
          <a:prstGeom prst="rect">
            <a:avLst/>
          </a:prstGeom>
          <a:noFill/>
          <a:ln w="9525">
            <a:noFill/>
          </a:ln>
        </p:spPr>
        <p:txBody>
          <a:bodyPr lIns="0" tIns="0" rIns="0" bIns="0">
            <a:spAutoFit/>
          </a:bodyPr>
          <a:p>
            <a:pPr lvl="0"/>
            <a:endParaRPr lang="en-US" altLang="en-US" dirty="0"/>
          </a:p>
        </p:txBody>
      </p:sp>
      <p:sp>
        <p:nvSpPr>
          <p:cNvPr id="5" name="Holder 5"/>
          <p:cNvSpPr>
            <a:spLocks noGrp="1"/>
          </p:cNvSpPr>
          <p:nvPr>
            <p:ph type="dt" sz="half" idx="6"/>
          </p:nvPr>
        </p:nvSpPr>
        <p:spPr>
          <a:xfrm>
            <a:off x="1004888" y="10517188"/>
            <a:ext cx="4624388" cy="566738"/>
          </a:xfrm>
          <a:prstGeom prst="rect">
            <a:avLst/>
          </a:prstGeom>
        </p:spPr>
        <p:txBody>
          <a:bodyPr vert="horz" wrap="square" lIns="0" tIns="0" rIns="0" bIns="0" numCol="1" anchor="t" anchorCtr="0" compatLnSpc="1">
            <a:spAutoFit/>
          </a:bodyPr>
          <a:lstStyle>
            <a:lvl1pPr eaLnBrk="1" hangingPunct="1">
              <a:defRPr>
                <a:solidFill>
                  <a:srgbClr val="898989"/>
                </a:solidFill>
                <a:ea typeface="MS PGothic" panose="020B0600070205080204" pitchFamily="34" charset="-128"/>
                <a:cs typeface="+mn-cs"/>
              </a:defRPr>
            </a:lvl1pPr>
          </a:lstStyle>
          <a:p>
            <a:pPr marL="0" marR="0" lvl="0" indent="0" algn="l" defTabSz="457200" rtl="0" eaLnBrk="1" fontAlgn="base" latinLnBrk="0" hangingPunct="1">
              <a:lnSpc>
                <a:spcPct val="100000"/>
              </a:lnSpc>
              <a:spcBef>
                <a:spcPct val="0"/>
              </a:spcBef>
              <a:spcAft>
                <a:spcPct val="0"/>
              </a:spcAft>
              <a:buClrTx/>
              <a:buSzTx/>
              <a:buFontTx/>
              <a:buNone/>
              <a:defRPr/>
            </a:pPr>
            <a:fld id="{F2CDDE35-5086-41C2-BF2A-9F42D2A43C36}" type="datetimeFigureOut">
              <a:rPr kumimoji="0" lang="en-US" altLang="en-US" sz="1800" b="0" i="0" u="none" strike="noStrike" kern="1200" cap="none" spc="0" normalizeH="0" baseline="0" noProof="0">
                <a:ln>
                  <a:noFill/>
                </a:ln>
                <a:solidFill>
                  <a:srgbClr val="898989"/>
                </a:solidFill>
                <a:effectLst/>
                <a:uLnTx/>
                <a:uFillTx/>
                <a:latin typeface="Calibri" panose="020F0502020204030204" pitchFamily="34" charset="0"/>
                <a:ea typeface="MS PGothic" panose="020B0600070205080204" pitchFamily="34" charset="-128"/>
                <a:cs typeface="+mn-cs"/>
              </a:rPr>
            </a:fld>
            <a:endParaRPr kumimoji="0" lang="en-US" altLang="en-US" sz="1800" b="0" i="0" u="none" strike="noStrike" kern="1200" cap="none" spc="0" normalizeH="0" baseline="0" noProof="0">
              <a:ln>
                <a:noFill/>
              </a:ln>
              <a:solidFill>
                <a:srgbClr val="898989"/>
              </a:solidFill>
              <a:effectLst/>
              <a:uLnTx/>
              <a:uFillTx/>
              <a:latin typeface="Calibri" panose="020F0502020204030204" pitchFamily="34" charset="0"/>
              <a:ea typeface="MS PGothic" panose="020B0600070205080204" pitchFamily="34" charset="-128"/>
              <a:cs typeface="+mn-cs"/>
            </a:endParaRPr>
          </a:p>
        </p:txBody>
      </p:sp>
      <p:sp>
        <p:nvSpPr>
          <p:cNvPr id="6" name="Holder 6"/>
          <p:cNvSpPr>
            <a:spLocks noGrp="1"/>
          </p:cNvSpPr>
          <p:nvPr>
            <p:ph type="sldNum" sz="quarter" idx="7"/>
          </p:nvPr>
        </p:nvSpPr>
        <p:spPr>
          <a:xfrm>
            <a:off x="14474825" y="10517188"/>
            <a:ext cx="4624388" cy="566738"/>
          </a:xfrm>
          <a:prstGeom prst="rect">
            <a:avLst/>
          </a:prstGeom>
        </p:spPr>
        <p:txBody>
          <a:bodyPr vert="horz" wrap="square" lIns="0" tIns="0" rIns="0" bIns="0" numCol="1" anchor="t" anchorCtr="0" compatLnSpc="1">
            <a:spAutoFit/>
          </a:bodyPr>
          <a:lstStyle>
            <a:lvl1pPr algn="r">
              <a:defRPr>
                <a:solidFill>
                  <a:srgbClr val="898989"/>
                </a:solidFill>
              </a:defRPr>
            </a:lvl1pPr>
          </a:lstStyle>
          <a:p>
            <a:pPr lvl="0" eaLnBrk="1" hangingPunct="1">
              <a:buNone/>
            </a:pPr>
            <a:fld id="{9A0DB2DC-4C9A-4742-B13C-FB6460FD3503}" type="slidenum">
              <a:rPr lang="en-US" altLang="en-US" dirty="0">
                <a:latin typeface="Calibri" panose="020F0502020204030204" pitchFamily="34" charset="0"/>
              </a:rPr>
            </a:fld>
            <a:endParaRPr lang="en-US" altLang="en-US" dirty="0">
              <a:latin typeface="Calibri" panose="020F0502020204030204" pitchFamily="34" charset="0"/>
            </a:endParaRPr>
          </a:p>
        </p:txBody>
      </p:sp>
      <p:sp>
        <p:nvSpPr>
          <p:cNvPr id="13" name="Holder 4"/>
          <p:cNvSpPr txBox="1"/>
          <p:nvPr/>
        </p:nvSpPr>
        <p:spPr>
          <a:xfrm>
            <a:off x="6835775" y="10517188"/>
            <a:ext cx="6432550" cy="276225"/>
          </a:xfrm>
          <a:prstGeom prst="rect">
            <a:avLst/>
          </a:prstGeom>
        </p:spPr>
        <p:txBody>
          <a:bodyPr/>
          <a:ls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a:lstStyle>
          <a:p>
            <a:pPr marL="0" marR="0" lvl="0" indent="0" algn="l" defTabSz="4572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smtClean="0">
                <a:ln>
                  <a:noFill/>
                </a:ln>
                <a:solidFill>
                  <a:schemeClr val="tx1"/>
                </a:solidFill>
                <a:effectLst/>
                <a:uLnTx/>
                <a:uFillTx/>
                <a:latin typeface="Calibri" panose="020F0502020204030204" pitchFamily="34" charset="0"/>
                <a:ea typeface="MS PGothic" panose="020B0600070205080204" pitchFamily="34" charset="-128"/>
                <a:cs typeface="+mn-cs"/>
              </a:rPr>
              <a:t>Master of Computer Applications</a:t>
            </a:r>
            <a:endParaRPr kumimoji="0" lang="en-US" sz="1800" b="0" i="0" u="none" strike="noStrike" kern="1200" cap="none" spc="0" normalizeH="0" baseline="0" noProof="0" dirty="0">
              <a:ln>
                <a:noFill/>
              </a:ln>
              <a:solidFill>
                <a:schemeClr val="tx1"/>
              </a:solidFill>
              <a:effectLst/>
              <a:uLnTx/>
              <a:uFillTx/>
              <a:latin typeface="Calibri" panose="020F0502020204030204" pitchFamily="34" charset="0"/>
              <a:ea typeface="MS PGothic" panose="020B0600070205080204" pitchFamily="34" charset="-128"/>
              <a:cs typeface="+mn-cs"/>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a:solidFill>
            <a:schemeClr val="tx2"/>
          </a:solidFill>
          <a:latin typeface="+mj-lt"/>
          <a:ea typeface="MS PGothic" panose="020B0600070205080204" pitchFamily="34" charset="-128"/>
          <a:cs typeface="MS PGothic" panose="020B0600070205080204" pitchFamily="34" charset="-128"/>
        </a:defRPr>
      </a:lvl1pPr>
      <a:lvl2pPr algn="ctr" rtl="0" eaLnBrk="0" fontAlgn="base" hangingPunct="0">
        <a:spcBef>
          <a:spcPct val="0"/>
        </a:spcBef>
        <a:spcAft>
          <a:spcPct val="0"/>
        </a:spcAft>
        <a:defRPr>
          <a:solidFill>
            <a:schemeClr val="tx2"/>
          </a:solidFill>
          <a:latin typeface="Calibri" panose="020F0502020204030204" pitchFamily="34" charset="0"/>
          <a:ea typeface="MS PGothic" panose="020B0600070205080204" pitchFamily="34" charset="-128"/>
          <a:cs typeface="MS PGothic" panose="020B0600070205080204" pitchFamily="34" charset="-128"/>
        </a:defRPr>
      </a:lvl2pPr>
      <a:lvl3pPr algn="ctr" rtl="0" eaLnBrk="0" fontAlgn="base" hangingPunct="0">
        <a:spcBef>
          <a:spcPct val="0"/>
        </a:spcBef>
        <a:spcAft>
          <a:spcPct val="0"/>
        </a:spcAft>
        <a:defRPr>
          <a:solidFill>
            <a:schemeClr val="tx2"/>
          </a:solidFill>
          <a:latin typeface="Calibri" panose="020F0502020204030204" pitchFamily="34" charset="0"/>
          <a:ea typeface="MS PGothic" panose="020B0600070205080204" pitchFamily="34" charset="-128"/>
          <a:cs typeface="MS PGothic" panose="020B0600070205080204" pitchFamily="34" charset="-128"/>
        </a:defRPr>
      </a:lvl3pPr>
      <a:lvl4pPr algn="ctr" rtl="0" eaLnBrk="0" fontAlgn="base" hangingPunct="0">
        <a:spcBef>
          <a:spcPct val="0"/>
        </a:spcBef>
        <a:spcAft>
          <a:spcPct val="0"/>
        </a:spcAft>
        <a:defRPr>
          <a:solidFill>
            <a:schemeClr val="tx2"/>
          </a:solidFill>
          <a:latin typeface="Calibri" panose="020F0502020204030204" pitchFamily="34" charset="0"/>
          <a:ea typeface="MS PGothic" panose="020B0600070205080204" pitchFamily="34" charset="-128"/>
          <a:cs typeface="MS PGothic" panose="020B0600070205080204" pitchFamily="34" charset="-128"/>
        </a:defRPr>
      </a:lvl4pPr>
      <a:lvl5pPr algn="ctr" rtl="0" eaLnBrk="0" fontAlgn="base" hangingPunct="0">
        <a:spcBef>
          <a:spcPct val="0"/>
        </a:spcBef>
        <a:spcAft>
          <a:spcPct val="0"/>
        </a:spcAft>
        <a:defRPr>
          <a:solidFill>
            <a:schemeClr val="tx2"/>
          </a:solidFill>
          <a:latin typeface="Calibri" panose="020F0502020204030204" pitchFamily="34" charset="0"/>
          <a:ea typeface="MS PGothic" panose="020B0600070205080204" pitchFamily="34" charset="-128"/>
          <a:cs typeface="MS PGothic" panose="020B0600070205080204" pitchFamily="34" charset="-128"/>
        </a:defRPr>
      </a:lvl5pPr>
      <a:lvl6pPr marL="457200" algn="ctr" rtl="0" eaLnBrk="0" fontAlgn="base" hangingPunct="0">
        <a:spcBef>
          <a:spcPct val="0"/>
        </a:spcBef>
        <a:spcAft>
          <a:spcPct val="0"/>
        </a:spcAft>
        <a:defRPr>
          <a:solidFill>
            <a:schemeClr val="tx2"/>
          </a:solidFill>
          <a:latin typeface="Calibri" panose="020F0502020204030204" pitchFamily="34" charset="0"/>
          <a:ea typeface="MS PGothic" panose="020B0600070205080204" pitchFamily="34" charset="-128"/>
          <a:cs typeface="MS PGothic" panose="020B0600070205080204" pitchFamily="34" charset="-128"/>
        </a:defRPr>
      </a:lvl6pPr>
      <a:lvl7pPr marL="914400" algn="ctr" rtl="0" eaLnBrk="0" fontAlgn="base" hangingPunct="0">
        <a:spcBef>
          <a:spcPct val="0"/>
        </a:spcBef>
        <a:spcAft>
          <a:spcPct val="0"/>
        </a:spcAft>
        <a:defRPr>
          <a:solidFill>
            <a:schemeClr val="tx2"/>
          </a:solidFill>
          <a:latin typeface="Calibri" panose="020F0502020204030204" pitchFamily="34" charset="0"/>
          <a:ea typeface="MS PGothic" panose="020B0600070205080204" pitchFamily="34" charset="-128"/>
          <a:cs typeface="MS PGothic" panose="020B0600070205080204" pitchFamily="34" charset="-128"/>
        </a:defRPr>
      </a:lvl7pPr>
      <a:lvl8pPr marL="1371600" algn="ctr" rtl="0" eaLnBrk="0" fontAlgn="base" hangingPunct="0">
        <a:spcBef>
          <a:spcPct val="0"/>
        </a:spcBef>
        <a:spcAft>
          <a:spcPct val="0"/>
        </a:spcAft>
        <a:defRPr>
          <a:solidFill>
            <a:schemeClr val="tx2"/>
          </a:solidFill>
          <a:latin typeface="Calibri" panose="020F0502020204030204" pitchFamily="34" charset="0"/>
          <a:ea typeface="MS PGothic" panose="020B0600070205080204" pitchFamily="34" charset="-128"/>
          <a:cs typeface="MS PGothic" panose="020B0600070205080204" pitchFamily="34" charset="-128"/>
        </a:defRPr>
      </a:lvl8pPr>
      <a:lvl9pPr marL="1828800" algn="ctr" rtl="0" eaLnBrk="0" fontAlgn="base" hangingPunct="0">
        <a:spcBef>
          <a:spcPct val="0"/>
        </a:spcBef>
        <a:spcAft>
          <a:spcPct val="0"/>
        </a:spcAft>
        <a:defRPr>
          <a:solidFill>
            <a:schemeClr val="tx2"/>
          </a:solidFill>
          <a:latin typeface="Calibri" panose="020F0502020204030204" pitchFamily="34" charset="0"/>
          <a:ea typeface="MS PGothic" panose="020B0600070205080204" pitchFamily="34" charset="-128"/>
          <a:cs typeface="MS PGothic" panose="020B0600070205080204" pitchFamily="34" charset="-128"/>
        </a:defRPr>
      </a:lvl9pPr>
    </p:titleStyle>
    <p:bodyStyle>
      <a:lvl1pPr marL="342900" indent="-342900" algn="l" rtl="0" eaLnBrk="0" fontAlgn="base" hangingPunct="0">
        <a:spcBef>
          <a:spcPct val="20000"/>
        </a:spcBef>
        <a:spcAft>
          <a:spcPct val="0"/>
        </a:spcAft>
        <a:defRPr>
          <a:solidFill>
            <a:schemeClr val="tx1"/>
          </a:solidFill>
          <a:latin typeface="+mn-lt"/>
          <a:ea typeface="MS PGothic" panose="020B0600070205080204" pitchFamily="34" charset="-128"/>
          <a:cs typeface="MS PGothic" panose="020B0600070205080204" pitchFamily="34" charset="-128"/>
        </a:defRPr>
      </a:lvl1pPr>
      <a:lvl2pPr marL="457200" algn="l" rtl="0" eaLnBrk="0" fontAlgn="base" hangingPunct="0">
        <a:spcBef>
          <a:spcPct val="20000"/>
        </a:spcBef>
        <a:spcAft>
          <a:spcPct val="0"/>
        </a:spcAft>
        <a:defRPr>
          <a:solidFill>
            <a:schemeClr val="tx1"/>
          </a:solidFill>
          <a:latin typeface="+mn-lt"/>
          <a:ea typeface="MS PGothic" panose="020B0600070205080204" pitchFamily="34" charset="-128"/>
          <a:cs typeface="+mn-cs"/>
        </a:defRPr>
      </a:lvl2pPr>
      <a:lvl3pPr marL="914400" algn="l" rtl="0" eaLnBrk="0" fontAlgn="base" hangingPunct="0">
        <a:spcBef>
          <a:spcPct val="20000"/>
        </a:spcBef>
        <a:spcAft>
          <a:spcPct val="0"/>
        </a:spcAft>
        <a:defRPr>
          <a:solidFill>
            <a:schemeClr val="tx1"/>
          </a:solidFill>
          <a:latin typeface="+mn-lt"/>
          <a:ea typeface="MS PGothic" panose="020B0600070205080204" pitchFamily="34" charset="-128"/>
          <a:cs typeface="+mn-cs"/>
        </a:defRPr>
      </a:lvl3pPr>
      <a:lvl4pPr marL="1371600" algn="l" rtl="0" eaLnBrk="0" fontAlgn="base" hangingPunct="0">
        <a:spcBef>
          <a:spcPct val="20000"/>
        </a:spcBef>
        <a:spcAft>
          <a:spcPct val="0"/>
        </a:spcAft>
        <a:defRPr>
          <a:solidFill>
            <a:schemeClr val="tx1"/>
          </a:solidFill>
          <a:latin typeface="+mn-lt"/>
          <a:ea typeface="MS PGothic" panose="020B0600070205080204" pitchFamily="34" charset="-128"/>
          <a:cs typeface="+mn-cs"/>
        </a:defRPr>
      </a:lvl4pPr>
      <a:lvl5pPr marL="1828800" algn="l" rtl="0" eaLnBrk="0" fontAlgn="base" hangingPunct="0">
        <a:spcBef>
          <a:spcPct val="20000"/>
        </a:spcBef>
        <a:spcAft>
          <a:spcPct val="0"/>
        </a:spcAft>
        <a:defRPr>
          <a:solidFill>
            <a:schemeClr val="tx1"/>
          </a:solidFill>
          <a:latin typeface="+mn-lt"/>
          <a:ea typeface="MS PGothic" panose="020B0600070205080204" pitchFamily="34" charset="-128"/>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4.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165850" y="3978275"/>
            <a:ext cx="9829165" cy="3295650"/>
          </a:xfrm>
          <a:prstGeom prst="rect">
            <a:avLst/>
          </a:prstGeom>
          <a:noFill/>
        </p:spPr>
        <p:txBody>
          <a:bodyPr wrap="square" rtlCol="0" anchor="t">
            <a:spAutoFit/>
          </a:bodyPr>
          <a:p>
            <a:pPr marL="12700" lvl="0" indent="0" algn="ctr" defTabSz="457200" eaLnBrk="1" hangingPunct="1">
              <a:spcBef>
                <a:spcPts val="90"/>
              </a:spcBef>
              <a:tabLst>
                <a:tab pos="3514725" algn="l"/>
              </a:tabLst>
            </a:pPr>
            <a:r>
              <a:rPr lang="en-US" altLang="it-IT" sz="5400" b="1" dirty="0">
                <a:solidFill>
                  <a:srgbClr val="002060"/>
                </a:solidFill>
                <a:latin typeface="Times New Roman" panose="02020603050405020304" charset="0"/>
                <a:cs typeface="Times New Roman" panose="02020603050405020304" charset="0"/>
                <a:sym typeface="+mn-ea"/>
              </a:rPr>
              <a:t>MACHINE LEARNING</a:t>
            </a:r>
            <a:endParaRPr lang="en-US" altLang="it-IT" sz="5400" b="1" dirty="0">
              <a:solidFill>
                <a:srgbClr val="002060"/>
              </a:solidFill>
              <a:latin typeface="Times New Roman" panose="02020603050405020304" charset="0"/>
              <a:cs typeface="Times New Roman" panose="02020603050405020304" charset="0"/>
            </a:endParaRPr>
          </a:p>
          <a:p>
            <a:pPr marL="12700" lvl="0" indent="0" algn="ctr" defTabSz="457200" eaLnBrk="1" hangingPunct="1">
              <a:spcBef>
                <a:spcPts val="90"/>
              </a:spcBef>
              <a:tabLst>
                <a:tab pos="3514725" algn="l"/>
              </a:tabLst>
            </a:pPr>
            <a:r>
              <a:rPr lang="en-US" altLang="en-US" sz="5400" b="1" dirty="0">
                <a:solidFill>
                  <a:srgbClr val="002060"/>
                </a:solidFill>
                <a:latin typeface="Times New Roman" panose="02020603050405020304" charset="0"/>
                <a:ea typeface="Arial" panose="020B0604020202020204" pitchFamily="34" charset="0"/>
                <a:cs typeface="Times New Roman" panose="02020603050405020304" charset="0"/>
                <a:sym typeface="+mn-ea"/>
              </a:rPr>
              <a:t>EXPERIENTIAL LEARNING</a:t>
            </a:r>
            <a:endParaRPr lang="en-US" altLang="en-US" sz="5400" b="1" dirty="0">
              <a:solidFill>
                <a:srgbClr val="002060"/>
              </a:solidFill>
              <a:latin typeface="Times New Roman" panose="02020603050405020304" charset="0"/>
              <a:ea typeface="Arial" panose="020B0604020202020204" pitchFamily="34" charset="0"/>
              <a:cs typeface="Times New Roman" panose="02020603050405020304" charset="0"/>
            </a:endParaRPr>
          </a:p>
          <a:p>
            <a:pPr marL="12700" lvl="0" indent="0" algn="ctr" defTabSz="457200" eaLnBrk="1" hangingPunct="1">
              <a:spcBef>
                <a:spcPts val="90"/>
              </a:spcBef>
              <a:tabLst>
                <a:tab pos="3514725" algn="l"/>
              </a:tabLst>
            </a:pPr>
            <a:r>
              <a:rPr lang="en-US" altLang="en-US" sz="5400" b="1" dirty="0">
                <a:solidFill>
                  <a:srgbClr val="002060"/>
                </a:solidFill>
                <a:latin typeface="Times New Roman" panose="02020603050405020304" charset="0"/>
                <a:ea typeface="Arial" panose="020B0604020202020204" pitchFamily="34" charset="0"/>
                <a:cs typeface="Times New Roman" panose="02020603050405020304" charset="0"/>
                <a:sym typeface="+mn-ea"/>
              </a:rPr>
              <a:t>PHASE 1</a:t>
            </a:r>
            <a:endParaRPr lang="en-US" altLang="en-US" sz="5400" b="1" dirty="0">
              <a:solidFill>
                <a:srgbClr val="002060"/>
              </a:solidFill>
              <a:latin typeface="Times New Roman" panose="02020603050405020304" charset="0"/>
              <a:ea typeface="Arial" panose="020B0604020202020204" pitchFamily="34" charset="0"/>
              <a:cs typeface="Times New Roman" panose="02020603050405020304" charset="0"/>
              <a:sym typeface="+mn-ea"/>
            </a:endParaRPr>
          </a:p>
          <a:p>
            <a:pPr marL="12700" lvl="0" indent="0" algn="ctr" defTabSz="457200" eaLnBrk="1" hangingPunct="1">
              <a:spcBef>
                <a:spcPts val="90"/>
              </a:spcBef>
              <a:tabLst>
                <a:tab pos="3514725" algn="l"/>
              </a:tabLst>
            </a:pPr>
            <a:r>
              <a:rPr lang="en-US" sz="4400" b="1">
                <a:latin typeface="Times New Roman" panose="02020603050405020304" charset="0"/>
                <a:cs typeface="Times New Roman" panose="02020603050405020304" charset="0"/>
              </a:rPr>
              <a:t>CALORIES BURNT PREDICTION</a:t>
            </a:r>
            <a:endParaRPr lang="en-US" sz="4400" b="1">
              <a:latin typeface="Times New Roman" panose="02020603050405020304" charset="0"/>
              <a:cs typeface="Times New Roman" panose="02020603050405020304" charset="0"/>
            </a:endParaRPr>
          </a:p>
        </p:txBody>
      </p:sp>
      <p:sp>
        <p:nvSpPr>
          <p:cNvPr id="3" name="Text Box 2"/>
          <p:cNvSpPr txBox="1"/>
          <p:nvPr/>
        </p:nvSpPr>
        <p:spPr>
          <a:xfrm>
            <a:off x="15157450" y="8855075"/>
            <a:ext cx="4481830" cy="1198880"/>
          </a:xfrm>
          <a:prstGeom prst="rect">
            <a:avLst/>
          </a:prstGeom>
          <a:noFill/>
        </p:spPr>
        <p:txBody>
          <a:bodyPr wrap="square" rtlCol="0" anchor="t">
            <a:spAutoFit/>
          </a:bodyPr>
          <a:p>
            <a:r>
              <a:rPr lang="en-US" sz="2400">
                <a:latin typeface="Times New Roman" panose="02020603050405020304" charset="0"/>
                <a:cs typeface="Times New Roman" panose="02020603050405020304" charset="0"/>
                <a:sym typeface="+mn-ea"/>
              </a:rPr>
              <a:t>BY-HARINIGOWDA(1RV20MC024)</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sym typeface="+mn-ea"/>
              </a:rPr>
              <a:t>MARCELO.D(1RV20MC046)</a:t>
            </a:r>
            <a:endParaRPr 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4384675" y="1539875"/>
            <a:ext cx="11935460" cy="1014730"/>
          </a:xfrm>
          <a:prstGeom prst="rect">
            <a:avLst/>
          </a:prstGeom>
          <a:noFill/>
        </p:spPr>
        <p:txBody>
          <a:bodyPr wrap="square" rtlCol="0">
            <a:spAutoFit/>
          </a:bodyPr>
          <a:p>
            <a:r>
              <a:rPr lang="en-US" sz="6000" b="1">
                <a:latin typeface="Times New Roman" panose="02020603050405020304" charset="0"/>
                <a:cs typeface="Times New Roman" panose="02020603050405020304" charset="0"/>
              </a:rPr>
              <a:t>ML ALGORITHM USED</a:t>
            </a:r>
            <a:endParaRPr lang="en-US" b="1">
              <a:latin typeface="Times New Roman" panose="02020603050405020304" charset="0"/>
              <a:cs typeface="Times New Roman" panose="02020603050405020304" charset="0"/>
            </a:endParaRPr>
          </a:p>
        </p:txBody>
      </p:sp>
      <p:sp>
        <p:nvSpPr>
          <p:cNvPr id="5" name="Text Box 4"/>
          <p:cNvSpPr txBox="1"/>
          <p:nvPr/>
        </p:nvSpPr>
        <p:spPr>
          <a:xfrm>
            <a:off x="281305" y="3063875"/>
            <a:ext cx="19542125" cy="6247130"/>
          </a:xfrm>
          <a:prstGeom prst="rect">
            <a:avLst/>
          </a:prstGeom>
          <a:noFill/>
        </p:spPr>
        <p:txBody>
          <a:bodyPr wrap="square" rtlCol="0">
            <a:spAutoFit/>
          </a:bodyPr>
          <a:p>
            <a:r>
              <a:rPr lang="en-US" sz="4000"/>
              <a:t>Here we use decision tree alogorithm using XGBoost library.Specifically gradient boosting decision tree algorithm is used.</a:t>
            </a:r>
            <a:endParaRPr lang="en-US" sz="4000"/>
          </a:p>
          <a:p>
            <a:r>
              <a:rPr lang="en-US" sz="4000"/>
              <a:t>It is used as-</a:t>
            </a:r>
            <a:endParaRPr lang="en-US" sz="4000"/>
          </a:p>
          <a:p>
            <a:pPr marL="571500" indent="-571500">
              <a:buFont typeface="Arial" panose="020B0604020202020204" pitchFamily="34" charset="0"/>
              <a:buChar char="•"/>
            </a:pPr>
            <a:r>
              <a:rPr lang="en-US" sz="4000"/>
              <a:t> large number of observations in training data.</a:t>
            </a:r>
            <a:endParaRPr lang="en-US" sz="4000"/>
          </a:p>
          <a:p>
            <a:pPr marL="571500" indent="-571500">
              <a:buFont typeface="Arial" panose="020B0604020202020204" pitchFamily="34" charset="0"/>
              <a:buChar char="•"/>
            </a:pPr>
            <a:r>
              <a:rPr lang="en-US" sz="4000"/>
              <a:t>Number features &lt; number of observations in training data.</a:t>
            </a:r>
            <a:endParaRPr lang="en-US" sz="4000"/>
          </a:p>
          <a:p>
            <a:pPr marL="571500" indent="-571500">
              <a:buFont typeface="Arial" panose="020B0604020202020204" pitchFamily="34" charset="0"/>
              <a:buChar char="•"/>
            </a:pPr>
            <a:r>
              <a:rPr lang="en-US" sz="4000"/>
              <a:t>It performs well when data has mixture numerical and categorical features or just numeric features.</a:t>
            </a:r>
            <a:endParaRPr lang="en-US" sz="4000"/>
          </a:p>
          <a:p>
            <a:pPr marL="571500" indent="-571500">
              <a:buFont typeface="Arial" panose="020B0604020202020204" pitchFamily="34" charset="0"/>
              <a:buChar char="•"/>
            </a:pPr>
            <a:r>
              <a:rPr lang="en-US" sz="4000"/>
              <a:t>When the model performance metrics are to be considered. </a:t>
            </a:r>
            <a:endParaRPr lang="en-US" sz="4000"/>
          </a:p>
          <a:p>
            <a:pPr marL="571500" indent="-571500">
              <a:buFont typeface="Arial" panose="020B0604020202020204" pitchFamily="34" charset="0"/>
              <a:buChar char="•"/>
            </a:pPr>
            <a:r>
              <a:rPr lang="en-US" sz="4000"/>
              <a:t>This algorithm is used as it gives highly accurate predictions.</a:t>
            </a:r>
            <a:endParaRPr lang="en-US" sz="4000"/>
          </a:p>
          <a:p>
            <a:pPr marL="571500" indent="-571500">
              <a:buFont typeface="Arial" panose="020B0604020202020204" pitchFamily="34" charset="0"/>
              <a:buChar char="•"/>
            </a:pPr>
            <a:r>
              <a:rPr lang="en-US" sz="4000"/>
              <a:t>This algorithm is preffered over random forest.</a:t>
            </a:r>
            <a:endParaRPr lang="en-US" sz="4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6394450" y="4892675"/>
            <a:ext cx="7047865" cy="1106805"/>
          </a:xfrm>
          <a:prstGeom prst="rect">
            <a:avLst/>
          </a:prstGeom>
          <a:noFill/>
        </p:spPr>
        <p:txBody>
          <a:bodyPr wrap="square" rtlCol="0">
            <a:spAutoFit/>
          </a:bodyPr>
          <a:p>
            <a:r>
              <a:rPr lang="en-US" sz="6600" b="1">
                <a:latin typeface="Times New Roman" panose="02020603050405020304" charset="0"/>
                <a:cs typeface="Times New Roman" panose="02020603050405020304" charset="0"/>
              </a:rPr>
              <a:t>THANK YOU</a:t>
            </a:r>
            <a:endParaRPr lang="en-US" sz="6600" b="1">
              <a:latin typeface="Times New Roman" panose="02020603050405020304" charset="0"/>
              <a:cs typeface="Times New Roman" panose="02020603050405020304" charset="0"/>
            </a:endParaRPr>
          </a:p>
        </p:txBody>
      </p:sp>
      <p:sp>
        <p:nvSpPr>
          <p:cNvPr id="5" name="Text Box 4"/>
          <p:cNvSpPr txBox="1"/>
          <p:nvPr/>
        </p:nvSpPr>
        <p:spPr>
          <a:xfrm>
            <a:off x="281305" y="3063875"/>
            <a:ext cx="19542125" cy="706755"/>
          </a:xfrm>
          <a:prstGeom prst="rect">
            <a:avLst/>
          </a:prstGeom>
          <a:noFill/>
        </p:spPr>
        <p:txBody>
          <a:bodyPr wrap="square" rtlCol="0">
            <a:spAutoFit/>
          </a:bodyPr>
          <a:p>
            <a:endParaRPr lang="en-US" sz="4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870450" y="1463675"/>
            <a:ext cx="14980920" cy="1106805"/>
          </a:xfrm>
          <a:prstGeom prst="rect">
            <a:avLst/>
          </a:prstGeom>
          <a:noFill/>
        </p:spPr>
        <p:txBody>
          <a:bodyPr wrap="square" rtlCol="0">
            <a:spAutoFit/>
          </a:bodyPr>
          <a:p>
            <a:r>
              <a:rPr lang="en-US" sz="6600" b="1">
                <a:latin typeface="Times New Roman" panose="02020603050405020304" charset="0"/>
                <a:cs typeface="Times New Roman" panose="02020603050405020304" charset="0"/>
              </a:rPr>
              <a:t>PROBLEM DEFINITION</a:t>
            </a:r>
            <a:endParaRPr lang="en-US" sz="6600" b="1">
              <a:latin typeface="Times New Roman" panose="02020603050405020304" charset="0"/>
              <a:cs typeface="Times New Roman" panose="02020603050405020304" charset="0"/>
            </a:endParaRPr>
          </a:p>
        </p:txBody>
      </p:sp>
      <p:sp>
        <p:nvSpPr>
          <p:cNvPr id="4" name="Text Box 3"/>
          <p:cNvSpPr txBox="1"/>
          <p:nvPr/>
        </p:nvSpPr>
        <p:spPr>
          <a:xfrm>
            <a:off x="679450" y="2911475"/>
            <a:ext cx="18833465" cy="6862445"/>
          </a:xfrm>
          <a:prstGeom prst="rect">
            <a:avLst/>
          </a:prstGeom>
          <a:noFill/>
        </p:spPr>
        <p:txBody>
          <a:bodyPr wrap="square" rtlCol="0">
            <a:spAutoFit/>
          </a:bodyPr>
          <a:p>
            <a:pPr marL="0" indent="0" algn="ctr">
              <a:buClrTx/>
              <a:buSzTx/>
              <a:buFontTx/>
            </a:pPr>
            <a:r>
              <a:rPr lang="en-US" sz="4000">
                <a:latin typeface="Times New Roman" panose="02020603050405020304" charset="0"/>
                <a:cs typeface="Times New Roman" panose="02020603050405020304" charset="0"/>
                <a:sym typeface="+mn-ea"/>
              </a:rPr>
              <a:t>When person excersises there is loss of calories which can be based on n factors.</a:t>
            </a:r>
            <a:endParaRPr lang="en-US" sz="4000">
              <a:latin typeface="Times New Roman" panose="02020603050405020304" charset="0"/>
              <a:cs typeface="Times New Roman" panose="02020603050405020304" charset="0"/>
            </a:endParaRPr>
          </a:p>
          <a:p>
            <a:pPr marL="0" indent="0">
              <a:buClrTx/>
              <a:buSzTx/>
              <a:buFontTx/>
            </a:pPr>
            <a:r>
              <a:rPr lang="en-US" sz="4000">
                <a:latin typeface="Times New Roman" panose="02020603050405020304" charset="0"/>
                <a:cs typeface="Times New Roman" panose="02020603050405020304" charset="0"/>
                <a:sym typeface="+mn-ea"/>
              </a:rPr>
              <a:t>It depends on the  body type of  the person is doing,the food consumed by the person before the workout,intensity of the workout ,cardiovascular excersise,weight training,HIIT(High Intensity interval training) and metabolism of the individual can also be accounted for.The food consumed by the individual before the workout.The food consumed might be rich in carbohydrates and which need to be further broken down into its molecular elements like fructose or glucose which when the person excersises breaks down to give energy with the help of oxygen present in the blood,the muscle impacted during the excersise of the target muscles requires this oxygen,to meet this requirement the heart beat increases a lot,which facilitates increased blood flow,that will help in supplying more oxygen to the muscle,which is used to break the glucose molecules. </a:t>
            </a:r>
            <a:endParaRPr lang="en-US" sz="4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861060" y="1652270"/>
            <a:ext cx="16353790" cy="3784600"/>
          </a:xfrm>
          <a:prstGeom prst="rect">
            <a:avLst/>
          </a:prstGeom>
          <a:noFill/>
        </p:spPr>
        <p:txBody>
          <a:bodyPr wrap="square" rtlCol="0">
            <a:spAutoFit/>
          </a:bodyPr>
          <a:p>
            <a:r>
              <a:rPr lang="en-US" sz="4000">
                <a:latin typeface="Times New Roman" panose="02020603050405020304" charset="0"/>
                <a:cs typeface="Times New Roman" panose="02020603050405020304" charset="0"/>
              </a:rPr>
              <a:t>We can infer that, when a person does excersise the  heart beat is more.Normal blood pressure is 75Bpm but when excersising the heart beat may increase upto 100Bpm, and when this energy is used to do excersise only some part of it used the rest of it is converted into heat,the body temperature increases ,to reduce this temperature the body will release sweat,which helps in cooling down the body temperature.The below equation represents the same.</a:t>
            </a:r>
            <a:endParaRPr lang="en-US" sz="4000">
              <a:latin typeface="Times New Roman" panose="02020603050405020304" charset="0"/>
              <a:cs typeface="Times New Roman" panose="02020603050405020304" charset="0"/>
            </a:endParaRPr>
          </a:p>
        </p:txBody>
      </p:sp>
      <p:pic>
        <p:nvPicPr>
          <p:cNvPr id="6" name="Content Placeholder 5" descr="ml"/>
          <p:cNvPicPr>
            <a:picLocks noChangeAspect="1"/>
          </p:cNvPicPr>
          <p:nvPr>
            <p:ph sz="quarter" idx="11"/>
          </p:nvPr>
        </p:nvPicPr>
        <p:blipFill>
          <a:blip r:embed="rId1"/>
          <a:stretch>
            <a:fillRect/>
          </a:stretch>
        </p:blipFill>
        <p:spPr>
          <a:xfrm>
            <a:off x="443865" y="5835650"/>
            <a:ext cx="17602200" cy="45281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4032250" y="1692275"/>
            <a:ext cx="17259300" cy="1106805"/>
          </a:xfrm>
          <a:prstGeom prst="rect">
            <a:avLst/>
          </a:prstGeom>
          <a:noFill/>
        </p:spPr>
        <p:txBody>
          <a:bodyPr wrap="square" rtlCol="0">
            <a:spAutoFit/>
          </a:bodyPr>
          <a:p>
            <a:r>
              <a:rPr lang="en-US" sz="6600" b="1">
                <a:latin typeface="Times New Roman" panose="02020603050405020304" charset="0"/>
                <a:cs typeface="Times New Roman" panose="02020603050405020304" charset="0"/>
              </a:rPr>
              <a:t>DATASET </a:t>
            </a:r>
            <a:r>
              <a:rPr lang="en-US" sz="6000" b="1">
                <a:latin typeface="Times New Roman" panose="02020603050405020304" charset="0"/>
                <a:cs typeface="Times New Roman" panose="02020603050405020304" charset="0"/>
              </a:rPr>
              <a:t>AND FEATURES</a:t>
            </a:r>
            <a:r>
              <a:rPr lang="en-US"/>
              <a:t> </a:t>
            </a:r>
            <a:endParaRPr lang="en-US"/>
          </a:p>
        </p:txBody>
      </p:sp>
      <p:sp>
        <p:nvSpPr>
          <p:cNvPr id="7" name="Text Box 6"/>
          <p:cNvSpPr txBox="1"/>
          <p:nvPr/>
        </p:nvSpPr>
        <p:spPr>
          <a:xfrm>
            <a:off x="2660650" y="4587875"/>
            <a:ext cx="14364970" cy="4399915"/>
          </a:xfrm>
          <a:prstGeom prst="rect">
            <a:avLst/>
          </a:prstGeom>
          <a:noFill/>
        </p:spPr>
        <p:txBody>
          <a:bodyPr wrap="square" rtlCol="0">
            <a:spAutoFit/>
          </a:bodyPr>
          <a:p>
            <a:r>
              <a:rPr lang="en-US" sz="4000" b="1">
                <a:latin typeface="Times New Roman" panose="02020603050405020304" charset="0"/>
                <a:cs typeface="Times New Roman" panose="02020603050405020304" charset="0"/>
              </a:rPr>
              <a:t>THE PARAMETERS CONSIDERED  ARE:</a:t>
            </a:r>
            <a:endParaRPr lang="en-US" sz="4000" b="1">
              <a:latin typeface="Times New Roman" panose="02020603050405020304" charset="0"/>
              <a:cs typeface="Times New Roman" panose="02020603050405020304" charset="0"/>
            </a:endParaRPr>
          </a:p>
          <a:p>
            <a:pPr marL="571500" indent="-571500">
              <a:buFont typeface="Arial" panose="020B0604020202020204" pitchFamily="34" charset="0"/>
              <a:buChar char="•"/>
            </a:pPr>
            <a:r>
              <a:rPr lang="en-US" sz="4000">
                <a:latin typeface="Times New Roman" panose="02020603050405020304" charset="0"/>
                <a:cs typeface="Times New Roman" panose="02020603050405020304" charset="0"/>
              </a:rPr>
              <a:t>Duration of excersise performed by the person.</a:t>
            </a:r>
            <a:endParaRPr lang="en-US" sz="4000">
              <a:latin typeface="Times New Roman" panose="02020603050405020304" charset="0"/>
              <a:cs typeface="Times New Roman" panose="02020603050405020304" charset="0"/>
            </a:endParaRPr>
          </a:p>
          <a:p>
            <a:pPr marL="571500" indent="-571500">
              <a:buFont typeface="Arial" panose="020B0604020202020204" pitchFamily="34" charset="0"/>
              <a:buChar char="•"/>
            </a:pPr>
            <a:r>
              <a:rPr lang="en-US" sz="4000">
                <a:latin typeface="Times New Roman" panose="02020603050405020304" charset="0"/>
                <a:cs typeface="Times New Roman" panose="02020603050405020304" charset="0"/>
              </a:rPr>
              <a:t>Body temperature of that person.</a:t>
            </a:r>
            <a:endParaRPr lang="en-US" sz="4000">
              <a:latin typeface="Times New Roman" panose="02020603050405020304" charset="0"/>
              <a:cs typeface="Times New Roman" panose="02020603050405020304" charset="0"/>
            </a:endParaRPr>
          </a:p>
          <a:p>
            <a:pPr marL="571500" indent="-571500">
              <a:buFont typeface="Arial" panose="020B0604020202020204" pitchFamily="34" charset="0"/>
              <a:buChar char="•"/>
            </a:pPr>
            <a:r>
              <a:rPr lang="en-US" sz="4000">
                <a:latin typeface="Times New Roman" panose="02020603050405020304" charset="0"/>
                <a:cs typeface="Times New Roman" panose="02020603050405020304" charset="0"/>
              </a:rPr>
              <a:t>Average heart beat per minute when doing the excersise.</a:t>
            </a:r>
            <a:endParaRPr lang="en-US" sz="4000">
              <a:latin typeface="Times New Roman" panose="02020603050405020304" charset="0"/>
              <a:cs typeface="Times New Roman" panose="02020603050405020304" charset="0"/>
            </a:endParaRPr>
          </a:p>
          <a:p>
            <a:pPr marL="571500" indent="-571500">
              <a:buFont typeface="Arial" panose="020B0604020202020204" pitchFamily="34" charset="0"/>
              <a:buChar char="•"/>
            </a:pPr>
            <a:r>
              <a:rPr lang="en-US" sz="4000">
                <a:latin typeface="Times New Roman" panose="02020603050405020304" charset="0"/>
                <a:cs typeface="Times New Roman" panose="02020603050405020304" charset="0"/>
              </a:rPr>
              <a:t>Height of the person.</a:t>
            </a:r>
            <a:endParaRPr lang="en-US" sz="4000">
              <a:latin typeface="Times New Roman" panose="02020603050405020304" charset="0"/>
              <a:cs typeface="Times New Roman" panose="02020603050405020304" charset="0"/>
            </a:endParaRPr>
          </a:p>
          <a:p>
            <a:pPr marL="571500" indent="-571500">
              <a:buFont typeface="Arial" panose="020B0604020202020204" pitchFamily="34" charset="0"/>
              <a:buChar char="•"/>
            </a:pPr>
            <a:r>
              <a:rPr lang="en-US" sz="4000">
                <a:latin typeface="Times New Roman" panose="02020603050405020304" charset="0"/>
                <a:cs typeface="Times New Roman" panose="02020603050405020304" charset="0"/>
              </a:rPr>
              <a:t>Weight of the person.</a:t>
            </a:r>
            <a:endParaRPr lang="en-US" sz="4000">
              <a:latin typeface="Times New Roman" panose="02020603050405020304" charset="0"/>
              <a:cs typeface="Times New Roman" panose="02020603050405020304" charset="0"/>
            </a:endParaRPr>
          </a:p>
          <a:p>
            <a:pPr marL="742950" indent="-742950">
              <a:buAutoNum type="arabicPeriod"/>
            </a:pPr>
            <a:endParaRPr lang="en-US" sz="40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4032250" y="1692275"/>
            <a:ext cx="17259300" cy="1106805"/>
          </a:xfrm>
          <a:prstGeom prst="rect">
            <a:avLst/>
          </a:prstGeom>
          <a:noFill/>
        </p:spPr>
        <p:txBody>
          <a:bodyPr wrap="square" rtlCol="0">
            <a:spAutoFit/>
          </a:bodyPr>
          <a:p>
            <a:r>
              <a:rPr lang="en-US" sz="6600" b="1">
                <a:latin typeface="Times New Roman" panose="02020603050405020304" charset="0"/>
                <a:cs typeface="Times New Roman" panose="02020603050405020304" charset="0"/>
              </a:rPr>
              <a:t>DATASET </a:t>
            </a:r>
            <a:r>
              <a:rPr lang="en-US" sz="6000" b="1">
                <a:latin typeface="Times New Roman" panose="02020603050405020304" charset="0"/>
                <a:cs typeface="Times New Roman" panose="02020603050405020304" charset="0"/>
              </a:rPr>
              <a:t>AND FEATURES</a:t>
            </a:r>
            <a:r>
              <a:rPr lang="en-US"/>
              <a:t> </a:t>
            </a:r>
            <a:endParaRPr lang="en-US"/>
          </a:p>
        </p:txBody>
      </p:sp>
      <p:sp>
        <p:nvSpPr>
          <p:cNvPr id="7" name="Text Box 6"/>
          <p:cNvSpPr txBox="1"/>
          <p:nvPr/>
        </p:nvSpPr>
        <p:spPr>
          <a:xfrm>
            <a:off x="2051050" y="4664075"/>
            <a:ext cx="14364970" cy="3046095"/>
          </a:xfrm>
          <a:prstGeom prst="rect">
            <a:avLst/>
          </a:prstGeom>
          <a:noFill/>
        </p:spPr>
        <p:txBody>
          <a:bodyPr wrap="square" rtlCol="0">
            <a:spAutoFit/>
          </a:bodyPr>
          <a:p>
            <a:pPr/>
            <a:r>
              <a:rPr lang="en-US" sz="4000" b="1">
                <a:latin typeface="Times New Roman" panose="02020603050405020304" charset="0"/>
                <a:cs typeface="Times New Roman" panose="02020603050405020304" charset="0"/>
              </a:rPr>
              <a:t>Two datasets used are:</a:t>
            </a:r>
            <a:endParaRPr lang="en-US" sz="4000" b="1">
              <a:latin typeface="Times New Roman" panose="02020603050405020304" charset="0"/>
              <a:cs typeface="Times New Roman" panose="02020603050405020304" charset="0"/>
            </a:endParaRPr>
          </a:p>
          <a:p>
            <a:pPr/>
            <a:r>
              <a:rPr lang="en-US" sz="4000" b="1">
                <a:latin typeface="Times New Roman" panose="02020603050405020304" charset="0"/>
                <a:cs typeface="Times New Roman" panose="02020603050405020304" charset="0"/>
              </a:rPr>
              <a:t>1.excersise.csv(comma seperated values)</a:t>
            </a:r>
            <a:endParaRPr lang="en-US" sz="4000" b="1">
              <a:latin typeface="Times New Roman" panose="02020603050405020304" charset="0"/>
              <a:cs typeface="Times New Roman" panose="02020603050405020304" charset="0"/>
            </a:endParaRPr>
          </a:p>
          <a:p>
            <a:pPr/>
            <a:r>
              <a:rPr lang="en-US" sz="4000" b="1">
                <a:latin typeface="Times New Roman" panose="02020603050405020304" charset="0"/>
                <a:cs typeface="Times New Roman" panose="02020603050405020304" charset="0"/>
              </a:rPr>
              <a:t>2.calories.csv</a:t>
            </a:r>
            <a:endParaRPr lang="en-US" sz="4000" b="1">
              <a:latin typeface="Times New Roman" panose="02020603050405020304" charset="0"/>
              <a:cs typeface="Times New Roman" panose="02020603050405020304" charset="0"/>
            </a:endParaRPr>
          </a:p>
          <a:p>
            <a:pPr/>
            <a:r>
              <a:rPr lang="en-US" sz="2400" b="1">
                <a:latin typeface="Times New Roman" panose="02020603050405020304" charset="0"/>
                <a:cs typeface="Times New Roman" panose="02020603050405020304" charset="0"/>
              </a:rPr>
              <a:t>(https://www.kaggle.com/fmendes/fmendesdat263xdemos?select=exercise.csv)</a:t>
            </a:r>
            <a:endParaRPr lang="en-US" sz="2400">
              <a:latin typeface="Times New Roman" panose="02020603050405020304" charset="0"/>
              <a:cs typeface="Times New Roman" panose="02020603050405020304" charset="0"/>
            </a:endParaRPr>
          </a:p>
          <a:p>
            <a:pPr/>
            <a:endParaRPr lang="en-US" sz="2400">
              <a:latin typeface="Times New Roman" panose="02020603050405020304" charset="0"/>
              <a:cs typeface="Times New Roman" panose="02020603050405020304" charset="0"/>
            </a:endParaRPr>
          </a:p>
          <a:p>
            <a:pPr/>
            <a:endParaRPr lang="en-US" sz="24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7385050" y="1768475"/>
            <a:ext cx="4843145" cy="1014730"/>
          </a:xfrm>
          <a:prstGeom prst="rect">
            <a:avLst/>
          </a:prstGeom>
          <a:noFill/>
        </p:spPr>
        <p:txBody>
          <a:bodyPr wrap="square" rtlCol="0">
            <a:spAutoFit/>
          </a:bodyPr>
          <a:p>
            <a:r>
              <a:rPr lang="en-US" sz="6000" b="1">
                <a:latin typeface="Times New Roman" panose="02020603050405020304" charset="0"/>
                <a:cs typeface="Times New Roman" panose="02020603050405020304" charset="0"/>
              </a:rPr>
              <a:t>excersise.csv</a:t>
            </a:r>
            <a:r>
              <a:rPr lang="en-US" b="1">
                <a:latin typeface="Times New Roman" panose="02020603050405020304" charset="0"/>
                <a:cs typeface="Times New Roman" panose="02020603050405020304" charset="0"/>
              </a:rPr>
              <a:t> </a:t>
            </a:r>
            <a:endParaRPr lang="en-US" b="1">
              <a:latin typeface="Times New Roman" panose="02020603050405020304" charset="0"/>
              <a:cs typeface="Times New Roman" panose="02020603050405020304" charset="0"/>
            </a:endParaRPr>
          </a:p>
        </p:txBody>
      </p:sp>
      <p:sp>
        <p:nvSpPr>
          <p:cNvPr id="7" name="Text Box 6"/>
          <p:cNvSpPr txBox="1"/>
          <p:nvPr/>
        </p:nvSpPr>
        <p:spPr>
          <a:xfrm>
            <a:off x="2127250" y="3368675"/>
            <a:ext cx="14364970" cy="5631180"/>
          </a:xfrm>
          <a:prstGeom prst="rect">
            <a:avLst/>
          </a:prstGeom>
          <a:noFill/>
        </p:spPr>
        <p:txBody>
          <a:bodyPr wrap="square" rtlCol="0">
            <a:spAutoFit/>
          </a:bodyPr>
          <a:p>
            <a:endParaRPr lang="en-US" sz="4000" b="1">
              <a:latin typeface="Times New Roman" panose="02020603050405020304" charset="0"/>
              <a:cs typeface="Times New Roman" panose="02020603050405020304" charset="0"/>
            </a:endParaRPr>
          </a:p>
          <a:p>
            <a:r>
              <a:rPr lang="en-US" sz="4000">
                <a:latin typeface="Times New Roman" panose="02020603050405020304" charset="0"/>
                <a:cs typeface="Times New Roman" panose="02020603050405020304" charset="0"/>
              </a:rPr>
              <a:t>This dataset consists of:</a:t>
            </a:r>
            <a:endParaRPr lang="en-US" sz="4000">
              <a:latin typeface="Times New Roman" panose="02020603050405020304" charset="0"/>
              <a:cs typeface="Times New Roman" panose="02020603050405020304" charset="0"/>
            </a:endParaRPr>
          </a:p>
          <a:p>
            <a:pPr marL="742950" indent="-742950">
              <a:buAutoNum type="arabicPeriod"/>
            </a:pPr>
            <a:r>
              <a:rPr lang="en-US" sz="4000">
                <a:latin typeface="Times New Roman" panose="02020603050405020304" charset="0"/>
                <a:cs typeface="Times New Roman" panose="02020603050405020304" charset="0"/>
              </a:rPr>
              <a:t>User_ID-Unique ID for each individual person.</a:t>
            </a:r>
            <a:endParaRPr lang="en-US" sz="4000">
              <a:latin typeface="Times New Roman" panose="02020603050405020304" charset="0"/>
              <a:cs typeface="Times New Roman" panose="02020603050405020304" charset="0"/>
            </a:endParaRPr>
          </a:p>
          <a:p>
            <a:pPr marL="742950" indent="-742950">
              <a:buAutoNum type="arabicPeriod"/>
            </a:pPr>
            <a:r>
              <a:rPr lang="en-US" sz="4000">
                <a:latin typeface="Times New Roman" panose="02020603050405020304" charset="0"/>
                <a:cs typeface="Times New Roman" panose="02020603050405020304" charset="0"/>
              </a:rPr>
              <a:t>Gender-Male or female.</a:t>
            </a:r>
            <a:endParaRPr lang="en-US" sz="4000">
              <a:latin typeface="Times New Roman" panose="02020603050405020304" charset="0"/>
              <a:cs typeface="Times New Roman" panose="02020603050405020304" charset="0"/>
            </a:endParaRPr>
          </a:p>
          <a:p>
            <a:pPr marL="742950" indent="-742950">
              <a:buAutoNum type="arabicPeriod"/>
            </a:pPr>
            <a:r>
              <a:rPr lang="en-US" sz="4000">
                <a:latin typeface="Times New Roman" panose="02020603050405020304" charset="0"/>
                <a:cs typeface="Times New Roman" panose="02020603050405020304" charset="0"/>
              </a:rPr>
              <a:t>Duration-Duration of the excersise they are doing.</a:t>
            </a:r>
            <a:endParaRPr lang="en-US" sz="4000">
              <a:latin typeface="Times New Roman" panose="02020603050405020304" charset="0"/>
              <a:cs typeface="Times New Roman" panose="02020603050405020304" charset="0"/>
            </a:endParaRPr>
          </a:p>
          <a:p>
            <a:pPr marL="742950" indent="-742950">
              <a:buAutoNum type="arabicPeriod"/>
            </a:pPr>
            <a:r>
              <a:rPr lang="en-US" sz="4000">
                <a:latin typeface="Times New Roman" panose="02020603050405020304" charset="0"/>
                <a:cs typeface="Times New Roman" panose="02020603050405020304" charset="0"/>
              </a:rPr>
              <a:t>Heart_Rate-Average Heart rate.</a:t>
            </a:r>
            <a:endParaRPr lang="en-US" sz="4000">
              <a:latin typeface="Times New Roman" panose="02020603050405020304" charset="0"/>
              <a:cs typeface="Times New Roman" panose="02020603050405020304" charset="0"/>
            </a:endParaRPr>
          </a:p>
          <a:p>
            <a:pPr marL="742950" indent="-742950">
              <a:buAutoNum type="arabicPeriod"/>
            </a:pPr>
            <a:r>
              <a:rPr lang="en-US" sz="4000">
                <a:latin typeface="Times New Roman" panose="02020603050405020304" charset="0"/>
                <a:cs typeface="Times New Roman" panose="02020603050405020304" charset="0"/>
              </a:rPr>
              <a:t>Body_Temp(in C)-After excersise,hence the temperature may  be more than the normal body temperature.</a:t>
            </a:r>
            <a:endParaRPr lang="en-US" sz="4000">
              <a:latin typeface="Times New Roman" panose="02020603050405020304" charset="0"/>
              <a:cs typeface="Times New Roman" panose="02020603050405020304" charset="0"/>
            </a:endParaRPr>
          </a:p>
          <a:p>
            <a:endParaRPr lang="en-US" sz="40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7385050" y="1768475"/>
            <a:ext cx="4843145" cy="1014730"/>
          </a:xfrm>
          <a:prstGeom prst="rect">
            <a:avLst/>
          </a:prstGeom>
          <a:noFill/>
        </p:spPr>
        <p:txBody>
          <a:bodyPr wrap="square" rtlCol="0">
            <a:spAutoFit/>
          </a:bodyPr>
          <a:p>
            <a:r>
              <a:rPr lang="en-US" sz="6000" b="1">
                <a:latin typeface="Times New Roman" panose="02020603050405020304" charset="0"/>
                <a:cs typeface="Times New Roman" panose="02020603050405020304" charset="0"/>
              </a:rPr>
              <a:t>excersise.csv</a:t>
            </a:r>
            <a:r>
              <a:rPr lang="en-US" b="1">
                <a:latin typeface="Times New Roman" panose="02020603050405020304" charset="0"/>
                <a:cs typeface="Times New Roman" panose="02020603050405020304" charset="0"/>
              </a:rPr>
              <a:t> </a:t>
            </a:r>
            <a:endParaRPr lang="en-US" b="1">
              <a:latin typeface="Times New Roman" panose="02020603050405020304" charset="0"/>
              <a:cs typeface="Times New Roman" panose="02020603050405020304" charset="0"/>
            </a:endParaRPr>
          </a:p>
        </p:txBody>
      </p:sp>
      <p:pic>
        <p:nvPicPr>
          <p:cNvPr id="2" name="Content Placeholder 1" descr="mll"/>
          <p:cNvPicPr>
            <a:picLocks noChangeAspect="1"/>
          </p:cNvPicPr>
          <p:nvPr>
            <p:ph sz="quarter" idx="11"/>
          </p:nvPr>
        </p:nvPicPr>
        <p:blipFill>
          <a:blip r:embed="rId1"/>
          <a:stretch>
            <a:fillRect/>
          </a:stretch>
        </p:blipFill>
        <p:spPr>
          <a:xfrm>
            <a:off x="527050" y="2911475"/>
            <a:ext cx="12073890" cy="7675245"/>
          </a:xfrm>
          <a:prstGeom prst="rect">
            <a:avLst/>
          </a:prstGeom>
        </p:spPr>
      </p:pic>
      <p:pic>
        <p:nvPicPr>
          <p:cNvPr id="4" name="Picture 3" descr="ml2"/>
          <p:cNvPicPr>
            <a:picLocks noChangeAspect="1"/>
          </p:cNvPicPr>
          <p:nvPr/>
        </p:nvPicPr>
        <p:blipFill>
          <a:blip r:embed="rId2"/>
          <a:stretch>
            <a:fillRect/>
          </a:stretch>
        </p:blipFill>
        <p:spPr>
          <a:xfrm>
            <a:off x="12642850" y="3063875"/>
            <a:ext cx="5756275" cy="78422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6165850" y="2149475"/>
            <a:ext cx="4843145" cy="1014730"/>
          </a:xfrm>
          <a:prstGeom prst="rect">
            <a:avLst/>
          </a:prstGeom>
          <a:noFill/>
        </p:spPr>
        <p:txBody>
          <a:bodyPr wrap="square" rtlCol="0">
            <a:spAutoFit/>
          </a:bodyPr>
          <a:p>
            <a:r>
              <a:rPr lang="en-US" sz="6000" b="1">
                <a:latin typeface="Times New Roman" panose="02020603050405020304" charset="0"/>
                <a:cs typeface="Times New Roman" panose="02020603050405020304" charset="0"/>
              </a:rPr>
              <a:t>calories.csv</a:t>
            </a:r>
            <a:r>
              <a:rPr lang="en-US" b="1">
                <a:latin typeface="Times New Roman" panose="02020603050405020304" charset="0"/>
                <a:cs typeface="Times New Roman" panose="02020603050405020304" charset="0"/>
              </a:rPr>
              <a:t> </a:t>
            </a:r>
            <a:endParaRPr lang="en-US" b="1">
              <a:latin typeface="Times New Roman" panose="02020603050405020304" charset="0"/>
              <a:cs typeface="Times New Roman" panose="02020603050405020304" charset="0"/>
            </a:endParaRPr>
          </a:p>
        </p:txBody>
      </p:sp>
      <p:sp>
        <p:nvSpPr>
          <p:cNvPr id="6" name="Text Box 5"/>
          <p:cNvSpPr txBox="1"/>
          <p:nvPr/>
        </p:nvSpPr>
        <p:spPr>
          <a:xfrm>
            <a:off x="3194050" y="3749675"/>
            <a:ext cx="12218035" cy="2553335"/>
          </a:xfrm>
          <a:prstGeom prst="rect">
            <a:avLst/>
          </a:prstGeom>
          <a:noFill/>
        </p:spPr>
        <p:txBody>
          <a:bodyPr wrap="square" rtlCol="0" anchor="t">
            <a:spAutoFit/>
          </a:bodyPr>
          <a:p>
            <a:r>
              <a:rPr lang="en-US" sz="4000">
                <a:latin typeface="Times New Roman" panose="02020603050405020304" charset="0"/>
                <a:cs typeface="Times New Roman" panose="02020603050405020304" charset="0"/>
                <a:sym typeface="+mn-ea"/>
              </a:rPr>
              <a:t>This dataset consists of:</a:t>
            </a:r>
            <a:endParaRPr lang="en-US" sz="4000">
              <a:latin typeface="Times New Roman" panose="02020603050405020304" charset="0"/>
              <a:cs typeface="Times New Roman" panose="02020603050405020304" charset="0"/>
            </a:endParaRPr>
          </a:p>
          <a:p>
            <a:pPr marL="742950" indent="-742950">
              <a:buAutoNum type="arabicPeriod"/>
            </a:pPr>
            <a:r>
              <a:rPr lang="en-US" sz="4000">
                <a:latin typeface="Times New Roman" panose="02020603050405020304" charset="0"/>
                <a:cs typeface="Times New Roman" panose="02020603050405020304" charset="0"/>
                <a:sym typeface="+mn-ea"/>
              </a:rPr>
              <a:t>User_ID-Same ID as in excersise.csv.</a:t>
            </a:r>
            <a:endParaRPr lang="en-US" sz="4000">
              <a:latin typeface="Times New Roman" panose="02020603050405020304" charset="0"/>
              <a:cs typeface="Times New Roman" panose="02020603050405020304" charset="0"/>
            </a:endParaRPr>
          </a:p>
          <a:p>
            <a:pPr marL="742950" indent="-742950">
              <a:buAutoNum type="arabicPeriod"/>
            </a:pPr>
            <a:r>
              <a:rPr lang="en-US" sz="4000">
                <a:latin typeface="Times New Roman" panose="02020603050405020304" charset="0"/>
                <a:cs typeface="Times New Roman" panose="02020603050405020304" charset="0"/>
              </a:rPr>
              <a:t>Calories-calories burnt by the individual.</a:t>
            </a:r>
            <a:endParaRPr lang="en-US" sz="4000">
              <a:latin typeface="Times New Roman" panose="02020603050405020304" charset="0"/>
              <a:cs typeface="Times New Roman" panose="02020603050405020304" charset="0"/>
            </a:endParaRPr>
          </a:p>
          <a:p>
            <a:pPr/>
            <a:r>
              <a:rPr lang="en-US" sz="4000">
                <a:latin typeface="Times New Roman" panose="02020603050405020304" charset="0"/>
                <a:cs typeface="Times New Roman" panose="02020603050405020304" charset="0"/>
              </a:rPr>
              <a:t>We combime both the datasets.</a:t>
            </a:r>
            <a:endParaRPr lang="en-US" sz="40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7461250" y="1539875"/>
            <a:ext cx="4843145" cy="1014730"/>
          </a:xfrm>
          <a:prstGeom prst="rect">
            <a:avLst/>
          </a:prstGeom>
          <a:noFill/>
        </p:spPr>
        <p:txBody>
          <a:bodyPr wrap="square" rtlCol="0">
            <a:spAutoFit/>
          </a:bodyPr>
          <a:p>
            <a:r>
              <a:rPr lang="en-US" sz="6000" b="1">
                <a:latin typeface="Times New Roman" panose="02020603050405020304" charset="0"/>
                <a:cs typeface="Times New Roman" panose="02020603050405020304" charset="0"/>
              </a:rPr>
              <a:t>calories.csv</a:t>
            </a:r>
            <a:r>
              <a:rPr lang="en-US" b="1">
                <a:latin typeface="Times New Roman" panose="02020603050405020304" charset="0"/>
                <a:cs typeface="Times New Roman" panose="02020603050405020304" charset="0"/>
              </a:rPr>
              <a:t> </a:t>
            </a:r>
            <a:endParaRPr lang="en-US" b="1">
              <a:latin typeface="Times New Roman" panose="02020603050405020304" charset="0"/>
              <a:cs typeface="Times New Roman" panose="02020603050405020304" charset="0"/>
            </a:endParaRPr>
          </a:p>
        </p:txBody>
      </p:sp>
      <p:pic>
        <p:nvPicPr>
          <p:cNvPr id="2" name="Content Placeholder 1" descr="ml3"/>
          <p:cNvPicPr>
            <a:picLocks noChangeAspect="1"/>
          </p:cNvPicPr>
          <p:nvPr>
            <p:ph sz="quarter" idx="11"/>
          </p:nvPr>
        </p:nvPicPr>
        <p:blipFill>
          <a:blip r:embed="rId1"/>
          <a:stretch>
            <a:fillRect/>
          </a:stretch>
        </p:blipFill>
        <p:spPr>
          <a:xfrm>
            <a:off x="5632450" y="3368675"/>
            <a:ext cx="6879590" cy="705231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lt1">
            <a:alpha val="99000"/>
          </a:schemeClr>
        </a:solidFill>
        <a:ln w="76200">
          <a:solidFill>
            <a:srgbClr val="5E6DB3"/>
          </a:solidFill>
        </a:ln>
      </a:spPr>
      <a:bodyPr rtlCol="0" anchor="ctr"/>
      <a:lstStyle>
        <a:defPPr algn="ctr">
          <a:defRPr dirty="0">
            <a:solidFill>
              <a:srgbClr val="FFFFFF"/>
            </a:solidFill>
          </a:defRPr>
        </a:defPPr>
      </a:lstStyle>
      <a:style>
        <a:lnRef idx="2">
          <a:schemeClr val="accent4"/>
        </a:lnRef>
        <a:fillRef idx="1">
          <a:schemeClr val="lt1"/>
        </a:fillRef>
        <a:effectRef idx="0">
          <a:schemeClr val="accent4"/>
        </a:effectRef>
        <a:fontRef idx="minor">
          <a:schemeClr val="dk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lt1">
            <a:alpha val="99000"/>
          </a:schemeClr>
        </a:solidFill>
        <a:ln w="76200">
          <a:solidFill>
            <a:srgbClr val="5E6DB3"/>
          </a:solidFill>
        </a:ln>
      </a:spPr>
      <a:bodyPr rtlCol="0" anchor="ctr"/>
      <a:lstStyle>
        <a:defPPr algn="ctr">
          <a:defRPr dirty="0">
            <a:solidFill>
              <a:srgbClr val="FFFFFF"/>
            </a:solidFill>
          </a:defRPr>
        </a:defPPr>
      </a:lstStyle>
      <a:style>
        <a:lnRef idx="2">
          <a:schemeClr val="accent4"/>
        </a:lnRef>
        <a:fillRef idx="1">
          <a:schemeClr val="lt1"/>
        </a:fillRef>
        <a:effectRef idx="0">
          <a:schemeClr val="accent4"/>
        </a:effectRef>
        <a:fontRef idx="minor">
          <a:schemeClr val="dk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2902</Words>
  <Application>WPS Presentation</Application>
  <PresentationFormat/>
  <Paragraphs>68</Paragraphs>
  <Slides>11</Slides>
  <Notes>1</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11</vt:i4>
      </vt:variant>
    </vt:vector>
  </HeadingPairs>
  <TitlesOfParts>
    <vt:vector size="31" baseType="lpstr">
      <vt:lpstr>Arial</vt:lpstr>
      <vt:lpstr>SimSun</vt:lpstr>
      <vt:lpstr>Wingdings</vt:lpstr>
      <vt:lpstr>Calibri</vt:lpstr>
      <vt:lpstr>MS PGothic</vt:lpstr>
      <vt:lpstr>Helvetica-Bold</vt:lpstr>
      <vt:lpstr>Segoe Print</vt:lpstr>
      <vt:lpstr>Playfair Display</vt:lpstr>
      <vt:lpstr>Helvetica</vt:lpstr>
      <vt:lpstr>inherit</vt:lpstr>
      <vt:lpstr>charter</vt:lpstr>
      <vt:lpstr>Tahoma</vt:lpstr>
      <vt:lpstr>Helvetica-Bold</vt:lpstr>
      <vt:lpstr>Playfair Display</vt:lpstr>
      <vt:lpstr>Microsoft YaHei</vt:lpstr>
      <vt:lpstr>Arial Unicode MS</vt:lpstr>
      <vt:lpstr>Times New Roman</vt:lpstr>
      <vt:lpstr>Arial Narrow</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RV PPT</dc:title>
  <dc:creator>Srobona Das</dc:creator>
  <cp:lastModifiedBy>HP-KLE</cp:lastModifiedBy>
  <cp:revision>478</cp:revision>
  <dcterms:created xsi:type="dcterms:W3CDTF">2019-11-25T06:56:12Z</dcterms:created>
  <dcterms:modified xsi:type="dcterms:W3CDTF">2021-06-30T13:36:36Z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2019-11-25T05:30:00Z</vt:filetime>
  </property>
  <property fmtid="{D5CDD505-2E9C-101B-9397-08002B2CF9AE}" pid="3" name="Creator">
    <vt:lpwstr>Adobe Illustrator CC 23.1 (Macintosh)</vt:lpwstr>
  </property>
  <property fmtid="{D5CDD505-2E9C-101B-9397-08002B2CF9AE}" pid="4" name="LastSaved">
    <vt:filetime>2019-11-25T05:30:00Z</vt:filetime>
  </property>
  <property fmtid="{D5CDD505-2E9C-101B-9397-08002B2CF9AE}" pid="5" name="KSOProductBuildVer">
    <vt:lpwstr>1033-11.2.0.10176</vt:lpwstr>
  </property>
</Properties>
</file>