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3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8A12-B8BA-40E4-A7F9-C67B7D1EBCB9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B441E-5BB8-4FEB-896D-D57DF3D6B5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B441E-5BB8-4FEB-896D-D57DF3D6B5A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95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4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12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5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7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6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7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5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COMPUTERS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CLASSIFICTION OF COMPUTERS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28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curtains"/>
        <p:sndAc>
          <p:endSnd/>
        </p:sndAc>
      </p:transition>
    </mc:Choice>
    <mc:Fallback xmlns="">
      <p:transition spd="slow" advClick="0" advTm="0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APPLICATIONS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13333"/>
            <a:ext cx="8946541" cy="4195481"/>
          </a:xfrm>
        </p:spPr>
        <p:txBody>
          <a:bodyPr>
            <a:normAutofit/>
          </a:bodyPr>
          <a:lstStyle/>
          <a:p>
            <a:pPr>
              <a:buSzPct val="82000"/>
              <a:buFont typeface="Century Gothic" panose="020B0502020202020204" pitchFamily="34" charset="0"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Used in Scientific laboratories</a:t>
            </a:r>
          </a:p>
          <a:p>
            <a:pPr>
              <a:buSzPct val="82000"/>
              <a:buFont typeface="Century Gothic" panose="020B0502020202020204" pitchFamily="34" charset="0"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Research Institutions</a:t>
            </a:r>
          </a:p>
          <a:p>
            <a:pPr>
              <a:buSzPct val="82000"/>
              <a:buFont typeface="Century Gothic" panose="020B0502020202020204" pitchFamily="34" charset="0"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Engineering Plants</a:t>
            </a:r>
          </a:p>
          <a:p>
            <a:pPr>
              <a:buSzPct val="82000"/>
              <a:buFont typeface="Century Gothic" panose="020B0502020202020204" pitchFamily="34" charset="0"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Automatic Processing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MICRO COMPUTERS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Are cheaper than the other computers</a:t>
            </a:r>
          </a:p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High processing speed</a:t>
            </a:r>
          </a:p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Small in size</a:t>
            </a:r>
          </a:p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Energy efficient </a:t>
            </a:r>
          </a:p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Reliable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8581" y="1260586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CHARACTERISTICS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11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APPLICATIONS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52" y="1160970"/>
            <a:ext cx="8946541" cy="4195481"/>
          </a:xfrm>
        </p:spPr>
        <p:txBody>
          <a:bodyPr>
            <a:normAutofit/>
          </a:bodyPr>
          <a:lstStyle/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Training and Learning Institutions </a:t>
            </a:r>
          </a:p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Small Business Enterprises</a:t>
            </a:r>
          </a:p>
          <a:p>
            <a:pPr>
              <a:buSzPct val="82000"/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Communication centers as terminals</a:t>
            </a:r>
          </a:p>
          <a:p>
            <a:pPr marL="0" indent="0">
              <a:buSzPct val="82000"/>
              <a:buNone/>
            </a:pPr>
            <a:endParaRPr lang="en-IN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4361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193" y="1447800"/>
            <a:ext cx="11754196" cy="3329581"/>
          </a:xfrm>
        </p:spPr>
        <p:txBody>
          <a:bodyPr/>
          <a:lstStyle/>
          <a:p>
            <a:r>
              <a:rPr 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Computer generations</a:t>
            </a:r>
            <a:endParaRPr lang="en-IN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7998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42325" cy="140053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FIRST GENERATION COMPUTERS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1940-1958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Used vacuum tubes or thermionic devices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Internal memory capacity is limited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 maximum memory size was 2KB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Supported machine language only 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Very costly 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Huge size 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Non portable  </a:t>
            </a:r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406" y="1391583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FEATURES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2618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EXAMPLES 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72016"/>
            <a:ext cx="8946541" cy="4195481"/>
          </a:xfrm>
        </p:spPr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ENIAC (ELECTRONIC NUMERICAL INTEGRATOR AND CALCULATOR )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EDVAC(ELECTRONIC DISCRETE VARIABLE AUTOMATIC COMPUTER</a:t>
            </a:r>
            <a:r>
              <a:rPr lang="en-IN" dirty="0" smtClean="0">
                <a:latin typeface="Bradley Hand ITC" panose="03070402050302030203" pitchFamily="66" charset="0"/>
              </a:rPr>
              <a:t>)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UNIVAC(UNIVERSAL AUTOMATIC COMPUTER)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IBM 650</a:t>
            </a:r>
          </a:p>
          <a:p>
            <a:r>
              <a:rPr lang="en-US" dirty="0" smtClean="0">
                <a:latin typeface="Bradley Hand ITC" panose="03070402050302030203" pitchFamily="66" charset="0"/>
              </a:rPr>
              <a:t>LEO(LYON’S ELECTRONIC OFFICE)</a:t>
            </a:r>
          </a:p>
        </p:txBody>
      </p:sp>
    </p:spTree>
    <p:extLst>
      <p:ext uri="{BB962C8B-B14F-4D97-AF65-F5344CB8AC3E}">
        <p14:creationId xmlns:p14="http://schemas.microsoft.com/office/powerpoint/2010/main" val="383983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99" y="452718"/>
            <a:ext cx="11496502" cy="84406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SECOND GENERATION COMPUTERS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23" y="1903289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1959-1964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Used Transistors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Reliable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Smaller  in size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Generated less heat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Less costly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Used magnetic core memories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RAM Memory size expanded to 32 KB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Consumed less electricity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Faster </a:t>
            </a:r>
          </a:p>
          <a:p>
            <a:endParaRPr lang="en-US" dirty="0" smtClean="0">
              <a:latin typeface="Bradley Hand ITC" panose="03070402050302030203" pitchFamily="66" charset="0"/>
            </a:endParaRPr>
          </a:p>
          <a:p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023" y="1296785"/>
            <a:ext cx="22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FEATURES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39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EXAMPLES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26" y="1080329"/>
            <a:ext cx="11299278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NCR 501,IBM 300,IBM 1401,IBM 7070,IBM 7094 Series &amp; CDC-6600 Main frame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ATLAS LEO Mark  III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UNIVAC 1107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adley Hand ITC" panose="03070402050302030203" pitchFamily="66" charset="0"/>
              </a:rPr>
              <a:t>HONEYWELL 200 </a:t>
            </a: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08827" cy="76925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THIRD GENERATION COMUTERS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1224"/>
            <a:ext cx="8946541" cy="4195481"/>
          </a:xfrm>
        </p:spPr>
        <p:txBody>
          <a:bodyPr>
            <a:normAutofit/>
          </a:bodyPr>
          <a:lstStyle/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1964-1970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More reliable 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Smaller in size 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Generated Less heat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Lesser maintenance 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Used a wide range of peripheral devices 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Magnetic disks were developed for storage purposes </a:t>
            </a:r>
          </a:p>
          <a:p>
            <a:pPr marL="0" indent="0">
              <a:buNone/>
            </a:pPr>
            <a:r>
              <a:rPr lang="en-US" sz="2400" dirty="0" smtClean="0">
                <a:latin typeface="Bradley Hand ITC" panose="03070402050302030203" pitchFamily="66" charset="0"/>
              </a:rPr>
              <a:t> 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3312" y="1221971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FEATURES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5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6168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EXAMPLES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742" y="1196707"/>
            <a:ext cx="8946541" cy="4195481"/>
          </a:xfrm>
        </p:spPr>
        <p:txBody>
          <a:bodyPr>
            <a:normAutofit/>
          </a:bodyPr>
          <a:lstStyle/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IBM 360,370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ICL 1900 Services 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PDP(Personal data processor)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Honeywell-6000 series </a:t>
            </a:r>
          </a:p>
          <a:p>
            <a:pPr>
              <a:buFontTx/>
              <a:buChar char="»"/>
            </a:pPr>
            <a:r>
              <a:rPr lang="en-US" sz="2400" dirty="0" smtClean="0">
                <a:latin typeface="Bradley Hand ITC" panose="03070402050302030203" pitchFamily="66" charset="0"/>
              </a:rPr>
              <a:t>TDC-316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51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PHYSICAL SIZE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Super computers </a:t>
            </a:r>
          </a:p>
          <a:p>
            <a:r>
              <a:rPr lang="en-US" sz="3200" dirty="0" smtClean="0">
                <a:latin typeface="Bradley Hand ITC" panose="03070402050302030203" pitchFamily="66" charset="0"/>
              </a:rPr>
              <a:t>Mainframe computers </a:t>
            </a:r>
          </a:p>
          <a:p>
            <a:r>
              <a:rPr lang="en-US" sz="3200" dirty="0" smtClean="0">
                <a:latin typeface="Bradley Hand ITC" panose="03070402050302030203" pitchFamily="66" charset="0"/>
              </a:rPr>
              <a:t>Mini computers </a:t>
            </a:r>
          </a:p>
          <a:p>
            <a:r>
              <a:rPr lang="en-US" sz="3200" dirty="0" smtClean="0">
                <a:latin typeface="Bradley Hand ITC" panose="03070402050302030203" pitchFamily="66" charset="0"/>
              </a:rPr>
              <a:t>Micro computers </a:t>
            </a:r>
            <a:endParaRPr lang="en-IN" sz="32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reveal/>
        <p:sndAc>
          <p:endSnd/>
        </p:sndAc>
      </p:transition>
    </mc:Choice>
    <mc:Fallback xmlns="">
      <p:transition spd="slow" advClick="0" advTm="0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1707" cy="140053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FOURTH GENERATION COMPUTERS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117" y="1745347"/>
            <a:ext cx="10492941" cy="41954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1970-1979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Large scale integrated circuits(LSI)&amp; Very large scale integrated circuits(VLSI)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Smaller and very fast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Had large storage capacity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Memories used included magnetic disks and optical drive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Concept of internet was introduced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Great developments in the fields of networks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Computers became easily available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Very cheap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Portable and reliable </a:t>
            </a:r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586" y="1255222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FEATURES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637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EXAMPLES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13332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IBM 370 AND 4300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Burroughs 7700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Honeywell DPS-88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CRAY-1(Super computer)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adley Hand ITC" panose="03070402050302030203" pitchFamily="66" charset="0"/>
              </a:rPr>
              <a:t>CRAY-X-MP(Super computer)</a:t>
            </a:r>
          </a:p>
          <a:p>
            <a:pPr marL="0" indent="0">
              <a:buNone/>
            </a:pP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50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95" y="303089"/>
            <a:ext cx="10584384" cy="627936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FIFTH GENERATION COMPUTERS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24954"/>
            <a:ext cx="8946541" cy="4195481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1980-PRESENT </a:t>
            </a:r>
          </a:p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VLSI Technology ,ULSI(Ultra large integration)</a:t>
            </a:r>
          </a:p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Development of true artificial intelligence </a:t>
            </a:r>
          </a:p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Development of natural language processing </a:t>
            </a:r>
          </a:p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Advancement in parallel processing </a:t>
            </a:r>
          </a:p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Memory sizes range between 1GB &amp; 1 TB</a:t>
            </a:r>
          </a:p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More friendly interfaces with multimedia features </a:t>
            </a:r>
          </a:p>
          <a:p>
            <a:pPr>
              <a:buFontTx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Availability of very powerful and compact computers at cheaper rates </a:t>
            </a:r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3312" y="114715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FEATURES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EXAMPLES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865" y="1263209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Desktop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Laptop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radley Hand ITC" panose="03070402050302030203" pitchFamily="66" charset="0"/>
              </a:rPr>
              <a:t>Chromebook </a:t>
            </a: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955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665316" y="1978429"/>
            <a:ext cx="8296102" cy="3067395"/>
          </a:xfrm>
          <a:prstGeom prst="cloud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810" y="2397896"/>
            <a:ext cx="9404723" cy="1400530"/>
          </a:xfrm>
        </p:spPr>
        <p:txBody>
          <a:bodyPr/>
          <a:lstStyle/>
          <a:p>
            <a:pPr algn="just"/>
            <a:r>
              <a:rPr lang="en-US" sz="6000" dirty="0" smtClean="0">
                <a:solidFill>
                  <a:schemeClr val="accent3"/>
                </a:solidFill>
                <a:latin typeface="Algerian" panose="04020705040A02060702" pitchFamily="82" charset="0"/>
              </a:rPr>
              <a:t>       </a:t>
            </a:r>
            <a:r>
              <a:rPr lang="en-US" sz="9600" dirty="0" smtClean="0">
                <a:solidFill>
                  <a:schemeClr val="accent3"/>
                </a:solidFill>
                <a:latin typeface="Algerian" panose="04020705040A02060702" pitchFamily="82" charset="0"/>
              </a:rPr>
              <a:t>THANK YOU </a:t>
            </a:r>
            <a:endParaRPr lang="en-IN" sz="9600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glitter pattern="hexagon"/>
        <p:sndAc>
          <p:endSnd/>
        </p:sndAc>
      </p:transition>
    </mc:Choice>
    <mc:Fallback xmlns="">
      <p:transition spd="slow" advClick="0" advTm="0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SUPER COMPUTERS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Fastest 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Largest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Most expensive 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Powerful 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Very heavy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Huge Processing Power 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Generates a lot of heat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Multiple Processors</a:t>
            </a:r>
          </a:p>
          <a:p>
            <a:pPr>
              <a:buClr>
                <a:schemeClr val="tx1">
                  <a:lumMod val="85000"/>
                </a:schemeClr>
              </a:buClr>
              <a:buSzPct val="83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radley Hand ITC" panose="03070402050302030203" pitchFamily="66" charset="0"/>
              </a:rPr>
              <a:t>Operated by computer specialists, over 500 users at the same time.</a:t>
            </a:r>
            <a:endParaRPr lang="en-IN" sz="32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033" y="1379913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CHARACTERISTICS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0661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APPLICATIONS 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2" y="1152983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adley Hand ITC" panose="03070402050302030203" pitchFamily="66" charset="0"/>
              </a:rPr>
              <a:t>Scientific Research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adley Hand ITC" panose="03070402050302030203" pitchFamily="66" charset="0"/>
              </a:rPr>
              <a:t>Defense and weapon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adley Hand ITC" panose="03070402050302030203" pitchFamily="66" charset="0"/>
              </a:rPr>
              <a:t>Nuclear energy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adley Hand ITC" panose="03070402050302030203" pitchFamily="66" charset="0"/>
              </a:rPr>
              <a:t>Weather forecasting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adley Hand ITC" panose="03070402050302030203" pitchFamily="66" charset="0"/>
              </a:rPr>
              <a:t>Petroleum research</a:t>
            </a: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4646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EXAMPLES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4526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radley Hand ITC" panose="03070402050302030203" pitchFamily="66" charset="0"/>
              </a:rPr>
              <a:t>CRAY-T3D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radley Hand ITC" panose="03070402050302030203" pitchFamily="66" charset="0"/>
              </a:rPr>
              <a:t>NEC-500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radley Hand ITC" panose="03070402050302030203" pitchFamily="66" charset="0"/>
              </a:rPr>
              <a:t>CDC-6600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radley Hand ITC" panose="03070402050302030203" pitchFamily="66" charset="0"/>
              </a:rPr>
              <a:t>ABC [ANATASOFF-BERRY COMPUTERS]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radley Hand ITC" panose="03070402050302030203" pitchFamily="66" charset="0"/>
              </a:rPr>
              <a:t>ENIAC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18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MAINFRAME COMPUTERS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/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CHARACTERISTICS</a:t>
            </a:r>
            <a:r>
              <a:rPr lang="en-US" sz="1200" dirty="0" smtClean="0">
                <a:latin typeface="Arial Black" panose="020B0A04020102020204" pitchFamily="34" charset="0"/>
              </a:rPr>
              <a:t/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/>
            </a:r>
            <a:br>
              <a:rPr lang="en-US" sz="1200" dirty="0" smtClean="0">
                <a:latin typeface="Arial Black" panose="020B0A04020102020204" pitchFamily="34" charset="0"/>
              </a:rPr>
            </a:br>
            <a:r>
              <a:rPr lang="en-US" sz="1200" dirty="0" smtClean="0">
                <a:latin typeface="Arial Black" panose="020B0A04020102020204" pitchFamily="34" charset="0"/>
              </a:rPr>
              <a:t/>
            </a:r>
            <a:br>
              <a:rPr lang="en-US" sz="1200" dirty="0" smtClean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53165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Large storage capacity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Large in size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Multi-user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Multi-processors</a:t>
            </a:r>
          </a:p>
          <a:p>
            <a:pPr>
              <a:buClr>
                <a:schemeClr val="bg2">
                  <a:lumMod val="20000"/>
                  <a:lumOff val="80000"/>
                </a:schemeClr>
              </a:buCl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Supports a variety of peripherals 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APPLICATIONS</a:t>
            </a:r>
            <a:b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14" y="1152983"/>
            <a:ext cx="8946541" cy="4195481"/>
          </a:xfrm>
        </p:spPr>
        <p:txBody>
          <a:bodyPr>
            <a:normAutofit/>
          </a:bodyPr>
          <a:lstStyle/>
          <a:p>
            <a:pP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Used in government departments </a:t>
            </a:r>
          </a:p>
          <a:p>
            <a:pP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Big organizations </a:t>
            </a:r>
          </a:p>
          <a:p>
            <a:pP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Hospitals and Banks for pay offs and bills</a:t>
            </a:r>
          </a:p>
          <a:p>
            <a:pP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Communication networks </a:t>
            </a:r>
          </a:p>
          <a:p>
            <a:pPr>
              <a:buSzPct val="82000"/>
              <a:buFontTx/>
              <a:buChar char="*"/>
            </a:pPr>
            <a:r>
              <a:rPr lang="en-US" sz="2400" dirty="0" smtClean="0">
                <a:latin typeface="Bradley Hand ITC" panose="03070402050302030203" pitchFamily="66" charset="0"/>
              </a:rPr>
              <a:t>Airline reservation systems</a:t>
            </a:r>
          </a:p>
          <a:p>
            <a:pPr>
              <a:buSzPct val="82000"/>
              <a:buFontTx/>
              <a:buChar char="*"/>
            </a:pPr>
            <a:endParaRPr lang="en-IN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EXAMPLES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2" y="1152983"/>
            <a:ext cx="8946541" cy="4195481"/>
          </a:xfrm>
        </p:spPr>
        <p:txBody>
          <a:bodyPr/>
          <a:lstStyle/>
          <a:p>
            <a:pPr>
              <a:buSzPct val="82000"/>
              <a:buFontTx/>
              <a:buChar char="*"/>
            </a:pPr>
            <a:r>
              <a:rPr lang="en-US" dirty="0" smtClean="0">
                <a:latin typeface="Bradley Hand ITC" panose="03070402050302030203" pitchFamily="66" charset="0"/>
              </a:rPr>
              <a:t>IBM 360,4381</a:t>
            </a:r>
          </a:p>
          <a:p>
            <a:pPr>
              <a:buSzPct val="82000"/>
              <a:buFontTx/>
              <a:buChar char="*"/>
            </a:pPr>
            <a:r>
              <a:rPr lang="en-US" dirty="0" smtClean="0">
                <a:latin typeface="Bradley Hand ITC" panose="03070402050302030203" pitchFamily="66" charset="0"/>
              </a:rPr>
              <a:t>ICL 39 SERIES</a:t>
            </a:r>
          </a:p>
          <a:p>
            <a:pPr>
              <a:buSzPct val="82000"/>
              <a:buFontTx/>
              <a:buChar char="*"/>
            </a:pPr>
            <a:r>
              <a:rPr lang="en-US" dirty="0" smtClean="0">
                <a:latin typeface="Bradley Hand ITC" panose="03070402050302030203" pitchFamily="66" charset="0"/>
              </a:rPr>
              <a:t>CDC CYBER SERIES</a:t>
            </a:r>
          </a:p>
          <a:p>
            <a:pPr>
              <a:buSzPct val="82000"/>
              <a:buFontTx/>
              <a:buChar char="*"/>
            </a:pPr>
            <a:r>
              <a:rPr lang="en-US" dirty="0" smtClean="0">
                <a:latin typeface="Bradley Hand ITC" panose="03070402050302030203" pitchFamily="66" charset="0"/>
              </a:rPr>
              <a:t>BINAC</a:t>
            </a:r>
          </a:p>
          <a:p>
            <a:pPr>
              <a:buSzPct val="82000"/>
              <a:buFontTx/>
              <a:buChar char="*"/>
            </a:pPr>
            <a:r>
              <a:rPr lang="en-US" dirty="0" smtClean="0">
                <a:latin typeface="Bradley Hand ITC" panose="03070402050302030203" pitchFamily="66" charset="0"/>
              </a:rPr>
              <a:t>UNIVAC</a:t>
            </a: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09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MINI COMPUTERS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676684"/>
            <a:ext cx="8946541" cy="4195481"/>
          </a:xfrm>
        </p:spPr>
        <p:txBody>
          <a:bodyPr>
            <a:normAutofit/>
          </a:bodyPr>
          <a:lstStyle/>
          <a:p>
            <a:pPr>
              <a:buSzPct val="82000"/>
              <a:buFontTx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Operated by 6 users at a time</a:t>
            </a:r>
          </a:p>
          <a:p>
            <a:pPr>
              <a:buSzPct val="82000"/>
              <a:buFontTx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Are cheaper than mainframe computers</a:t>
            </a:r>
          </a:p>
          <a:p>
            <a:pPr>
              <a:buSzPct val="82000"/>
              <a:buFontTx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Less powerful </a:t>
            </a:r>
          </a:p>
          <a:p>
            <a:pPr>
              <a:buSzPct val="82000"/>
              <a:buFontTx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Contains less memory than mainframe computers</a:t>
            </a:r>
          </a:p>
          <a:p>
            <a:pPr>
              <a:buSzPct val="82000"/>
              <a:buFontTx/>
              <a:buChar char="~"/>
            </a:pPr>
            <a:r>
              <a:rPr lang="en-US" sz="2400" dirty="0" smtClean="0">
                <a:latin typeface="Bradley Hand ITC" panose="03070402050302030203" pitchFamily="66" charset="0"/>
              </a:rPr>
              <a:t>Slower than mainframe computers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803" y="1152983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CHARACTERISTICS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</TotalTime>
  <Words>468</Words>
  <Application>Microsoft Office PowerPoint</Application>
  <PresentationFormat>Widescreen</PresentationFormat>
  <Paragraphs>156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Algerian</vt:lpstr>
      <vt:lpstr>Arial</vt:lpstr>
      <vt:lpstr>Arial Black</vt:lpstr>
      <vt:lpstr>Baskerville Old Face</vt:lpstr>
      <vt:lpstr>Bradley Hand ITC</vt:lpstr>
      <vt:lpstr>Calibri</vt:lpstr>
      <vt:lpstr>Century Gothic</vt:lpstr>
      <vt:lpstr>Wingdings</vt:lpstr>
      <vt:lpstr>Wingdings 3</vt:lpstr>
      <vt:lpstr>Ion</vt:lpstr>
      <vt:lpstr>COMPUTERS </vt:lpstr>
      <vt:lpstr>BASED ON PHYSICAL SIZE </vt:lpstr>
      <vt:lpstr>SUPER COMPUTERS </vt:lpstr>
      <vt:lpstr>APPLICATIONS </vt:lpstr>
      <vt:lpstr>EXAMPLES</vt:lpstr>
      <vt:lpstr>MAINFRAME COMPUTERS  CHARACTERISTICS   </vt:lpstr>
      <vt:lpstr>APPLICATIONS </vt:lpstr>
      <vt:lpstr>EXAMPLES</vt:lpstr>
      <vt:lpstr>MINI COMPUTERS</vt:lpstr>
      <vt:lpstr>APPLICATIONS</vt:lpstr>
      <vt:lpstr>MICRO COMPUTERS</vt:lpstr>
      <vt:lpstr>APPLICATIONS</vt:lpstr>
      <vt:lpstr>Computer generations</vt:lpstr>
      <vt:lpstr>FIRST GENERATION COMPUTERS </vt:lpstr>
      <vt:lpstr>EXAMPLES </vt:lpstr>
      <vt:lpstr>SECOND GENERATION COMPUTERS</vt:lpstr>
      <vt:lpstr>EXAMPLES</vt:lpstr>
      <vt:lpstr>THIRD GENERATION COMUTERS </vt:lpstr>
      <vt:lpstr>EXAMPLES </vt:lpstr>
      <vt:lpstr>FOURTH GENERATION COMPUTERS </vt:lpstr>
      <vt:lpstr>EXAMPLES </vt:lpstr>
      <vt:lpstr>FIFTH GENERATION COMPUTERS </vt:lpstr>
      <vt:lpstr>EXAMPLES </vt:lpstr>
      <vt:lpstr>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GVPW</dc:creator>
  <cp:lastModifiedBy>GVPW</cp:lastModifiedBy>
  <cp:revision>42</cp:revision>
  <dcterms:created xsi:type="dcterms:W3CDTF">2024-08-27T06:31:50Z</dcterms:created>
  <dcterms:modified xsi:type="dcterms:W3CDTF">2024-09-11T14:18:03Z</dcterms:modified>
</cp:coreProperties>
</file>