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3" r:id="rId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07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65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35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593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6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275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619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340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95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39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27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96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0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4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72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73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1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E4DA63-44B9-48EA-9141-7340B1204E94}" type="datetimeFigureOut">
              <a:rPr lang="en-IN" smtClean="0"/>
              <a:t>24-09-2024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2DA8D41-F8D4-445C-AC2A-0A0393D78C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9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Photo Album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GVPW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6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501162"/>
            <a:ext cx="7751763" cy="63568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04946" y="219808"/>
            <a:ext cx="223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DAD AND DAUGHTER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3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D-wallpaper-peaceful-easy-feeling-peaceful-nature-tranquil-nature-relaxing-nature-scenic-natur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88"/>
            <a:ext cx="12192000" cy="59134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3985" y="1846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169877" y="184638"/>
            <a:ext cx="109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SCENARY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5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062"/>
            <a:ext cx="12192000" cy="59980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1469" y="334108"/>
            <a:ext cx="138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FAMILY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5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Photo Album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GVPW</dc:creator>
  <cp:lastModifiedBy>GVPW</cp:lastModifiedBy>
  <cp:revision>3</cp:revision>
  <dcterms:created xsi:type="dcterms:W3CDTF">2024-09-24T09:33:13Z</dcterms:created>
  <dcterms:modified xsi:type="dcterms:W3CDTF">2024-09-24T09:45:27Z</dcterms:modified>
</cp:coreProperties>
</file>