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9961-4199-4BD8-875F-95C9D0EA831B}" type="datetimeFigureOut">
              <a:rPr lang="en-US" smtClean="0"/>
              <a:t>11/22/2024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350E-0B6A-42DF-92BB-1C5AC2C4AC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CONTENT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CONTENT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1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PICTURE/CHARTS/TEXT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CONTENT 2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PICTURE/CHARTS/TEXT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PICTURE/CHARTS/TEXT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pic>
        <p:nvPicPr>
          <p:cNvPr id="8" name="Picture Placeholder 7" descr="Penguin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TEXT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TITLE</vt:lpstr>
      <vt:lpstr>TITLE</vt:lpstr>
      <vt:lpstr>TITLE</vt:lpstr>
      <vt:lpstr>TITLE</vt:lpstr>
      <vt:lpstr>TITLE</vt:lpstr>
      <vt:lpstr>TITLE ONLY</vt:lpstr>
      <vt:lpstr>Slide 7</vt:lpstr>
      <vt:lpstr>CAPTION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admin</cp:lastModifiedBy>
  <cp:revision>1</cp:revision>
  <dcterms:created xsi:type="dcterms:W3CDTF">2024-11-22T03:25:45Z</dcterms:created>
  <dcterms:modified xsi:type="dcterms:W3CDTF">2024-11-22T03:31:43Z</dcterms:modified>
</cp:coreProperties>
</file>