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F920-6FC5-489B-B9EF-7FB0C84632DC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FDD8-71FD-4D91-B671-A68293F2F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Photo Album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by admin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ysanthemum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ghthouse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lips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Photo Album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admin</dc:creator>
  <cp:lastModifiedBy>admin</cp:lastModifiedBy>
  <cp:revision>2</cp:revision>
  <dcterms:created xsi:type="dcterms:W3CDTF">2024-11-22T03:30:44Z</dcterms:created>
  <dcterms:modified xsi:type="dcterms:W3CDTF">2024-11-29T02:10:49Z</dcterms:modified>
</cp:coreProperties>
</file>