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2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8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76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24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87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20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62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0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4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3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C7A63D-E01E-4435-A5A4-AADCBADEFEA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465A-1AD4-4614-8589-7E522292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36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12191999" cy="4271749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RESTAURANT RECOMMENDATION SYSTEM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13543" cy="140053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 Rounded MT Bold" panose="020F0704030504030204" pitchFamily="34" charset="0"/>
              </a:rPr>
              <a:t>DataFrame</a:t>
            </a:r>
            <a:r>
              <a:rPr lang="en-US" dirty="0" smtClean="0">
                <a:latin typeface="Arial Rounded MT Bold" panose="020F0704030504030204" pitchFamily="34" charset="0"/>
              </a:rPr>
              <a:t> showing Most Common Venues In different Location In Bangalore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853247"/>
            <a:ext cx="9826625" cy="465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 Rounded MT Bold" panose="020F0704030504030204" pitchFamily="34" charset="0"/>
              </a:rPr>
              <a:t>DataFrame</a:t>
            </a:r>
            <a:r>
              <a:rPr lang="en-US" dirty="0" smtClean="0">
                <a:latin typeface="Arial Rounded MT Bold" panose="020F0704030504030204" pitchFamily="34" charset="0"/>
              </a:rPr>
              <a:t> Showing Results </a:t>
            </a:r>
            <a:r>
              <a:rPr lang="en-US" dirty="0" err="1" smtClean="0">
                <a:latin typeface="Arial Rounded MT Bold" panose="020F0704030504030204" pitchFamily="34" charset="0"/>
              </a:rPr>
              <a:t>loactions</a:t>
            </a:r>
            <a:r>
              <a:rPr lang="en-US" dirty="0" smtClean="0">
                <a:latin typeface="Arial Rounded MT Bold" panose="020F0704030504030204" pitchFamily="34" charset="0"/>
              </a:rPr>
              <a:t> which has Similar type of restaurants as “Whitefield”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3207225"/>
            <a:ext cx="9869487" cy="196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90" y="191070"/>
            <a:ext cx="11368585" cy="1050876"/>
          </a:xfrm>
        </p:spPr>
        <p:txBody>
          <a:bodyPr/>
          <a:lstStyle/>
          <a:p>
            <a:pPr algn="ctr"/>
            <a:r>
              <a:rPr lang="en-US" sz="6000" dirty="0" smtClean="0"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Bangalore map</a:t>
            </a:r>
            <a:endParaRPr lang="en-US" sz="6000" dirty="0"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224" y="1555750"/>
            <a:ext cx="7816239" cy="48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Data Frames showing Population And Average income for locations in Bangalore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958" y="3016155"/>
            <a:ext cx="3630305" cy="2415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46" y="3016155"/>
            <a:ext cx="3739487" cy="23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 smtClean="0">
                <a:latin typeface="Arial Rounded MT Bold" panose="020F0704030504030204" pitchFamily="34" charset="0"/>
              </a:rPr>
              <a:t>Dataframe</a:t>
            </a:r>
            <a:r>
              <a:rPr lang="en-US" sz="3200" dirty="0" smtClean="0">
                <a:latin typeface="Arial Rounded MT Bold" panose="020F0704030504030204" pitchFamily="34" charset="0"/>
              </a:rPr>
              <a:t> showing Longitudes and latitudes for Different locations in Bangalore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585" y="2212181"/>
            <a:ext cx="6619164" cy="42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90713" cy="1400530"/>
          </a:xfrm>
        </p:spPr>
        <p:txBody>
          <a:bodyPr/>
          <a:lstStyle/>
          <a:p>
            <a:pPr algn="ctr"/>
            <a:r>
              <a:rPr lang="en-US" sz="3600" dirty="0" err="1" smtClean="0">
                <a:latin typeface="Arial Rounded MT Bold" panose="020F0704030504030204" pitchFamily="34" charset="0"/>
              </a:rPr>
              <a:t>DataFrame</a:t>
            </a:r>
            <a:r>
              <a:rPr lang="en-US" sz="3600" dirty="0" smtClean="0">
                <a:latin typeface="Arial Rounded MT Bold" panose="020F0704030504030204" pitchFamily="34" charset="0"/>
              </a:rPr>
              <a:t> Showing Venue details, Category For Locations in Bangalore Accessed through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FourSquare</a:t>
            </a:r>
            <a:r>
              <a:rPr lang="en-US" sz="3600" dirty="0" smtClean="0">
                <a:latin typeface="Arial Rounded MT Bold" panose="020F0704030504030204" pitchFamily="34" charset="0"/>
              </a:rPr>
              <a:t> API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336" y="2606722"/>
            <a:ext cx="9439986" cy="352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44552" cy="1400530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Graph Showing Number of Venues For Locations In Bangalore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131" y="2052638"/>
            <a:ext cx="5609230" cy="459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Venues </a:t>
            </a:r>
            <a:r>
              <a:rPr lang="en-US" dirty="0" err="1" smtClean="0">
                <a:latin typeface="Arial Rounded MT Bold" panose="020F0704030504030204" pitchFamily="34" charset="0"/>
              </a:rPr>
              <a:t>Datails</a:t>
            </a:r>
            <a:r>
              <a:rPr lang="en-US" dirty="0" smtClean="0">
                <a:latin typeface="Arial Rounded MT Bold" panose="020F0704030504030204" pitchFamily="34" charset="0"/>
              </a:rPr>
              <a:t> and Category of Different Location </a:t>
            </a:r>
            <a:r>
              <a:rPr lang="en-US" smtClean="0">
                <a:latin typeface="Arial Rounded MT Bold" panose="020F0704030504030204" pitchFamily="34" charset="0"/>
              </a:rPr>
              <a:t>In Bangalore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738" y="2250281"/>
            <a:ext cx="46863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Graph showing Number of Clusters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331" y="2052638"/>
            <a:ext cx="352711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Map showing Clustered Venues For Locations In Bangalore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552" y="2052638"/>
            <a:ext cx="8329281" cy="44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412</TotalTime>
  <Words>95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Arial Rounded MT Bold</vt:lpstr>
      <vt:lpstr>Century Gothic</vt:lpstr>
      <vt:lpstr>Wingdings 3</vt:lpstr>
      <vt:lpstr>Ion</vt:lpstr>
      <vt:lpstr>RESTAURANT RECOMMENDATION SYSTEM</vt:lpstr>
      <vt:lpstr>Bangalore map</vt:lpstr>
      <vt:lpstr>Data Frames showing Population And Average income for locations in Bangalore</vt:lpstr>
      <vt:lpstr>Dataframe showing Longitudes and latitudes for Different locations in Bangalore</vt:lpstr>
      <vt:lpstr>DataFrame Showing Venue details, Category For Locations in Bangalore Accessed through FourSquare API</vt:lpstr>
      <vt:lpstr>Graph Showing Number of Venues For Locations In Bangalore</vt:lpstr>
      <vt:lpstr>Venues Datails and Category of Different Location In Bangalore </vt:lpstr>
      <vt:lpstr>Graph showing Number of Clusters</vt:lpstr>
      <vt:lpstr>Map showing Clustered Venues For Locations In Bangalore</vt:lpstr>
      <vt:lpstr>DataFrame showing Most Common Venues In different Location In Bangalore</vt:lpstr>
      <vt:lpstr>DataFrame Showing Results loactions which has Similar type of restaurants as “Whitefield”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RECOMMENDATION SYSTEM</dc:title>
  <dc:creator>Nandu</dc:creator>
  <cp:lastModifiedBy>Nandu</cp:lastModifiedBy>
  <cp:revision>9</cp:revision>
  <dcterms:created xsi:type="dcterms:W3CDTF">2020-02-27T10:31:29Z</dcterms:created>
  <dcterms:modified xsi:type="dcterms:W3CDTF">2020-02-28T05:24:51Z</dcterms:modified>
</cp:coreProperties>
</file>