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46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94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2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DE88-9CFE-4ACF-9B57-3114664CFBFA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2C207F-FB26-4140-8CC6-ECC5572F2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912" y="1818956"/>
            <a:ext cx="7766936" cy="1646302"/>
          </a:xfrm>
        </p:spPr>
        <p:txBody>
          <a:bodyPr/>
          <a:lstStyle/>
          <a:p>
            <a:r>
              <a:rPr lang="en-US"/>
              <a:t>IMAGE STEGANOGRAPHY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A44701-F8C3-854A-A9B4-CB8C873BC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CABC0D-5B3E-6249-AED2-8D520A51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5" y="1259692"/>
            <a:ext cx="8275426" cy="4338615"/>
          </a:xfrm>
        </p:spPr>
      </p:pic>
    </p:spTree>
    <p:extLst>
      <p:ext uri="{BB962C8B-B14F-4D97-AF65-F5344CB8AC3E}">
        <p14:creationId xmlns:p14="http://schemas.microsoft.com/office/powerpoint/2010/main" val="42356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0356EA3-7542-684F-B01B-383E9E70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1" y="1170772"/>
            <a:ext cx="8463908" cy="45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4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15" y="2889161"/>
            <a:ext cx="8596668" cy="80707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18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Hiding 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Hiding sensitive information vital for security purposes</a:t>
            </a:r>
          </a:p>
          <a:p>
            <a:pPr lvl="1"/>
            <a:r>
              <a:rPr lang="en-US" dirty="0"/>
              <a:t>Securing private files and documents</a:t>
            </a:r>
          </a:p>
          <a:p>
            <a:r>
              <a:rPr lang="en-US" dirty="0"/>
              <a:t>Hiding information - 3methods - Cryptography, Steganography, Watermarking.</a:t>
            </a:r>
          </a:p>
          <a:p>
            <a:r>
              <a:rPr lang="en-US" dirty="0"/>
              <a:t>Cryptography - Data to be hidden is coded</a:t>
            </a:r>
          </a:p>
          <a:p>
            <a:pPr lvl="1"/>
            <a:r>
              <a:rPr lang="en-US" dirty="0"/>
              <a:t>several techniques ; sophisticated</a:t>
            </a:r>
          </a:p>
          <a:p>
            <a:pPr lvl="1"/>
            <a:r>
              <a:rPr lang="en-US" dirty="0"/>
              <a:t>visually obvious to be encrypted; appears non-</a:t>
            </a:r>
            <a:r>
              <a:rPr lang="en-US" dirty="0" err="1"/>
              <a:t>sensical</a:t>
            </a:r>
            <a:endParaRPr lang="en-US" dirty="0"/>
          </a:p>
          <a:p>
            <a:r>
              <a:rPr lang="en-US" dirty="0"/>
              <a:t>Watermarking </a:t>
            </a:r>
          </a:p>
          <a:p>
            <a:pPr lvl="1"/>
            <a:r>
              <a:rPr lang="en-US" dirty="0"/>
              <a:t>Applies a copyright label ; prevents illegal use of content</a:t>
            </a:r>
          </a:p>
          <a:p>
            <a:pPr lvl="1"/>
            <a:r>
              <a:rPr lang="en-US" dirty="0"/>
              <a:t>Improper removal causes degradation of original information</a:t>
            </a:r>
          </a:p>
          <a:p>
            <a:r>
              <a:rPr lang="en-US" dirty="0"/>
              <a:t>Steganography -hiding information by using another information as a cover.</a:t>
            </a:r>
          </a:p>
          <a:p>
            <a:pPr lvl="1"/>
            <a:r>
              <a:rPr lang="en-US" dirty="0"/>
              <a:t>Elements:</a:t>
            </a:r>
          </a:p>
          <a:p>
            <a:pPr lvl="2"/>
            <a:r>
              <a:rPr lang="en-US" dirty="0"/>
              <a:t>cover component, message component, </a:t>
            </a:r>
            <a:r>
              <a:rPr lang="en-US" dirty="0" err="1"/>
              <a:t>stego</a:t>
            </a:r>
            <a:r>
              <a:rPr lang="en-US" dirty="0"/>
              <a:t> component.</a:t>
            </a:r>
          </a:p>
        </p:txBody>
      </p:sp>
    </p:spTree>
    <p:extLst>
      <p:ext uri="{BB962C8B-B14F-4D97-AF65-F5344CB8AC3E}">
        <p14:creationId xmlns:p14="http://schemas.microsoft.com/office/powerpoint/2010/main" val="161798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/>
          <a:lstStyle/>
          <a:p>
            <a:r>
              <a:rPr lang="en-US" dirty="0"/>
              <a:t>Initially used in images sent through emails.</a:t>
            </a:r>
          </a:p>
          <a:p>
            <a:r>
              <a:rPr lang="en-US" dirty="0"/>
              <a:t>Presence detected by huge size of the </a:t>
            </a:r>
            <a:r>
              <a:rPr lang="en-US" dirty="0" err="1"/>
              <a:t>stego</a:t>
            </a:r>
            <a:r>
              <a:rPr lang="en-US" dirty="0"/>
              <a:t>-images.</a:t>
            </a:r>
          </a:p>
          <a:p>
            <a:r>
              <a:rPr lang="en-US" dirty="0"/>
              <a:t>Various techniques available:</a:t>
            </a:r>
          </a:p>
          <a:p>
            <a:pPr lvl="1"/>
            <a:r>
              <a:rPr lang="en-US" dirty="0"/>
              <a:t>LSB substitution method</a:t>
            </a:r>
            <a:endParaRPr lang="en-US" sz="1200" dirty="0"/>
          </a:p>
          <a:p>
            <a:pPr lvl="1"/>
            <a:r>
              <a:rPr lang="en-US" dirty="0"/>
              <a:t>Blocking method</a:t>
            </a:r>
            <a:endParaRPr lang="en-US" sz="1200" dirty="0"/>
          </a:p>
          <a:p>
            <a:pPr lvl="1"/>
            <a:r>
              <a:rPr lang="en-US" dirty="0"/>
              <a:t>Palette modification method</a:t>
            </a:r>
          </a:p>
          <a:p>
            <a:r>
              <a:rPr lang="en-US" dirty="0"/>
              <a:t>LSB technique can be used for BMP(bitmap) images. </a:t>
            </a:r>
          </a:p>
          <a:p>
            <a:r>
              <a:rPr lang="en-US" dirty="0"/>
              <a:t>Blocking method – DCT and DWT – used for JPEG images</a:t>
            </a:r>
          </a:p>
          <a:p>
            <a:r>
              <a:rPr lang="en-US" dirty="0"/>
              <a:t>Palette based method – used for GIF images.</a:t>
            </a:r>
          </a:p>
        </p:txBody>
      </p:sp>
    </p:spTree>
    <p:extLst>
      <p:ext uri="{BB962C8B-B14F-4D97-AF65-F5344CB8AC3E}">
        <p14:creationId xmlns:p14="http://schemas.microsoft.com/office/powerpoint/2010/main" val="132178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797"/>
            <a:ext cx="8596668" cy="4637565"/>
          </a:xfrm>
        </p:spPr>
        <p:txBody>
          <a:bodyPr/>
          <a:lstStyle/>
          <a:p>
            <a:r>
              <a:rPr lang="en-US" dirty="0"/>
              <a:t>LSB substitution method: </a:t>
            </a:r>
          </a:p>
          <a:p>
            <a:pPr lvl="1"/>
            <a:r>
              <a:rPr lang="en-US" dirty="0"/>
              <a:t>Deals with substituting LSB bits of corresponding pixels in image to store the text message or another image as a message.</a:t>
            </a:r>
          </a:p>
          <a:p>
            <a:r>
              <a:rPr lang="en-US" dirty="0"/>
              <a:t>Block method:</a:t>
            </a:r>
          </a:p>
          <a:p>
            <a:pPr lvl="1"/>
            <a:r>
              <a:rPr lang="en-US" dirty="0"/>
              <a:t> blocks of the image are considered and DCT (discrete cosine transform) is done in order to break them. </a:t>
            </a:r>
          </a:p>
          <a:p>
            <a:pPr lvl="1"/>
            <a:r>
              <a:rPr lang="en-US" dirty="0"/>
              <a:t>Each block is then subdivided into 64 parts (DCT coefficients). </a:t>
            </a:r>
          </a:p>
          <a:p>
            <a:pPr lvl="1"/>
            <a:r>
              <a:rPr lang="en-US" dirty="0"/>
              <a:t>These coefficients are modified i.e. the color gets modified a little by storing some text or another image in it. </a:t>
            </a:r>
          </a:p>
          <a:p>
            <a:r>
              <a:rPr lang="en-US" dirty="0"/>
              <a:t>Palette modification:</a:t>
            </a:r>
          </a:p>
          <a:p>
            <a:pPr lvl="1"/>
            <a:r>
              <a:rPr lang="en-US" dirty="0"/>
              <a:t>Every image uses a set of color values.</a:t>
            </a:r>
          </a:p>
          <a:p>
            <a:pPr lvl="1"/>
            <a:r>
              <a:rPr lang="en-US" dirty="0"/>
              <a:t>Palette Modification replaces the unused colors within an image’s color palette with colors that represent the hidden message.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9499"/>
          </a:xfrm>
        </p:spPr>
        <p:txBody>
          <a:bodyPr>
            <a:normAutofit fontScale="90000"/>
          </a:bodyPr>
          <a:lstStyle/>
          <a:p>
            <a:r>
              <a:rPr lang="en-US" dirty="0"/>
              <a:t>LSB substitution method -Algorithm: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8596668" cy="4792111"/>
          </a:xfrm>
        </p:spPr>
        <p:txBody>
          <a:bodyPr/>
          <a:lstStyle/>
          <a:p>
            <a:pPr marL="342900" lvl="1" indent="-342900"/>
            <a:r>
              <a:rPr lang="en-US" dirty="0"/>
              <a:t>In the current project, emphasis is given to this </a:t>
            </a:r>
          </a:p>
          <a:p>
            <a:pPr marL="0" lvl="1" indent="0">
              <a:buNone/>
            </a:pPr>
            <a:r>
              <a:rPr lang="en-US" dirty="0"/>
              <a:t>method.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Mostly </a:t>
            </a:r>
            <a:r>
              <a:rPr lang="en-US" dirty="0" err="1"/>
              <a:t>Imperceivable</a:t>
            </a:r>
            <a:r>
              <a:rPr lang="en-US" dirty="0"/>
              <a:t> </a:t>
            </a:r>
          </a:p>
          <a:p>
            <a:r>
              <a:rPr lang="en-US" dirty="0"/>
              <a:t>One of the channels among RGB can be chosen, and LSB of its pixels altered or all the channels could be used.</a:t>
            </a:r>
          </a:p>
          <a:p>
            <a:r>
              <a:rPr lang="en-US" dirty="0"/>
              <a:t> Example:</a:t>
            </a:r>
          </a:p>
          <a:p>
            <a:pPr marL="457200" lvl="1" indent="0">
              <a:buNone/>
            </a:pPr>
            <a:r>
              <a:rPr lang="en-US" dirty="0"/>
              <a:t>(a) binary form of message to be hidden</a:t>
            </a:r>
          </a:p>
          <a:p>
            <a:pPr marL="457200" lvl="1" indent="0">
              <a:buNone/>
            </a:pPr>
            <a:r>
              <a:rPr lang="en-US" dirty="0"/>
              <a:t>(b) few pixel values on cover image</a:t>
            </a:r>
          </a:p>
          <a:p>
            <a:pPr marL="457200" lvl="1" indent="0">
              <a:buNone/>
            </a:pPr>
            <a:r>
              <a:rPr lang="en-US" dirty="0"/>
              <a:t>(c) LSB altered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3" y="3088647"/>
            <a:ext cx="5443269" cy="24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660"/>
            <a:ext cx="8596668" cy="601014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0462"/>
            <a:ext cx="5465889" cy="499700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Input the message to be hidden. (either image or text)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the maximum number of bits that can be accepted by the cover image </a:t>
            </a:r>
          </a:p>
          <a:p>
            <a:pPr>
              <a:buFont typeface="+mj-lt"/>
              <a:buAutoNum type="arabicPeriod"/>
            </a:pPr>
            <a:r>
              <a:rPr lang="en-US" dirty="0"/>
              <a:t>Replace the LSB bits of the pixels in cover image with the binary representation of the message. =&gt; we obtain </a:t>
            </a:r>
            <a:r>
              <a:rPr lang="en-US" dirty="0" err="1"/>
              <a:t>Stego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Either color image (RGB) or grayscale image can be used as a cover image.</a:t>
            </a:r>
          </a:p>
          <a:p>
            <a:pPr lvl="1"/>
            <a:r>
              <a:rPr lang="en-US" dirty="0"/>
              <a:t>In case of color image, 24bit image i.e. 8bits are present for each for RGB so more number information pixels can be stored.</a:t>
            </a:r>
          </a:p>
          <a:p>
            <a:pPr lvl="1"/>
            <a:r>
              <a:rPr lang="en-US" dirty="0"/>
              <a:t>Modification can be done to either just the last 1 bit or 2,4 or more bits depending on requirement.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36" y="1444879"/>
            <a:ext cx="4998932" cy="35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4705"/>
            <a:ext cx="6122711" cy="2665926"/>
          </a:xfrm>
        </p:spPr>
        <p:txBody>
          <a:bodyPr/>
          <a:lstStyle/>
          <a:p>
            <a:pPr marL="742950" lvl="2" indent="-342900"/>
            <a:r>
              <a:rPr lang="en-US" dirty="0"/>
              <a:t>Generally ideal to replace only about half of the pixels with the message in order to keep the </a:t>
            </a:r>
            <a:r>
              <a:rPr lang="en-US" dirty="0" err="1"/>
              <a:t>stego</a:t>
            </a:r>
            <a:r>
              <a:rPr lang="en-US" dirty="0"/>
              <a:t> image visually good.</a:t>
            </a:r>
          </a:p>
          <a:p>
            <a:pPr marL="0" indent="-400050">
              <a:buFont typeface="+mj-lt"/>
              <a:buAutoNum type="arabicPeriod" startAt="4"/>
            </a:pPr>
            <a:r>
              <a:rPr lang="en-US" sz="1600" dirty="0"/>
              <a:t>To retrieve the original image,</a:t>
            </a:r>
          </a:p>
          <a:p>
            <a:pPr marL="800100" lvl="2" indent="-400050"/>
            <a:r>
              <a:rPr lang="en-US" dirty="0"/>
              <a:t>Number of bits used to store the secret image should be known.</a:t>
            </a:r>
          </a:p>
          <a:p>
            <a:pPr marL="800100" lvl="2" indent="-400050"/>
            <a:r>
              <a:rPr lang="en-US" dirty="0"/>
              <a:t> The host image is scanned, to pick out the least significant bits according the number used </a:t>
            </a:r>
          </a:p>
          <a:p>
            <a:pPr marL="800100" lvl="2" indent="-400050"/>
            <a:r>
              <a:rPr lang="en-US" dirty="0"/>
              <a:t>These are then used to create a new image such that the LSB bits extracted now become the most significant bits in the retrieved image.</a:t>
            </a:r>
          </a:p>
          <a:p>
            <a:pPr marL="342900" lvl="1" indent="-3429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ecslogon\Desktop\glass-remix-8-12130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53" y="388298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5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B978-194F-F547-A701-7BBD1DE7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project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5CDB54-0F77-6D47-8584-0B132A5F6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r="8776"/>
          <a:stretch/>
        </p:blipFill>
        <p:spPr>
          <a:xfrm>
            <a:off x="992968" y="1753635"/>
            <a:ext cx="7965399" cy="4270618"/>
          </a:xfrm>
        </p:spPr>
      </p:pic>
    </p:spTree>
    <p:extLst>
      <p:ext uri="{BB962C8B-B14F-4D97-AF65-F5344CB8AC3E}">
        <p14:creationId xmlns:p14="http://schemas.microsoft.com/office/powerpoint/2010/main" val="1417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E921E44-85BE-7343-8959-C64ACD99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r="8306"/>
          <a:stretch/>
        </p:blipFill>
        <p:spPr>
          <a:xfrm>
            <a:off x="903018" y="1068848"/>
            <a:ext cx="8201397" cy="4358704"/>
          </a:xfrm>
        </p:spPr>
      </p:pic>
    </p:spTree>
    <p:extLst>
      <p:ext uri="{BB962C8B-B14F-4D97-AF65-F5344CB8AC3E}">
        <p14:creationId xmlns:p14="http://schemas.microsoft.com/office/powerpoint/2010/main" val="392494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760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IMAGE STEGANOGRAPHY </vt:lpstr>
      <vt:lpstr>Information Hiding -Introduction</vt:lpstr>
      <vt:lpstr>Image steganography</vt:lpstr>
      <vt:lpstr>Methods:</vt:lpstr>
      <vt:lpstr>LSB substitution method -Algorithm:</vt:lpstr>
      <vt:lpstr>Algorithm:</vt:lpstr>
      <vt:lpstr>PowerPoint Presentation</vt:lpstr>
      <vt:lpstr>Implementation of project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steganography</dc:title>
  <dc:creator>Savitha B</dc:creator>
  <cp:lastModifiedBy>Unknown User</cp:lastModifiedBy>
  <cp:revision>23</cp:revision>
  <dcterms:created xsi:type="dcterms:W3CDTF">2015-12-10T12:51:59Z</dcterms:created>
  <dcterms:modified xsi:type="dcterms:W3CDTF">2022-11-24T20:10:51Z</dcterms:modified>
</cp:coreProperties>
</file>