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8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3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1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F149-8607-4A75-9C92-9EEB9F6A54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3D24-1CE9-47C0-B23E-A195D4EA2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2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9479" y="64909"/>
            <a:ext cx="2609557" cy="1334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+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amt,accountref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choice)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709479" y="711240"/>
            <a:ext cx="26095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38373" y="64909"/>
            <a:ext cx="1844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BankUser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649122" y="2702489"/>
            <a:ext cx="2005191" cy="157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+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amt,accountref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choice)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49123" y="3651162"/>
            <a:ext cx="200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39080" y="2746198"/>
            <a:ext cx="126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Atm</a:t>
            </a:r>
            <a:r>
              <a:rPr lang="en-US" dirty="0" smtClean="0"/>
              <a:t>&gt;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49123" y="3191504"/>
            <a:ext cx="200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15399" y="2702488"/>
            <a:ext cx="2005191" cy="2081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+transaction(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amt,accountref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choice)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+send(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):void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+receive():void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015400" y="3651162"/>
            <a:ext cx="200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65826" y="2749196"/>
            <a:ext cx="160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PhonePay</a:t>
            </a:r>
            <a:r>
              <a:rPr lang="en-US" dirty="0" smtClean="0"/>
              <a:t>&gt;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015400" y="3191504"/>
            <a:ext cx="200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56141" y="2702489"/>
            <a:ext cx="2005191" cy="208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+transaction(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amt,accountref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choice)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+send(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):void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+receive():void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356142" y="3651162"/>
            <a:ext cx="200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21344" y="2764522"/>
            <a:ext cx="126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Gpay</a:t>
            </a:r>
            <a:r>
              <a:rPr lang="en-US" dirty="0" smtClean="0"/>
              <a:t>&gt;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56142" y="3191504"/>
            <a:ext cx="20051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72828" y="2079320"/>
            <a:ext cx="3229" cy="6231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76057" y="2079321"/>
            <a:ext cx="4782679" cy="59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35321" y="4795834"/>
            <a:ext cx="596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hide the logic that u implemented inside the Transaction methods.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58" name="Rectangle 57"/>
          <p:cNvSpPr/>
          <p:nvPr/>
        </p:nvSpPr>
        <p:spPr>
          <a:xfrm>
            <a:off x="3572828" y="1744944"/>
            <a:ext cx="1503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594386" y="219808"/>
            <a:ext cx="16767" cy="6419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0177" y="301157"/>
            <a:ext cx="2311074" cy="220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name:String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accno:long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bal:double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+Account(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name,accno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90177" y="1740877"/>
            <a:ext cx="2311074" cy="1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95827" y="369791"/>
            <a:ext cx="126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&lt;Account&gt;</a:t>
            </a:r>
            <a:endParaRPr lang="en-IN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90178" y="807756"/>
            <a:ext cx="2311073" cy="9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776" y="3325382"/>
            <a:ext cx="2311074" cy="268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+deposit(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amt,refOfAccount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):void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+withdraw(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amt,refOfAccount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):void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refOfAccount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):void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92616" y="4264194"/>
            <a:ext cx="2311074" cy="1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0357" y="3373716"/>
            <a:ext cx="16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&lt;Transaction&gt;</a:t>
            </a:r>
            <a:endParaRPr lang="en-IN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82777" y="3831981"/>
            <a:ext cx="2311073" cy="9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34001" y="5255492"/>
            <a:ext cx="18754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1 = deposit()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 2 = withdraw()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3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invalid choice 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932327" y="5255491"/>
            <a:ext cx="19599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PhonePay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1 = deposit()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withdraw()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3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invalid choice </a:t>
            </a:r>
            <a:endParaRPr lang="en-IN" sz="1400" dirty="0"/>
          </a:p>
        </p:txBody>
      </p:sp>
      <p:sp>
        <p:nvSpPr>
          <p:cNvPr id="78" name="Rectangle 77"/>
          <p:cNvSpPr/>
          <p:nvPr/>
        </p:nvSpPr>
        <p:spPr>
          <a:xfrm>
            <a:off x="6892290" y="5255490"/>
            <a:ext cx="20641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1 = deposit()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 2 = withdraw()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3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invalid choice </a:t>
            </a:r>
            <a:endParaRPr lang="en-IN" sz="1400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9395312" y="219808"/>
            <a:ext cx="16767" cy="6419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485759" y="64910"/>
            <a:ext cx="2637803" cy="1180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+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pin):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BankUser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9466147" y="810848"/>
            <a:ext cx="2637804" cy="4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485759" y="106405"/>
            <a:ext cx="27746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ServiceTransaction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9485759" y="562709"/>
            <a:ext cx="2637804" cy="8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433348" y="1394939"/>
            <a:ext cx="3148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pass 1111 you are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pass 2222 you are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PhonePay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pass 3333 you are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Invalid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91" name="Rectangle 90"/>
          <p:cNvSpPr/>
          <p:nvPr/>
        </p:nvSpPr>
        <p:spPr>
          <a:xfrm>
            <a:off x="9485759" y="2598072"/>
            <a:ext cx="2637803" cy="107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+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):void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Connector 91"/>
          <p:cNvCxnSpPr>
            <a:stCxn id="91" idx="1"/>
            <a:endCxn id="91" idx="3"/>
          </p:cNvCxnSpPr>
          <p:nvPr/>
        </p:nvCxnSpPr>
        <p:spPr>
          <a:xfrm>
            <a:off x="9485759" y="3133854"/>
            <a:ext cx="2637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485759" y="2639568"/>
            <a:ext cx="2774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&lt;Main&gt;</a:t>
            </a:r>
            <a:endParaRPr lang="en-IN" dirty="0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9485758" y="2971189"/>
            <a:ext cx="2637804" cy="8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395016" y="3726698"/>
            <a:ext cx="27459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object of Account and pass your data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that Account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AtmUser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deposit and withdraw some amount.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that Account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PhonePay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deposit and withdraw some amount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that Account as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deposit and withdraw some amount.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all the cases balance will be debited from your bank account.</a:t>
            </a:r>
            <a:endParaRPr lang="en-I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71705" y="2649002"/>
            <a:ext cx="1123" cy="54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972434" y="1396710"/>
            <a:ext cx="3373" cy="12428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72434" y="2654000"/>
            <a:ext cx="1123" cy="54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8359722" y="2077139"/>
            <a:ext cx="3229" cy="6231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358599" y="2646821"/>
            <a:ext cx="1123" cy="54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1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250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cp:lastPrinted>2024-03-05T18:30:32Z</cp:lastPrinted>
  <dcterms:created xsi:type="dcterms:W3CDTF">2024-03-05T09:45:08Z</dcterms:created>
  <dcterms:modified xsi:type="dcterms:W3CDTF">2024-04-06T04:32:11Z</dcterms:modified>
</cp:coreProperties>
</file>