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dirty="0"/>
              <a:t>Telco Customer Churn Prediction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Predict which telecom customers are likely to churn.</a:t>
            </a:r>
          </a:p>
          <a:p>
            <a:r>
              <a:t>- Business Value: Retain high-risk customers and reduce revenue loss.</a:t>
            </a:r>
          </a:p>
          <a:p>
            <a:r>
              <a:t>- Dataset: Telco Customer Churn (7,000+ customers, 21 features).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Demographics: Gender, SeniorCitizen, Partner, Dependents</a:t>
            </a:r>
          </a:p>
          <a:p>
            <a:r>
              <a:t>- Service Details: PhoneService, InternetService, StreamingTV</a:t>
            </a:r>
          </a:p>
          <a:p>
            <a:r>
              <a:t>- Account Info: Tenure, Contract, PaymentMethod</a:t>
            </a:r>
          </a:p>
          <a:p>
            <a:r>
              <a:t>- Financials: MonthlyCharges, TotalCharges</a:t>
            </a:r>
          </a:p>
          <a:p>
            <a:r>
              <a:t>- Target Variable: Churn (Yes/No)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model_performa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Contract_Month-to-month: High churn risk</a:t>
            </a:r>
          </a:p>
          <a:p>
            <a:r>
              <a:t>- Tenure: Short tenure = higher risk</a:t>
            </a:r>
          </a:p>
          <a:p>
            <a:r>
              <a:t>- PaymentMethod_Electronic check: Higher churn</a:t>
            </a:r>
          </a:p>
          <a:p>
            <a:r>
              <a:t>- MonthlyCharges: Higher charges = higher churn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 month-to-month customers for retention.</a:t>
            </a:r>
          </a:p>
          <a:p>
            <a:r>
              <a:t>- Offer discounts to high-risk customers (short tenure, high charges).</a:t>
            </a:r>
          </a:p>
          <a:p>
            <a:r>
              <a:t>- Monitor model performance monthly.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      Telco Customer Churn Prediction Project</vt:lpstr>
      <vt:lpstr>1. Project Overview</vt:lpstr>
      <vt:lpstr>2. Data Understanding</vt:lpstr>
      <vt:lpstr>3. Model Performance</vt:lpstr>
      <vt:lpstr>4. Feature Importance</vt:lpstr>
      <vt:lpstr>5.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Chikkanna, Nandish (CCI-Atlanta)</cp:lastModifiedBy>
  <cp:revision>2</cp:revision>
  <dcterms:created xsi:type="dcterms:W3CDTF">2013-01-27T09:14:16Z</dcterms:created>
  <dcterms:modified xsi:type="dcterms:W3CDTF">2025-05-18T15:08:37Z</dcterms:modified>
  <cp:category/>
</cp:coreProperties>
</file>