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5E1-2F49-4714-A1A9-9E572D8874C5}" type="datetimeFigureOut">
              <a:rPr lang="en-US" smtClean="0"/>
              <a:t>27/06/2020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3D39-8A39-43E8-837C-C0DC40CD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1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5E1-2F49-4714-A1A9-9E572D8874C5}" type="datetimeFigureOut">
              <a:rPr lang="en-US" smtClean="0"/>
              <a:t>27/06/2020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3D39-8A39-43E8-837C-C0DC40CD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1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5E1-2F49-4714-A1A9-9E572D8874C5}" type="datetimeFigureOut">
              <a:rPr lang="en-US" smtClean="0"/>
              <a:t>27/06/2020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3D39-8A39-43E8-837C-C0DC40CD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0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5E1-2F49-4714-A1A9-9E572D8874C5}" type="datetimeFigureOut">
              <a:rPr lang="en-US" smtClean="0"/>
              <a:t>27/06/2020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3D39-8A39-43E8-837C-C0DC40CD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0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5E1-2F49-4714-A1A9-9E572D8874C5}" type="datetimeFigureOut">
              <a:rPr lang="en-US" smtClean="0"/>
              <a:t>27/06/2020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3D39-8A39-43E8-837C-C0DC40CD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2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5E1-2F49-4714-A1A9-9E572D8874C5}" type="datetimeFigureOut">
              <a:rPr lang="en-US" smtClean="0"/>
              <a:t>27/06/2020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3D39-8A39-43E8-837C-C0DC40CD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5E1-2F49-4714-A1A9-9E572D8874C5}" type="datetimeFigureOut">
              <a:rPr lang="en-US" smtClean="0"/>
              <a:t>27/06/2020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3D39-8A39-43E8-837C-C0DC40CD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5E1-2F49-4714-A1A9-9E572D8874C5}" type="datetimeFigureOut">
              <a:rPr lang="en-US" smtClean="0"/>
              <a:t>27/06/2020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3D39-8A39-43E8-837C-C0DC40CD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5E1-2F49-4714-A1A9-9E572D8874C5}" type="datetimeFigureOut">
              <a:rPr lang="en-US" smtClean="0"/>
              <a:t>27/06/2020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3D39-8A39-43E8-837C-C0DC40CD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5E1-2F49-4714-A1A9-9E572D8874C5}" type="datetimeFigureOut">
              <a:rPr lang="en-US" smtClean="0"/>
              <a:t>27/06/2020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3D39-8A39-43E8-837C-C0DC40CD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5E1-2F49-4714-A1A9-9E572D8874C5}" type="datetimeFigureOut">
              <a:rPr lang="en-US" smtClean="0"/>
              <a:t>27/06/2020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3D39-8A39-43E8-837C-C0DC40CD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85E1-2F49-4714-A1A9-9E572D8874C5}" type="datetimeFigureOut">
              <a:rPr lang="en-US" smtClean="0"/>
              <a:t>27/06/2020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3D39-8A39-43E8-837C-C0DC40CD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869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a new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Bermese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Restaurant in Toronto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0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Bermese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Restaurant in Toronto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be enough Burmese restaurants in Toronto and it might present a great opportunity for this entrepreneur who is based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Canada.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Burmese food is very similar to other Asian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cuisines, as Canada has a lot of migrant from Asia so finding a prime location to open a restaurant with such cuisine will be beneficial for any entrepreneur.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To </a:t>
            </a:r>
            <a:r>
              <a:rPr lang="en-US" sz="2000" dirty="0"/>
              <a:t>find the most suitable location for the entrepreneur to open a new Burmese restaurant in Toronto, Canada</a:t>
            </a:r>
            <a:r>
              <a:rPr lang="en-US" sz="2000" dirty="0" smtClean="0"/>
              <a:t>. </a:t>
            </a:r>
            <a:r>
              <a:rPr lang="en-US" sz="2000" dirty="0"/>
              <a:t>By using data science methods and machine-learning methods such as clustering, this project aims to provide </a:t>
            </a:r>
            <a:r>
              <a:rPr lang="en-US" sz="2000" dirty="0" smtClean="0"/>
              <a:t>solutions.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8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37616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problem,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need below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neighborhoods in Toronto, Canada.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Longitude of these neighborhoods.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related to Asian restaurants.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neighborhoods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Toronto 	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://en.wikipedia.org/wiki/List_of_postal_codes_of_Canada:_M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scrapping of Toronto neighborhoods via Wikipedia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and Longitude data of these neighborhoods via Geocoder package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Foursquare API to get venue data related to these neighborhoods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5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xtracting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of neighborhoods from Wikipedia page (“https://en.wikipedia.org/wiki/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List_of_postal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codes_of_Canada:_M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their coordinates to utilize Foursquare to pull the list of venues near these neighborhoods. To get the coordinates, I tried using Geocoder package but it was not working so I used the CSV file provided by the IBM team to match the coordinates of Toronto neighborhoods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Foursquare, I can pull the names, categories, latitude, and longitude of the venues. With this data, I can also check how many unique categories that I can get from these venues.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analyze each neighborhood by grouping the rows by neighborhood and taking the mean on the frequency of occurrence of each venue category </a:t>
            </a:r>
          </a:p>
        </p:txBody>
      </p:sp>
    </p:spTree>
    <p:extLst>
      <p:ext uri="{BB962C8B-B14F-4D97-AF65-F5344CB8AC3E}">
        <p14:creationId xmlns:p14="http://schemas.microsoft.com/office/powerpoint/2010/main" val="32841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5"/>
            <a:ext cx="10515600" cy="4351338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 ran the model, I was looking for “Asian restaurants” but there are very few results (maybe due to Foursquare categorization) so I looked for the restaurants closest to Burmese cuisine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taste.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performed the clustering method by using k-means clustering. K-means clustering algorithm identifies k number of centroids, and then allocates every data point to the nearest cluster while keeping the centroids as small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the neighborhoods in Toronto into 3 clusters based on their frequency of occurrence for “Thai food”. Based on the results (the concentration of clusters), I will be able to recommend the ideal location to open the restaurant. </a:t>
            </a:r>
          </a:p>
        </p:txBody>
      </p:sp>
    </p:spTree>
    <p:extLst>
      <p:ext uri="{BB962C8B-B14F-4D97-AF65-F5344CB8AC3E}">
        <p14:creationId xmlns:p14="http://schemas.microsoft.com/office/powerpoint/2010/main" val="19425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from k-means clustering show that we can categorize Toronto neighborhoods into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based on how many Thai restaurants are in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Neighborhoods with little or no Thai restaurants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Neighborhoods with no Thai restaurants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Neighborhoods with a high number of Thai restaurants </a:t>
            </a:r>
          </a:p>
        </p:txBody>
      </p:sp>
    </p:spTree>
    <p:extLst>
      <p:ext uri="{BB962C8B-B14F-4D97-AF65-F5344CB8AC3E}">
        <p14:creationId xmlns:p14="http://schemas.microsoft.com/office/powerpoint/2010/main" val="12852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28" y="1825625"/>
            <a:ext cx="9190944" cy="4351338"/>
          </a:xfrm>
        </p:spPr>
      </p:pic>
    </p:spTree>
    <p:extLst>
      <p:ext uri="{BB962C8B-B14F-4D97-AF65-F5344CB8AC3E}">
        <p14:creationId xmlns:p14="http://schemas.microsoft.com/office/powerpoint/2010/main" val="18589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one factor: the occurrence/existence of Thai restaurants in each neighborhood. Many factors can be taken into consideration such as population density, the income of residents, rent that could influence the decision to open a new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can take into consideration these factors. Also, I am relying on the existence of Thai restaurants only for this project but future research can take into consideration other variables such as the existence of Asian restaurants </a:t>
            </a:r>
          </a:p>
        </p:txBody>
      </p:sp>
    </p:spTree>
    <p:extLst>
      <p:ext uri="{BB962C8B-B14F-4D97-AF65-F5344CB8AC3E}">
        <p14:creationId xmlns:p14="http://schemas.microsoft.com/office/powerpoint/2010/main" val="10972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gone through the process of identifying the business problem, specifying the data required, extracting and preparing the data, performing the machine learning by utilizing k-means clustering and providing recommendations to the stakeholder. </a:t>
            </a:r>
          </a:p>
        </p:txBody>
      </p:sp>
    </p:spTree>
    <p:extLst>
      <p:ext uri="{BB962C8B-B14F-4D97-AF65-F5344CB8AC3E}">
        <p14:creationId xmlns:p14="http://schemas.microsoft.com/office/powerpoint/2010/main" val="39463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586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 Opening a new  Bermese Restaurant in Toronto </vt:lpstr>
      <vt:lpstr>Bermese Restaurant in Toronto</vt:lpstr>
      <vt:lpstr>Data acquisition </vt:lpstr>
      <vt:lpstr>Methodology</vt:lpstr>
      <vt:lpstr>Methodology</vt:lpstr>
      <vt:lpstr>Results</vt:lpstr>
      <vt:lpstr>Cont..</vt:lpstr>
      <vt:lpstr>Limitations and future work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Opening a new  Bermese Restaurant in Toronto </dc:title>
  <dc:creator>nandit malviya</dc:creator>
  <cp:lastModifiedBy>nandit malviya</cp:lastModifiedBy>
  <cp:revision>5</cp:revision>
  <dcterms:created xsi:type="dcterms:W3CDTF">2020-06-27T10:03:45Z</dcterms:created>
  <dcterms:modified xsi:type="dcterms:W3CDTF">2020-06-27T11:09:33Z</dcterms:modified>
</cp:coreProperties>
</file>