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rapkar, Samruddhi Keshav" userId="e2811a23-a866-4e0d-b17d-0d47cb46b3e9" providerId="ADAL" clId="{EC3F7EBC-2D6A-4084-8EEB-4695768CD2B5}"/>
    <pc:docChg chg="modSld">
      <pc:chgData name="Zarapkar, Samruddhi Keshav" userId="e2811a23-a866-4e0d-b17d-0d47cb46b3e9" providerId="ADAL" clId="{EC3F7EBC-2D6A-4084-8EEB-4695768CD2B5}" dt="2022-09-14T06:48:12.087" v="0" actId="1076"/>
      <pc:docMkLst>
        <pc:docMk/>
      </pc:docMkLst>
      <pc:sldChg chg="modSp">
        <pc:chgData name="Zarapkar, Samruddhi Keshav" userId="e2811a23-a866-4e0d-b17d-0d47cb46b3e9" providerId="ADAL" clId="{EC3F7EBC-2D6A-4084-8EEB-4695768CD2B5}" dt="2022-09-14T06:48:12.087" v="0" actId="1076"/>
        <pc:sldMkLst>
          <pc:docMk/>
          <pc:sldMk cId="3622275861" sldId="1989"/>
        </pc:sldMkLst>
        <pc:picChg chg="mod">
          <ac:chgData name="Zarapkar, Samruddhi Keshav" userId="e2811a23-a866-4e0d-b17d-0d47cb46b3e9" providerId="ADAL" clId="{EC3F7EBC-2D6A-4084-8EEB-4695768CD2B5}" dt="2022-09-14T06:48:12.087" v="0" actId="1076"/>
          <ac:picMkLst>
            <pc:docMk/>
            <pc:sldMk cId="3622275861" sldId="1989"/>
            <ac:picMk id="7181" creationId="{568E79A1-196A-4599-9F1F-AD39B99F122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8"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2"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6"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0"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2"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4"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8"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2"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6"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0" name="think-cell Slide" r:id="rId9" imgW="360" imgH="360" progId="">
                  <p:embed/>
                </p:oleObj>
              </mc:Choice>
              <mc:Fallback>
                <p:oleObj name="think-cell Slide" r:id="rId9" imgW="360" imgH="360" progId="">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4"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8"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4" name="think-cell Slide" r:id="rId25" imgW="360" imgH="360" progId="">
                  <p:embed/>
                </p:oleObj>
              </mc:Choice>
              <mc:Fallback>
                <p:oleObj name="think-cell Slide" r:id="rId25" imgW="360" imgH="360" progId="">
                  <p:embed/>
                  <p:pic>
                    <p:nvPicPr>
                      <p:cNvPr id="0" name="Picture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0" name="think-cell Slide" r:id="rId14" imgW="360" imgH="360" progId="">
                  <p:embed/>
                </p:oleObj>
              </mc:Choice>
              <mc:Fallback>
                <p:oleObj name="think-cell Slide" r:id="rId14" imgW="360" imgH="360"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nandita-hiremath-1aa60b1b7/" TargetMode="External"/><Relationship Id="rId3" Type="http://schemas.openxmlformats.org/officeDocument/2006/relationships/hyperlink" Target="mailto:Nandita-v.hiremath393@gmail.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Nandita393/flight-management-_system.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1"/>
          <a:ext cx="3038686" cy="549973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52844" y="2995613"/>
            <a:ext cx="4008437" cy="2185987"/>
          </a:xfrm>
        </p:spPr>
        <p:txBody>
          <a:bodyPr/>
          <a:lstStyle/>
          <a:p>
            <a:pPr eaLnBrk="1" hangingPunct="1">
              <a:lnSpc>
                <a:spcPct val="114000"/>
              </a:lnSpc>
            </a:pPr>
            <a:r>
              <a:rPr lang="en-US" altLang="en-US" sz="1200" b="1" dirty="0"/>
              <a:t>Flight management System</a:t>
            </a:r>
          </a:p>
          <a:p>
            <a:pPr eaLnBrk="1" hangingPunct="1">
              <a:lnSpc>
                <a:spcPct val="114000"/>
              </a:lnSpc>
            </a:pPr>
            <a:r>
              <a:rPr lang="en-IN" altLang="en-US" sz="1200" dirty="0"/>
              <a:t>Completed  case study of Flight management system  along with JWT authentication, Swagger and with payment feature, responsive UI for</a:t>
            </a:r>
            <a:r>
              <a:rPr lang="en-US" altLang="en-US" sz="1200" dirty="0"/>
              <a:t> user interface.</a:t>
            </a:r>
            <a:endParaRPr lang="en-US" altLang="nl-NL" sz="1200" b="1" dirty="0"/>
          </a:p>
          <a:p>
            <a:r>
              <a:rPr lang="en-GB" sz="1200" b="1" dirty="0"/>
              <a:t>Online banking system</a:t>
            </a:r>
            <a:endParaRPr lang="en-GB" sz="1200" dirty="0"/>
          </a:p>
          <a:p>
            <a:r>
              <a:rPr lang="en-GB" sz="1200" dirty="0"/>
              <a:t>Completed group case study on Online banking system using Layered Architecture using spring boot with Swagger documentation, spring security with hibernate responsive UI with ReactJS.</a:t>
            </a:r>
          </a:p>
          <a:p>
            <a:pPr marL="285750" indent="-285750">
              <a:buFont typeface="Wingdings" panose="05000000000000000000" pitchFamily="2" charset="2"/>
              <a:buChar char="Ø"/>
            </a:pPr>
            <a:r>
              <a:rPr lang="en-GB" sz="1200" dirty="0"/>
              <a:t>AWS Cloud practitioner certified.</a:t>
            </a:r>
          </a:p>
          <a:p>
            <a:br>
              <a:rPr lang="en-GB" dirty="0"/>
            </a:b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661" y="1506538"/>
            <a:ext cx="3186465" cy="449264"/>
          </a:xfrm>
        </p:spPr>
        <p:txBody>
          <a:bodyPr/>
          <a:lstStyle/>
          <a:p>
            <a:pPr eaLnBrk="1" hangingPunct="1"/>
            <a:r>
              <a:rPr lang="nl-NL" altLang="nl-NL" dirty="0">
                <a:hlinkClick r:id="rId3"/>
              </a:rPr>
              <a:t>nandita-v.hiremath@capgemini.com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+91 6362098781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200" b="1" dirty="0"/>
              <a:t>Full Stack Developer</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err="1"/>
              <a:t>Springboot</a:t>
            </a:r>
            <a:r>
              <a:rPr lang="en-US" sz="1200" b="1" dirty="0"/>
              <a:t>, Spring Security, Spring Cloud API Gateway,</a:t>
            </a:r>
            <a:r>
              <a:rPr lang="en-US" sz="1200" dirty="0"/>
              <a:t> Eureka server.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a:t>
            </a:r>
          </a:p>
          <a:p>
            <a:pPr marL="171450" indent="-171450">
              <a:buFont typeface="Arial" panose="020B0604020202020204" pitchFamily="34" charset="0"/>
              <a:buChar char="•"/>
            </a:pPr>
            <a:r>
              <a:rPr lang="en-GB" sz="1200" b="1" dirty="0"/>
              <a:t>React developer </a:t>
            </a:r>
            <a:r>
              <a:rPr lang="en-GB" sz="1200" dirty="0"/>
              <a:t>with working knowledge on </a:t>
            </a:r>
            <a:r>
              <a:rPr lang="en-GB" sz="1200" dirty="0" err="1"/>
              <a:t>ReactJS</a:t>
            </a:r>
            <a:r>
              <a:rPr lang="en-GB" sz="1200" dirty="0"/>
              <a:t> with react </a:t>
            </a:r>
            <a:r>
              <a:rPr lang="en-GB" sz="1200" dirty="0" err="1"/>
              <a:t>hooks,reactive</a:t>
            </a:r>
            <a:r>
              <a:rPr lang="en-GB" sz="1200" dirty="0"/>
              <a:t> </a:t>
            </a:r>
            <a:r>
              <a:rPr lang="en-GB" sz="1200" dirty="0" err="1"/>
              <a:t>forms,routing</a:t>
            </a:r>
            <a:r>
              <a:rPr lang="en-GB" sz="1200" dirty="0"/>
              <a:t> and Material UI.</a:t>
            </a:r>
            <a:endParaRPr lang="en-US" sz="1200" dirty="0"/>
          </a:p>
          <a:p>
            <a:pPr marL="171450" indent="-171450">
              <a:buFont typeface="Arial" panose="020B0604020202020204" pitchFamily="34" charset="0"/>
              <a:buChar char="•"/>
            </a:pPr>
            <a:r>
              <a:rPr lang="en-US" sz="1200" dirty="0"/>
              <a:t>Experience in creating documentation with Java docs and swagger and in </a:t>
            </a:r>
            <a:r>
              <a:rPr lang="en-US" sz="1200" b="1" dirty="0"/>
              <a:t>unit testing using Junit, Mockito</a:t>
            </a:r>
            <a:r>
              <a:rPr lang="en-US" sz="1200" dirty="0"/>
              <a:t> including </a:t>
            </a:r>
            <a:r>
              <a:rPr lang="en-US" sz="1200" b="1" dirty="0"/>
              <a:t>code quality compliance .</a:t>
            </a:r>
          </a:p>
          <a:p>
            <a:pPr marL="171450" indent="-171450">
              <a:buFont typeface="Arial" panose="020B0604020202020204" pitchFamily="34" charset="0"/>
              <a:buChar char="•"/>
            </a:pPr>
            <a:r>
              <a:rPr lang="en-GB" sz="1200" dirty="0"/>
              <a:t>Development experience using </a:t>
            </a:r>
            <a:r>
              <a:rPr lang="en-GB" sz="1200" dirty="0" err="1"/>
              <a:t>Eclipse,intellij,VS</a:t>
            </a:r>
            <a:r>
              <a:rPr lang="en-GB" sz="1200" dirty="0"/>
              <a:t> Code, </a:t>
            </a:r>
            <a:r>
              <a:rPr lang="en-GB" sz="1200" dirty="0" err="1"/>
              <a:t>pgAdmin</a:t>
            </a:r>
            <a:r>
              <a:rPr lang="en-GB" sz="1200" dirty="0"/>
              <a:t> for </a:t>
            </a:r>
            <a:r>
              <a:rPr lang="en-GB" sz="1200" dirty="0" err="1"/>
              <a:t>postgreas</a:t>
            </a:r>
            <a:r>
              <a:rPr lang="en-GB" sz="1200" dirty="0"/>
              <a:t>, postman </a:t>
            </a:r>
            <a:r>
              <a:rPr lang="en-GB" sz="1200" dirty="0" err="1"/>
              <a:t>Api</a:t>
            </a:r>
            <a:r>
              <a:rPr lang="en-GB" sz="1200" dirty="0"/>
              <a:t> connection and </a:t>
            </a:r>
            <a:r>
              <a:rPr lang="en-GB" sz="1200" dirty="0" err="1"/>
              <a:t>MangoDB</a:t>
            </a:r>
            <a:r>
              <a:rPr lang="en-GB" sz="1200" dirty="0"/>
              <a:t> by Atlas.</a:t>
            </a:r>
            <a:endParaRPr lang="en-US" sz="1200"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16341"/>
            <a:ext cx="6223000" cy="306387"/>
          </a:xfrm>
        </p:spPr>
        <p:txBody>
          <a:bodyPr/>
          <a:lstStyle/>
          <a:p>
            <a:r>
              <a:rPr lang="en-IN" altLang="en-US" dirty="0" err="1"/>
              <a:t>Nandita</a:t>
            </a:r>
            <a:r>
              <a:rPr lang="en-IN" altLang="en-US" dirty="0"/>
              <a:t> V </a:t>
            </a:r>
            <a:r>
              <a:rPr lang="en-IN" altLang="en-US" dirty="0" err="1"/>
              <a:t>Hiremath</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p:cNvPicPr>
            <a:picLocks noGrp="1" noChangeAspect="1"/>
          </p:cNvPicPr>
          <p:nvPr>
            <p:ph type="pic" sz="quarter" idx="46"/>
          </p:nvPr>
        </p:nvPicPr>
        <p:blipFill>
          <a:blip r:embed="rId10" cstate="print">
            <a:extLst>
              <a:ext uri="{28A0092B-C50C-407E-A947-70E740481C1C}">
                <a14:useLocalDpi xmlns:a14="http://schemas.microsoft.com/office/drawing/2010/main" val="0"/>
              </a:ext>
            </a:extLst>
          </a:blip>
          <a:srcRect t="10664" b="1066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purl.org/dc/terms/"/>
    <ds:schemaRef ds:uri="http://www.w3.org/XML/1998/namespace"/>
    <ds:schemaRef ds:uri="http://schemas.microsoft.com/office/infopath/2007/PartnerControls"/>
    <ds:schemaRef ds:uri="http://schemas.microsoft.com/office/2006/metadata/properties"/>
    <ds:schemaRef ds:uri="c43bfbf7-b5f8-4451-8464-ef79a2e28ca1"/>
    <ds:schemaRef ds:uri="http://schemas.microsoft.com/office/2006/documentManagement/types"/>
    <ds:schemaRef ds:uri="http://schemas.openxmlformats.org/package/2006/metadata/core-properties"/>
    <ds:schemaRef ds:uri="25289c4b-8fd1-4155-b56f-82d6fa13afd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2249</TotalTime>
  <Words>411</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Hiremath, Nandita V</cp:lastModifiedBy>
  <cp:revision>105</cp:revision>
  <dcterms:created xsi:type="dcterms:W3CDTF">2020-09-22T06:24:34Z</dcterms:created>
  <dcterms:modified xsi:type="dcterms:W3CDTF">2022-11-04T04:36:34Z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