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andita Sudha Tiwari &amp; John Batarekh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Nandita Sudha Tiwari &amp; John Batarekh</a:t>
            </a:r>
          </a:p>
        </p:txBody>
      </p:sp>
      <p:sp>
        <p:nvSpPr>
          <p:cNvPr id="152" name="Finite Difference Method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Finite Difference Method</a:t>
            </a:r>
          </a:p>
        </p:txBody>
      </p:sp>
      <p:sp>
        <p:nvSpPr>
          <p:cNvPr id="153" name="For Solving the 1-D Heat Equation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For Solving the 1-D Heat Equation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iscretization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Discretization</a:t>
            </a:r>
          </a:p>
        </p:txBody>
      </p:sp>
      <p:sp>
        <p:nvSpPr>
          <p:cNvPr id="156" name="The heat equation looks like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The heat equation looks like </a:t>
            </a:r>
            <a14:m>
              <m:oMath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Unlike ODE’s, to solve this type of differential equation numerically, both the temporal and spatial domains need to be discretized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The first step is to divide the spacial and temporal domains into discrete step sizes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Note that, the number of steps do not need to be the same between domains and the step sizes don’t have to be the same in each domain either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iscretization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Discretization</a:t>
            </a:r>
          </a:p>
        </p:txBody>
      </p:sp>
      <p:sp>
        <p:nvSpPr>
          <p:cNvPr id="159" name="Suppose there are N uniform steps in the temporal domain and M uniform steps in the spatial domain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Suppose there are N uniform steps in the temporal domain and M uniform steps in the spatial domain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Then we can approximate derivatives as finite differences</a:t>
            </a:r>
          </a:p>
          <a:p>
            <a:pPr marL="504496" indent="-504496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58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num>
                  <m:den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f>
                  <m:f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Su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  <a:br>
              <a:rPr sz="4800">
                <a:latin typeface="+mn-lt"/>
                <a:ea typeface="+mn-ea"/>
                <a:cs typeface="+mn-cs"/>
                <a:sym typeface="Helvetica Neue"/>
              </a:rPr>
            </a:br>
            <a:endParaRPr sz="4800">
              <a:latin typeface="+mn-lt"/>
              <a:ea typeface="+mn-ea"/>
              <a:cs typeface="+mn-cs"/>
              <a:sym typeface="Helvetica Neue"/>
            </a:endParaRPr>
          </a:p>
          <a:p>
            <a:pPr marL="504496" indent="-504496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58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num>
                    <m:den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≈</m:t>
                  </m:r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iscretized Heat Equation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Discretized Heat Equation</a:t>
            </a:r>
          </a:p>
        </p:txBody>
      </p:sp>
      <p:sp>
        <p:nvSpPr>
          <p:cNvPr id="162" name="It then follows that the discritized heat equation is: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It then follows that the discretized heat equation is:</a:t>
            </a:r>
          </a:p>
          <a:p>
            <a:pPr marL="504496" indent="-504496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58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f>
                    <m:f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</m:num>
                    <m:den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  <a:endParaRPr sz="4800">
              <a:latin typeface="+mn-lt"/>
              <a:ea typeface="+mn-ea"/>
              <a:cs typeface="+mn-cs"/>
              <a:sym typeface="Helvetica Neue"/>
            </a:endParaRP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This equation can then be solved iterably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As you might have noticed, before solving this, you need an initial condition and boundary condition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8131" y="1026492"/>
            <a:ext cx="6386070" cy="3592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