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andita Sudha Tiwari &amp; John Batarekh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Nandita Sudha Tiwari &amp; John Batarekh</a:t>
            </a:r>
          </a:p>
        </p:txBody>
      </p:sp>
      <p:sp>
        <p:nvSpPr>
          <p:cNvPr id="152" name="Finite Difference Metho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Finite Difference Method</a:t>
            </a:r>
          </a:p>
        </p:txBody>
      </p:sp>
      <p:sp>
        <p:nvSpPr>
          <p:cNvPr id="153" name="For Solving the 1-D Heat Equ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Solving the 1-D Heat Equation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iscret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Discretization</a:t>
            </a:r>
          </a:p>
        </p:txBody>
      </p:sp>
      <p:sp>
        <p:nvSpPr>
          <p:cNvPr id="156" name="The heat equation looks lik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heat equation looks like </a:t>
            </a:r>
            <a14:m>
              <m:oMath>
                <m:f>
                  <m:fPr>
                    <m:ctrl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f>
                  <m:fPr>
                    <m:ctrl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</a:p>
          <a:p>
            <a:pPr/>
            <a:r>
              <a:t>Unlike ODE’s, to solve this type of differential equation numerically, both the temporal and spatial domains need to be discretized</a:t>
            </a:r>
          </a:p>
          <a:p>
            <a:pPr/>
            <a:r>
              <a:t>The first step is to divide the spacial and temporal domains into discrete step sizes</a:t>
            </a:r>
          </a:p>
          <a:p>
            <a:pPr/>
            <a:r>
              <a:t>Note that, the number of steps do not need to be the same between domains and the step sizes don’t have to be the same in each domain either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iscret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Discretization</a:t>
            </a:r>
          </a:p>
        </p:txBody>
      </p:sp>
      <p:sp>
        <p:nvSpPr>
          <p:cNvPr id="159" name="Suppose there are N uniform steps in the temporal domain and M uniform steps in the spatial doma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Suppose there are N uniform steps in the temporal domain and M uniform steps in the spatial domain</a:t>
            </a:r>
          </a:p>
          <a:p>
            <a:pPr/>
            <a:r>
              <a:t>Then we can approximate derivatives as finite differences</a:t>
            </a:r>
          </a:p>
          <a:p>
            <a:pPr/>
            <a14:m>
              <m:oMath>
                <m:f>
                  <m:f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f>
                  <m:f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Su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  <a:br/>
          </a:p>
          <a:p>
            <a:pPr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≈</m:t>
                  </m:r>
                  <m:f>
                    <m:f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</m:num>
                    <m:den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iscretized Heat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Discretized Heat Equation</a:t>
            </a:r>
          </a:p>
        </p:txBody>
      </p:sp>
      <p:sp>
        <p:nvSpPr>
          <p:cNvPr id="162" name="It then follows that the discritized heat equation i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then follows that the discritized heat equation is:</a:t>
            </a:r>
          </a:p>
          <a:p>
            <a:pPr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f>
                    <m:f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</m:num>
                    <m:den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</m:oMath>
              </m:oMathPara>
            </a14:m>
          </a:p>
          <a:p>
            <a:pPr/>
            <a:r>
              <a:t>This equation can then be solved iterably</a:t>
            </a:r>
          </a:p>
          <a:p>
            <a:pPr/>
            <a:r>
              <a:t>As you might have noticed, before solving this, you need an initial condition and boundary condition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8132" y="1026493"/>
            <a:ext cx="6386069" cy="3592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