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29.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30.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 id="2147483649" r:id="rId2"/>
    <p:sldMasterId id="2147483650" r:id="rId3"/>
  </p:sldMasterIdLst>
  <p:notesMasterIdLst>
    <p:notesMasterId r:id="rId4"/>
  </p:notesMasterIdLst>
  <p:sldIdLst>
    <p:sldId id="257" r:id="rId5"/>
    <p:sldId id="258" r:id="rId6"/>
    <p:sldId id="259" r:id="rId7"/>
    <p:sldId id="260" r:id="rId8"/>
    <p:sldId id="261" r:id="rId9"/>
    <p:sldId id="262" r:id="rId10"/>
    <p:sldId id="263" r:id="rId11"/>
    <p:sldId id="264" r:id="rId12"/>
    <p:sldId id="265" r:id="rId13"/>
    <p:sldId id="266" r:id="rId14"/>
    <p:sldId id="268" r:id="rId15"/>
    <p:sldId id="269" r:id="rId16"/>
    <p:sldId id="270" r:id="rId17"/>
    <p:sldId id="271" r:id="rId18"/>
    <p:sldId id="272" r:id="rId19"/>
    <p:sldId id="273" r:id="rId20"/>
  </p:sldIdLst>
  <p:sldSz cy="5143500" cx="9144000"/>
  <p:notesSz cx="6858000" cy="9144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6AE91202-7A09-4032-860C-60B0F1A0539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band1H>
    <a:band2H>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band2H>
    <a:band1V>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band1V>
    <a:band2V>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band2V>
    <a:lastCo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lastCol>
    <a:firstCo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firstCol>
    <a:lastRow>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lastRow>
    <a:seCel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seCell>
    <a:swCel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swCell>
    <a:firstRow>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firstRow>
    <a:neCel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neCell>
    <a:nwCel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nwCell>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p:cViewPr>
        <p:scale>
          <a:sx n="0" d="0"/>
          <a:sy n="0" d="0"/>
        </p:scale>
        <p:origin x="0" y="0"/>
      </p:cViewPr>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412" name="Shape 2"/>
        <p:cNvGrpSpPr/>
        <p:nvPr/>
      </p:nvGrpSpPr>
      <p:grpSpPr>
        <a:xfrm>
          <a:off x="0" y="0"/>
          <a:ext cx="0" cy="0"/>
          <a:chOff x="0" y="0"/>
          <a:chExt cx="0" cy="0"/>
        </a:xfrm>
      </p:grpSpPr>
      <p:sp>
        <p:nvSpPr>
          <p:cNvPr id="1051175" name="Google Shape;3;n"/>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1176" name="Google Shape;4;n"/>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2695"/>
        <p:cNvGrpSpPr/>
        <p:nvPr/>
      </p:nvGrpSpPr>
      <p:grpSpPr>
        <a:xfrm>
          <a:off x="0" y="0"/>
          <a:ext cx="0" cy="0"/>
          <a:chOff x="0" y="0"/>
          <a:chExt cx="0" cy="0"/>
        </a:xfrm>
      </p:grpSpPr>
      <p:sp>
        <p:nvSpPr>
          <p:cNvPr id="1048710" name="Google Shape;2696;p:notes"/>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711" name="Google Shape;2697;p: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4" name="Shape 2867"/>
        <p:cNvGrpSpPr/>
        <p:nvPr/>
      </p:nvGrpSpPr>
      <p:grpSpPr>
        <a:xfrm>
          <a:off x="0" y="0"/>
          <a:ext cx="0" cy="0"/>
          <a:chOff x="0" y="0"/>
          <a:chExt cx="0" cy="0"/>
        </a:xfrm>
      </p:grpSpPr>
      <p:sp>
        <p:nvSpPr>
          <p:cNvPr id="1049557" name="Google Shape;2868;gc79573c1e9_0_91: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558" name="Google Shape;2869;gc79573c1e9_0_91: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9" name="Shape 2879"/>
        <p:cNvGrpSpPr/>
        <p:nvPr/>
      </p:nvGrpSpPr>
      <p:grpSpPr>
        <a:xfrm>
          <a:off x="0" y="0"/>
          <a:ext cx="0" cy="0"/>
          <a:chOff x="0" y="0"/>
          <a:chExt cx="0" cy="0"/>
        </a:xfrm>
      </p:grpSpPr>
      <p:sp>
        <p:nvSpPr>
          <p:cNvPr id="1049664" name="Google Shape;2880;gc79573c1e9_0_223: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665" name="Google Shape;2881;gc79573c1e9_0_223: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6" name="Shape 3105"/>
        <p:cNvGrpSpPr/>
        <p:nvPr/>
      </p:nvGrpSpPr>
      <p:grpSpPr>
        <a:xfrm>
          <a:off x="0" y="0"/>
          <a:ext cx="0" cy="0"/>
          <a:chOff x="0" y="0"/>
          <a:chExt cx="0" cy="0"/>
        </a:xfrm>
      </p:grpSpPr>
      <p:sp>
        <p:nvSpPr>
          <p:cNvPr id="1049771" name="Google Shape;3106;gc79573c1e9_0_1591: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772" name="Google Shape;3107;gc79573c1e9_0_1591: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0" name="Shape 3374"/>
        <p:cNvGrpSpPr/>
        <p:nvPr/>
      </p:nvGrpSpPr>
      <p:grpSpPr>
        <a:xfrm>
          <a:off x="0" y="0"/>
          <a:ext cx="0" cy="0"/>
          <a:chOff x="0" y="0"/>
          <a:chExt cx="0" cy="0"/>
        </a:xfrm>
      </p:grpSpPr>
      <p:sp>
        <p:nvSpPr>
          <p:cNvPr id="1049782" name="Google Shape;3375;gc79573c1e9_0_2087: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783" name="Google Shape;3376;gc79573c1e9_0_2087: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4" name="Shape 3374"/>
        <p:cNvGrpSpPr/>
        <p:nvPr/>
      </p:nvGrpSpPr>
      <p:grpSpPr>
        <a:xfrm>
          <a:off x="0" y="0"/>
          <a:ext cx="0" cy="0"/>
          <a:chOff x="0" y="0"/>
          <a:chExt cx="0" cy="0"/>
        </a:xfrm>
      </p:grpSpPr>
      <p:sp>
        <p:nvSpPr>
          <p:cNvPr id="1049791" name="Google Shape;3375;gc79573c1e9_0_2087: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792" name="Google Shape;3376;gc79573c1e9_0_2087: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8" name="Shape 3408"/>
        <p:cNvGrpSpPr/>
        <p:nvPr/>
      </p:nvGrpSpPr>
      <p:grpSpPr>
        <a:xfrm>
          <a:off x="0" y="0"/>
          <a:ext cx="0" cy="0"/>
          <a:chOff x="0" y="0"/>
          <a:chExt cx="0" cy="0"/>
        </a:xfrm>
      </p:grpSpPr>
      <p:sp>
        <p:nvSpPr>
          <p:cNvPr id="1049884" name="Google Shape;3409;gc79573c1e9_0_2143: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885" name="Google Shape;3410;gc79573c1e9_0_2143: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1" name="Shape 3623"/>
        <p:cNvGrpSpPr/>
        <p:nvPr/>
      </p:nvGrpSpPr>
      <p:grpSpPr>
        <a:xfrm>
          <a:off x="0" y="0"/>
          <a:ext cx="0" cy="0"/>
          <a:chOff x="0" y="0"/>
          <a:chExt cx="0" cy="0"/>
        </a:xfrm>
      </p:grpSpPr>
      <p:sp>
        <p:nvSpPr>
          <p:cNvPr id="1049968" name="Google Shape;3624;gca1a8d16bc_0_280: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969" name="Google Shape;3625;gca1a8d16bc_0_280: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 name="Shape 3601"/>
        <p:cNvGrpSpPr/>
        <p:nvPr/>
      </p:nvGrpSpPr>
      <p:grpSpPr>
        <a:xfrm>
          <a:off x="0" y="0"/>
          <a:ext cx="0" cy="0"/>
          <a:chOff x="0" y="0"/>
          <a:chExt cx="0" cy="0"/>
        </a:xfrm>
      </p:grpSpPr>
      <p:sp>
        <p:nvSpPr>
          <p:cNvPr id="1048795" name="Google Shape;3602;gc79573c1e9_0_2920: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796" name="Google Shape;3603;gc79573c1e9_0_2920: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2750"/>
        <p:cNvGrpSpPr/>
        <p:nvPr/>
      </p:nvGrpSpPr>
      <p:grpSpPr>
        <a:xfrm>
          <a:off x="0" y="0"/>
          <a:ext cx="0" cy="0"/>
          <a:chOff x="0" y="0"/>
          <a:chExt cx="0" cy="0"/>
        </a:xfrm>
      </p:grpSpPr>
      <p:sp>
        <p:nvSpPr>
          <p:cNvPr id="1048878" name="Google Shape;2751;gc8f6cc2c49_0_329: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879" name="Google Shape;2752;gc8f6cc2c49_0_329: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 name="Shape 2756"/>
        <p:cNvGrpSpPr/>
        <p:nvPr/>
      </p:nvGrpSpPr>
      <p:grpSpPr>
        <a:xfrm>
          <a:off x="0" y="0"/>
          <a:ext cx="0" cy="0"/>
          <a:chOff x="0" y="0"/>
          <a:chExt cx="0" cy="0"/>
        </a:xfrm>
      </p:grpSpPr>
      <p:sp>
        <p:nvSpPr>
          <p:cNvPr id="1048964" name="Google Shape;2757;gc94c3d5336_0_223: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965" name="Google Shape;2758;gc94c3d5336_0_223: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 name="Shape 2788"/>
        <p:cNvGrpSpPr/>
        <p:nvPr/>
      </p:nvGrpSpPr>
      <p:grpSpPr>
        <a:xfrm>
          <a:off x="0" y="0"/>
          <a:ext cx="0" cy="0"/>
          <a:chOff x="0" y="0"/>
          <a:chExt cx="0" cy="0"/>
        </a:xfrm>
      </p:grpSpPr>
      <p:sp>
        <p:nvSpPr>
          <p:cNvPr id="1049057" name="Google Shape;2789;gc8f6cc2c49_0_674: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058" name="Google Shape;2790;gc8f6cc2c49_0_674: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 name="Shape 2763"/>
        <p:cNvGrpSpPr/>
        <p:nvPr/>
      </p:nvGrpSpPr>
      <p:grpSpPr>
        <a:xfrm>
          <a:off x="0" y="0"/>
          <a:ext cx="0" cy="0"/>
          <a:chOff x="0" y="0"/>
          <a:chExt cx="0" cy="0"/>
        </a:xfrm>
      </p:grpSpPr>
      <p:sp>
        <p:nvSpPr>
          <p:cNvPr id="1049162" name="Google Shape;2764;gc8f6cc2c49_0_497: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163" name="Google Shape;2765;gc8f6cc2c49_0_497: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2795"/>
        <p:cNvGrpSpPr/>
        <p:nvPr/>
      </p:nvGrpSpPr>
      <p:grpSpPr>
        <a:xfrm>
          <a:off x="0" y="0"/>
          <a:ext cx="0" cy="0"/>
          <a:chOff x="0" y="0"/>
          <a:chExt cx="0" cy="0"/>
        </a:xfrm>
      </p:grpSpPr>
      <p:sp>
        <p:nvSpPr>
          <p:cNvPr id="1049260" name="Google Shape;2796;gc94c3d5336_0_445: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261" name="Google Shape;2797;gc94c3d5336_0_445: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 name="Shape 2935"/>
        <p:cNvGrpSpPr/>
        <p:nvPr/>
      </p:nvGrpSpPr>
      <p:grpSpPr>
        <a:xfrm>
          <a:off x="0" y="0"/>
          <a:ext cx="0" cy="0"/>
          <a:chOff x="0" y="0"/>
          <a:chExt cx="0" cy="0"/>
        </a:xfrm>
      </p:grpSpPr>
      <p:sp>
        <p:nvSpPr>
          <p:cNvPr id="1049360" name="Google Shape;2936;gc79573c1e9_0_470: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361" name="Google Shape;2937;gc79573c1e9_0_470: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 name="Shape 2817"/>
        <p:cNvGrpSpPr/>
        <p:nvPr/>
      </p:nvGrpSpPr>
      <p:grpSpPr>
        <a:xfrm>
          <a:off x="0" y="0"/>
          <a:ext cx="0" cy="0"/>
          <a:chOff x="0" y="0"/>
          <a:chExt cx="0" cy="0"/>
        </a:xfrm>
      </p:grpSpPr>
      <p:sp>
        <p:nvSpPr>
          <p:cNvPr id="1049472" name="Google Shape;2818;gc94c3d5336_0_350: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9473" name="Google Shape;2819;gc94c3d5336_0_350: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hyperlink" Target="http://bit.ly/2Tynxth" TargetMode="External"/><Relationship Id="rId2" Type="http://schemas.openxmlformats.org/officeDocument/2006/relationships/hyperlink" Target="http://bit.ly/2TyoMsr" TargetMode="External"/><Relationship Id="rId3" Type="http://schemas.openxmlformats.org/officeDocument/2006/relationships/hyperlink" Target="http://bit.ly/2TtBDfr" TargetMode="External"/><Relationship Id="rId4"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43" name="Shape 8"/>
        <p:cNvGrpSpPr/>
        <p:nvPr/>
      </p:nvGrpSpPr>
      <p:grpSpPr>
        <a:xfrm>
          <a:off x="0" y="0"/>
          <a:ext cx="0" cy="0"/>
          <a:chOff x="0" y="0"/>
          <a:chExt cx="0" cy="0"/>
        </a:xfrm>
      </p:grpSpPr>
      <p:grpSp>
        <p:nvGrpSpPr>
          <p:cNvPr id="44" name="Google Shape;9;p2"/>
          <p:cNvGrpSpPr/>
          <p:nvPr/>
        </p:nvGrpSpPr>
        <p:grpSpPr>
          <a:xfrm>
            <a:off x="-23004" y="-1"/>
            <a:ext cx="9177565" cy="5143390"/>
            <a:chOff x="-23004" y="-1"/>
            <a:chExt cx="9177565" cy="5143390"/>
          </a:xfrm>
        </p:grpSpPr>
        <p:sp>
          <p:nvSpPr>
            <p:cNvPr id="1048578" name="Google Shape;10;p2"/>
            <p:cNvSpPr/>
            <p:nvPr/>
          </p:nvSpPr>
          <p:spPr>
            <a:xfrm>
              <a:off x="-22991"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79" name="Google Shape;11;p2"/>
            <p:cNvSpPr/>
            <p:nvPr/>
          </p:nvSpPr>
          <p:spPr>
            <a:xfrm>
              <a:off x="324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0" name="Google Shape;12;p2"/>
            <p:cNvSpPr/>
            <p:nvPr/>
          </p:nvSpPr>
          <p:spPr>
            <a:xfrm>
              <a:off x="650686"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1" name="Google Shape;13;p2"/>
            <p:cNvSpPr/>
            <p:nvPr/>
          </p:nvSpPr>
          <p:spPr>
            <a:xfrm>
              <a:off x="9986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2" name="Google Shape;14;p2"/>
            <p:cNvSpPr/>
            <p:nvPr/>
          </p:nvSpPr>
          <p:spPr>
            <a:xfrm>
              <a:off x="1346531"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3" name="Google Shape;15;p2"/>
            <p:cNvSpPr/>
            <p:nvPr/>
          </p:nvSpPr>
          <p:spPr>
            <a:xfrm>
              <a:off x="1672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4" name="Google Shape;16;p2"/>
            <p:cNvSpPr/>
            <p:nvPr/>
          </p:nvSpPr>
          <p:spPr>
            <a:xfrm>
              <a:off x="20202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5" name="Google Shape;17;p2"/>
            <p:cNvSpPr/>
            <p:nvPr/>
          </p:nvSpPr>
          <p:spPr>
            <a:xfrm>
              <a:off x="236813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6" name="Google Shape;18;p2"/>
            <p:cNvSpPr/>
            <p:nvPr/>
          </p:nvSpPr>
          <p:spPr>
            <a:xfrm>
              <a:off x="26941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7" name="Google Shape;19;p2"/>
            <p:cNvSpPr/>
            <p:nvPr/>
          </p:nvSpPr>
          <p:spPr>
            <a:xfrm>
              <a:off x="3041740"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8" name="Google Shape;20;p2"/>
            <p:cNvSpPr/>
            <p:nvPr/>
          </p:nvSpPr>
          <p:spPr>
            <a:xfrm>
              <a:off x="338966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9" name="Google Shape;21;p2"/>
            <p:cNvSpPr/>
            <p:nvPr/>
          </p:nvSpPr>
          <p:spPr>
            <a:xfrm>
              <a:off x="37157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90" name="Google Shape;22;p2"/>
            <p:cNvSpPr/>
            <p:nvPr/>
          </p:nvSpPr>
          <p:spPr>
            <a:xfrm>
              <a:off x="406333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91" name="Google Shape;23;p2"/>
            <p:cNvSpPr/>
            <p:nvPr/>
          </p:nvSpPr>
          <p:spPr>
            <a:xfrm>
              <a:off x="4411262"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92" name="Google Shape;24;p2"/>
            <p:cNvSpPr/>
            <p:nvPr/>
          </p:nvSpPr>
          <p:spPr>
            <a:xfrm>
              <a:off x="-23004" y="176275"/>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93" name="Google Shape;25;p2"/>
            <p:cNvSpPr/>
            <p:nvPr/>
          </p:nvSpPr>
          <p:spPr>
            <a:xfrm>
              <a:off x="-23004" y="52386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94" name="Google Shape;26;p2"/>
            <p:cNvSpPr/>
            <p:nvPr/>
          </p:nvSpPr>
          <p:spPr>
            <a:xfrm>
              <a:off x="-23004" y="84988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95" name="Google Shape;27;p2"/>
            <p:cNvSpPr/>
            <p:nvPr/>
          </p:nvSpPr>
          <p:spPr>
            <a:xfrm>
              <a:off x="-23004" y="119780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96" name="Google Shape;28;p2"/>
            <p:cNvSpPr/>
            <p:nvPr/>
          </p:nvSpPr>
          <p:spPr>
            <a:xfrm>
              <a:off x="-23004" y="155450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97" name="Google Shape;29;p2"/>
            <p:cNvSpPr/>
            <p:nvPr/>
          </p:nvSpPr>
          <p:spPr>
            <a:xfrm>
              <a:off x="-23004" y="1880590"/>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98" name="Google Shape;30;p2"/>
            <p:cNvSpPr/>
            <p:nvPr/>
          </p:nvSpPr>
          <p:spPr>
            <a:xfrm>
              <a:off x="-23004" y="222851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99" name="Google Shape;31;p2"/>
            <p:cNvSpPr/>
            <p:nvPr/>
          </p:nvSpPr>
          <p:spPr>
            <a:xfrm>
              <a:off x="-23004" y="257636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00" name="Google Shape;32;p2"/>
            <p:cNvSpPr/>
            <p:nvPr/>
          </p:nvSpPr>
          <p:spPr>
            <a:xfrm>
              <a:off x="-23004" y="2902455"/>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01" name="Google Shape;33;p2"/>
            <p:cNvSpPr/>
            <p:nvPr/>
          </p:nvSpPr>
          <p:spPr>
            <a:xfrm>
              <a:off x="-23004" y="3250042"/>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02" name="Google Shape;34;p2"/>
            <p:cNvSpPr/>
            <p:nvPr/>
          </p:nvSpPr>
          <p:spPr>
            <a:xfrm>
              <a:off x="-23004" y="359796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03" name="Google Shape;35;p2"/>
            <p:cNvSpPr/>
            <p:nvPr/>
          </p:nvSpPr>
          <p:spPr>
            <a:xfrm>
              <a:off x="-23004" y="392405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04" name="Google Shape;36;p2"/>
            <p:cNvSpPr/>
            <p:nvPr/>
          </p:nvSpPr>
          <p:spPr>
            <a:xfrm>
              <a:off x="-23004" y="4271639"/>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05" name="Google Shape;37;p2"/>
            <p:cNvSpPr/>
            <p:nvPr/>
          </p:nvSpPr>
          <p:spPr>
            <a:xfrm>
              <a:off x="-23004" y="461956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06" name="Google Shape;38;p2"/>
            <p:cNvSpPr/>
            <p:nvPr/>
          </p:nvSpPr>
          <p:spPr>
            <a:xfrm>
              <a:off x="-23004" y="4945583"/>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07" name="Google Shape;39;p2"/>
            <p:cNvSpPr/>
            <p:nvPr/>
          </p:nvSpPr>
          <p:spPr>
            <a:xfrm>
              <a:off x="4732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08" name="Google Shape;40;p2"/>
            <p:cNvSpPr/>
            <p:nvPr/>
          </p:nvSpPr>
          <p:spPr>
            <a:xfrm>
              <a:off x="505868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09" name="Google Shape;41;p2"/>
            <p:cNvSpPr/>
            <p:nvPr/>
          </p:nvSpPr>
          <p:spPr>
            <a:xfrm>
              <a:off x="5406608"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10" name="Google Shape;42;p2"/>
            <p:cNvSpPr/>
            <p:nvPr/>
          </p:nvSpPr>
          <p:spPr>
            <a:xfrm>
              <a:off x="57541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11" name="Google Shape;43;p2"/>
            <p:cNvSpPr/>
            <p:nvPr/>
          </p:nvSpPr>
          <p:spPr>
            <a:xfrm>
              <a:off x="6080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12" name="Google Shape;44;p2"/>
            <p:cNvSpPr/>
            <p:nvPr/>
          </p:nvSpPr>
          <p:spPr>
            <a:xfrm>
              <a:off x="64282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13" name="Google Shape;45;p2"/>
            <p:cNvSpPr/>
            <p:nvPr/>
          </p:nvSpPr>
          <p:spPr>
            <a:xfrm>
              <a:off x="677579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14" name="Google Shape;46;p2"/>
            <p:cNvSpPr/>
            <p:nvPr/>
          </p:nvSpPr>
          <p:spPr>
            <a:xfrm>
              <a:off x="710188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15" name="Google Shape;47;p2"/>
            <p:cNvSpPr/>
            <p:nvPr/>
          </p:nvSpPr>
          <p:spPr>
            <a:xfrm>
              <a:off x="74498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16" name="Google Shape;48;p2"/>
            <p:cNvSpPr/>
            <p:nvPr/>
          </p:nvSpPr>
          <p:spPr>
            <a:xfrm>
              <a:off x="779739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17" name="Google Shape;49;p2"/>
            <p:cNvSpPr/>
            <p:nvPr/>
          </p:nvSpPr>
          <p:spPr>
            <a:xfrm>
              <a:off x="8123417"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18" name="Google Shape;50;p2"/>
            <p:cNvSpPr/>
            <p:nvPr/>
          </p:nvSpPr>
          <p:spPr>
            <a:xfrm>
              <a:off x="8471339"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19" name="Google Shape;51;p2"/>
            <p:cNvSpPr/>
            <p:nvPr/>
          </p:nvSpPr>
          <p:spPr>
            <a:xfrm>
              <a:off x="882837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20" name="Google Shape;52;p2"/>
            <p:cNvSpPr/>
            <p:nvPr/>
          </p:nvSpPr>
          <p:spPr>
            <a:xfrm>
              <a:off x="915445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21" name="Google Shape;53;p2"/>
            <p:cNvSpPr/>
            <p:nvPr/>
          </p:nvSpPr>
          <p:spPr>
            <a:xfrm>
              <a:off x="4732600" y="176275"/>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22" name="Google Shape;54;p2"/>
            <p:cNvSpPr/>
            <p:nvPr/>
          </p:nvSpPr>
          <p:spPr>
            <a:xfrm>
              <a:off x="4732600" y="52386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23" name="Google Shape;55;p2"/>
            <p:cNvSpPr/>
            <p:nvPr/>
          </p:nvSpPr>
          <p:spPr>
            <a:xfrm>
              <a:off x="4732600" y="84988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24" name="Google Shape;56;p2"/>
            <p:cNvSpPr/>
            <p:nvPr/>
          </p:nvSpPr>
          <p:spPr>
            <a:xfrm>
              <a:off x="4732600" y="119780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25" name="Google Shape;57;p2"/>
            <p:cNvSpPr/>
            <p:nvPr/>
          </p:nvSpPr>
          <p:spPr>
            <a:xfrm>
              <a:off x="4732600" y="155450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26" name="Google Shape;58;p2"/>
            <p:cNvSpPr/>
            <p:nvPr/>
          </p:nvSpPr>
          <p:spPr>
            <a:xfrm>
              <a:off x="4732600" y="1880590"/>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27" name="Google Shape;59;p2"/>
            <p:cNvSpPr/>
            <p:nvPr/>
          </p:nvSpPr>
          <p:spPr>
            <a:xfrm>
              <a:off x="4732600" y="222851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28" name="Google Shape;60;p2"/>
            <p:cNvSpPr/>
            <p:nvPr/>
          </p:nvSpPr>
          <p:spPr>
            <a:xfrm>
              <a:off x="4732600" y="257636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29" name="Google Shape;61;p2"/>
            <p:cNvSpPr/>
            <p:nvPr/>
          </p:nvSpPr>
          <p:spPr>
            <a:xfrm>
              <a:off x="4732600" y="2902455"/>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30" name="Google Shape;62;p2"/>
            <p:cNvSpPr/>
            <p:nvPr/>
          </p:nvSpPr>
          <p:spPr>
            <a:xfrm>
              <a:off x="4732600" y="3250042"/>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31" name="Google Shape;63;p2"/>
            <p:cNvSpPr/>
            <p:nvPr/>
          </p:nvSpPr>
          <p:spPr>
            <a:xfrm>
              <a:off x="4732600" y="359796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32" name="Google Shape;64;p2"/>
            <p:cNvSpPr/>
            <p:nvPr/>
          </p:nvSpPr>
          <p:spPr>
            <a:xfrm>
              <a:off x="4732600" y="392405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33" name="Google Shape;65;p2"/>
            <p:cNvSpPr/>
            <p:nvPr/>
          </p:nvSpPr>
          <p:spPr>
            <a:xfrm>
              <a:off x="4732600" y="4271639"/>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34" name="Google Shape;66;p2"/>
            <p:cNvSpPr/>
            <p:nvPr/>
          </p:nvSpPr>
          <p:spPr>
            <a:xfrm>
              <a:off x="4732600" y="461956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35" name="Google Shape;67;p2"/>
            <p:cNvSpPr/>
            <p:nvPr/>
          </p:nvSpPr>
          <p:spPr>
            <a:xfrm>
              <a:off x="4732600" y="4945583"/>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636" name="Google Shape;68;p2"/>
          <p:cNvSpPr/>
          <p:nvPr/>
        </p:nvSpPr>
        <p:spPr>
          <a:xfrm>
            <a:off x="946050" y="1089175"/>
            <a:ext cx="7251900" cy="3381900"/>
          </a:xfrm>
          <a:prstGeom prst="rect"/>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45" name="Google Shape;69;p2"/>
          <p:cNvGrpSpPr/>
          <p:nvPr/>
        </p:nvGrpSpPr>
        <p:grpSpPr>
          <a:xfrm>
            <a:off x="875100" y="2141450"/>
            <a:ext cx="7449534" cy="2329875"/>
            <a:chOff x="875100" y="2141450"/>
            <a:chExt cx="7449534" cy="2329875"/>
          </a:xfrm>
        </p:grpSpPr>
        <p:sp>
          <p:nvSpPr>
            <p:cNvPr id="1048637" name="Google Shape;70;p2"/>
            <p:cNvSpPr/>
            <p:nvPr/>
          </p:nvSpPr>
          <p:spPr>
            <a:xfrm>
              <a:off x="875100" y="3115925"/>
              <a:ext cx="7449534" cy="1263272"/>
            </a:xfrm>
            <a:custGeom>
              <a:avLst/>
              <a:ahLst/>
              <a:rect l="l" t="t" r="r" b="b"/>
              <a:pathLst>
                <a:path w="92280" h="72187" extrusionOk="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38" name="Google Shape;71;p2"/>
            <p:cNvSpPr/>
            <p:nvPr/>
          </p:nvSpPr>
          <p:spPr>
            <a:xfrm>
              <a:off x="946050" y="3372125"/>
              <a:ext cx="7251900" cy="1099200"/>
            </a:xfrm>
            <a:prstGeom prst="rect"/>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39" name="Google Shape;72;p2"/>
            <p:cNvSpPr/>
            <p:nvPr/>
          </p:nvSpPr>
          <p:spPr>
            <a:xfrm rot="2700000">
              <a:off x="1301006" y="2510697"/>
              <a:ext cx="1248769" cy="1555144"/>
            </a:xfrm>
            <a:custGeom>
              <a:avLst/>
              <a:ah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0" name="Google Shape;73;p2"/>
            <p:cNvSpPr/>
            <p:nvPr/>
          </p:nvSpPr>
          <p:spPr>
            <a:xfrm rot="3190588">
              <a:off x="2984816" y="2437407"/>
              <a:ext cx="1248751" cy="1555122"/>
            </a:xfrm>
            <a:custGeom>
              <a:avLst/>
              <a:ah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1" name="Google Shape;74;p2"/>
            <p:cNvSpPr/>
            <p:nvPr/>
          </p:nvSpPr>
          <p:spPr>
            <a:xfrm rot="7609412" flipH="1">
              <a:off x="4730016" y="2437394"/>
              <a:ext cx="1248751" cy="1555122"/>
            </a:xfrm>
            <a:custGeom>
              <a:avLst/>
              <a:ah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2" name="Google Shape;75;p2"/>
            <p:cNvSpPr/>
            <p:nvPr/>
          </p:nvSpPr>
          <p:spPr>
            <a:xfrm rot="3337315">
              <a:off x="6443445" y="2313459"/>
              <a:ext cx="1368488" cy="1804115"/>
            </a:xfrm>
            <a:custGeom>
              <a:avLst/>
              <a:ah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3" name="Google Shape;76;p2"/>
            <p:cNvSpPr/>
            <p:nvPr/>
          </p:nvSpPr>
          <p:spPr>
            <a:xfrm rot="3337232">
              <a:off x="6792150" y="2572869"/>
              <a:ext cx="1105604" cy="1457516"/>
            </a:xfrm>
            <a:custGeom>
              <a:avLst/>
              <a:ah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46" name="Google Shape;77;p2"/>
          <p:cNvGrpSpPr/>
          <p:nvPr/>
        </p:nvGrpSpPr>
        <p:grpSpPr>
          <a:xfrm>
            <a:off x="7664500" y="1118112"/>
            <a:ext cx="533450" cy="911862"/>
            <a:chOff x="478350" y="474400"/>
            <a:chExt cx="344250" cy="588450"/>
          </a:xfrm>
        </p:grpSpPr>
        <p:sp>
          <p:nvSpPr>
            <p:cNvPr id="1048644" name="Google Shape;78;p2"/>
            <p:cNvSpPr/>
            <p:nvPr/>
          </p:nvSpPr>
          <p:spPr>
            <a:xfrm>
              <a:off x="478350" y="590800"/>
              <a:ext cx="58225" cy="311400"/>
            </a:xfrm>
            <a:custGeom>
              <a:avLst/>
              <a:ahLst/>
              <a:rect l="l" t="t" r="r" b="b"/>
              <a:pathLst>
                <a:path w="2329" h="12456" extrusionOk="0">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45" name="Google Shape;79;p2"/>
            <p:cNvSpPr/>
            <p:nvPr/>
          </p:nvSpPr>
          <p:spPr>
            <a:xfrm>
              <a:off x="549975" y="474400"/>
              <a:ext cx="272625" cy="588450"/>
            </a:xfrm>
            <a:custGeom>
              <a:avLst/>
              <a:ahLst/>
              <a:rect l="l" t="t" r="r" b="b"/>
              <a:pathLst>
                <a:path w="10905" h="23538" extrusionOk="0">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646" name="Google Shape;80;p2"/>
          <p:cNvSpPr/>
          <p:nvPr/>
        </p:nvSpPr>
        <p:spPr>
          <a:xfrm rot="3251181" flipH="1">
            <a:off x="622582" y="2760365"/>
            <a:ext cx="788446" cy="631808"/>
          </a:xfrm>
          <a:custGeom>
            <a:avLst/>
            <a:ahLst/>
            <a:rect l="l" t="t" r="r" b="b"/>
            <a:pathLst>
              <a:path w="20514" h="17685" extrusionOk="0">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47" name="Google Shape;81;p2"/>
          <p:cNvGrpSpPr/>
          <p:nvPr/>
        </p:nvGrpSpPr>
        <p:grpSpPr>
          <a:xfrm>
            <a:off x="946050" y="672163"/>
            <a:ext cx="7251900" cy="417000"/>
            <a:chOff x="946050" y="672163"/>
            <a:chExt cx="7251900" cy="417000"/>
          </a:xfrm>
        </p:grpSpPr>
        <p:sp>
          <p:nvSpPr>
            <p:cNvPr id="1048647" name="Google Shape;82;p2"/>
            <p:cNvSpPr/>
            <p:nvPr/>
          </p:nvSpPr>
          <p:spPr>
            <a:xfrm>
              <a:off x="946050" y="672163"/>
              <a:ext cx="7251900" cy="417000"/>
            </a:xfrm>
            <a:prstGeom prst="rect"/>
            <a:solidFill>
              <a:schemeClr val="accent4"/>
            </a:solid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48" name="Google Shape;83;p2"/>
            <p:cNvGrpSpPr/>
            <p:nvPr/>
          </p:nvGrpSpPr>
          <p:grpSpPr>
            <a:xfrm>
              <a:off x="7209519" y="794061"/>
              <a:ext cx="789243" cy="171052"/>
              <a:chOff x="733775" y="310686"/>
              <a:chExt cx="789243" cy="171052"/>
            </a:xfrm>
          </p:grpSpPr>
          <p:sp>
            <p:nvSpPr>
              <p:cNvPr id="1048648" name="Google Shape;84;p2"/>
              <p:cNvSpPr/>
              <p:nvPr/>
            </p:nvSpPr>
            <p:spPr>
              <a:xfrm>
                <a:off x="1364945" y="310686"/>
                <a:ext cx="158072" cy="171052"/>
              </a:xfrm>
              <a:prstGeom prst="rect"/>
            </p:spPr>
            <p:txBody>
              <a:bodyPr>
                <a:prstTxWarp prst="textPlain"/>
              </a:bodyPr>
              <a:p>
                <a:pPr algn="ctr" lvl="0"/>
                <a:r>
                  <a:rPr b="0" i="0">
                    <a:ln>
                      <a:noFill/>
                    </a:ln>
                    <a:solidFill>
                      <a:schemeClr val="lt2"/>
                    </a:solidFill>
                    <a:latin typeface="Gaegu;300"/>
                  </a:rPr>
                  <a:t>x</a:t>
                </a:r>
              </a:p>
            </p:txBody>
          </p:sp>
          <p:sp>
            <p:nvSpPr>
              <p:cNvPr id="1048649" name="Google Shape;85;p2"/>
              <p:cNvSpPr/>
              <p:nvPr/>
            </p:nvSpPr>
            <p:spPr>
              <a:xfrm>
                <a:off x="733775" y="385383"/>
                <a:ext cx="155474" cy="21652"/>
              </a:xfrm>
              <a:prstGeom prst="rect"/>
            </p:spPr>
            <p:txBody>
              <a:bodyPr>
                <a:prstTxWarp prst="textPlain"/>
              </a:bodyPr>
              <a:p>
                <a:pPr algn="ctr" lvl="0"/>
                <a:r>
                  <a:rPr b="0" i="0">
                    <a:ln>
                      <a:noFill/>
                    </a:ln>
                    <a:solidFill>
                      <a:schemeClr val="lt2"/>
                    </a:solidFill>
                    <a:latin typeface="Gaegu;300"/>
                  </a:rPr>
                  <a:t>-</a:t>
                </a:r>
              </a:p>
            </p:txBody>
          </p:sp>
          <p:grpSp>
            <p:nvGrpSpPr>
              <p:cNvPr id="49" name="Google Shape;86;p2"/>
              <p:cNvGrpSpPr/>
              <p:nvPr/>
            </p:nvGrpSpPr>
            <p:grpSpPr>
              <a:xfrm>
                <a:off x="1015525" y="313175"/>
                <a:ext cx="184510" cy="164017"/>
                <a:chOff x="7228702" y="774508"/>
                <a:chExt cx="285046" cy="253347"/>
              </a:xfrm>
            </p:grpSpPr>
            <p:grpSp>
              <p:nvGrpSpPr>
                <p:cNvPr id="50" name="Google Shape;87;p2"/>
                <p:cNvGrpSpPr/>
                <p:nvPr/>
              </p:nvGrpSpPr>
              <p:grpSpPr>
                <a:xfrm>
                  <a:off x="7313001" y="774508"/>
                  <a:ext cx="200747" cy="228523"/>
                  <a:chOff x="7313001" y="774508"/>
                  <a:chExt cx="200747" cy="228523"/>
                </a:xfrm>
              </p:grpSpPr>
              <p:sp>
                <p:nvSpPr>
                  <p:cNvPr id="1048650" name="Google Shape;88;p2"/>
                  <p:cNvSpPr/>
                  <p:nvPr/>
                </p:nvSpPr>
                <p:spPr>
                  <a:xfrm>
                    <a:off x="7315737" y="774508"/>
                    <a:ext cx="198011" cy="228523"/>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48651" name="Google Shape;89;p2"/>
                  <p:cNvSpPr/>
                  <p:nvPr/>
                </p:nvSpPr>
                <p:spPr>
                  <a:xfrm>
                    <a:off x="7313001" y="778289"/>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51" name="Google Shape;90;p2"/>
                <p:cNvGrpSpPr/>
                <p:nvPr/>
              </p:nvGrpSpPr>
              <p:grpSpPr>
                <a:xfrm>
                  <a:off x="7228702" y="809455"/>
                  <a:ext cx="200757" cy="218400"/>
                  <a:chOff x="7269477" y="781280"/>
                  <a:chExt cx="200757" cy="218400"/>
                </a:xfrm>
              </p:grpSpPr>
              <p:sp>
                <p:nvSpPr>
                  <p:cNvPr id="1048652" name="Google Shape;91;p2"/>
                  <p:cNvSpPr/>
                  <p:nvPr/>
                </p:nvSpPr>
                <p:spPr>
                  <a:xfrm>
                    <a:off x="7269477" y="781280"/>
                    <a:ext cx="200749" cy="217216"/>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48653" name="Google Shape;92;p2"/>
                  <p:cNvSpPr/>
                  <p:nvPr/>
                </p:nvSpPr>
                <p:spPr>
                  <a:xfrm>
                    <a:off x="7269491" y="782465"/>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grpSp>
        <p:grpSp>
          <p:nvGrpSpPr>
            <p:cNvPr id="52" name="Google Shape;93;p2"/>
            <p:cNvGrpSpPr/>
            <p:nvPr/>
          </p:nvGrpSpPr>
          <p:grpSpPr>
            <a:xfrm>
              <a:off x="1145239" y="777487"/>
              <a:ext cx="800559" cy="204209"/>
              <a:chOff x="747420" y="664537"/>
              <a:chExt cx="800559" cy="204209"/>
            </a:xfrm>
          </p:grpSpPr>
          <p:grpSp>
            <p:nvGrpSpPr>
              <p:cNvPr id="53" name="Google Shape;94;p2"/>
              <p:cNvGrpSpPr/>
              <p:nvPr/>
            </p:nvGrpSpPr>
            <p:grpSpPr>
              <a:xfrm>
                <a:off x="1339984" y="664537"/>
                <a:ext cx="207995" cy="204209"/>
                <a:chOff x="1541700" y="658850"/>
                <a:chExt cx="253838" cy="249218"/>
              </a:xfrm>
            </p:grpSpPr>
            <p:sp>
              <p:nvSpPr>
                <p:cNvPr id="1048654" name="Google Shape;95;p2"/>
                <p:cNvSpPr/>
                <p:nvPr/>
              </p:nvSpPr>
              <p:spPr>
                <a:xfrm>
                  <a:off x="1541700" y="658850"/>
                  <a:ext cx="253838" cy="249218"/>
                </a:xfrm>
                <a:custGeom>
                  <a:avLst/>
                  <a:ah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5" name="Google Shape;96;p2"/>
                <p:cNvSpPr/>
                <p:nvPr/>
              </p:nvSpPr>
              <p:spPr>
                <a:xfrm>
                  <a:off x="1610522" y="731473"/>
                  <a:ext cx="118892" cy="100998"/>
                </a:xfrm>
                <a:custGeom>
                  <a:avLst/>
                  <a:ah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656" name="Google Shape;97;p2"/>
              <p:cNvSpPr/>
              <p:nvPr/>
            </p:nvSpPr>
            <p:spPr>
              <a:xfrm rot="-5400000">
                <a:off x="715100" y="702546"/>
                <a:ext cx="192827" cy="128187"/>
              </a:xfrm>
              <a:prstGeom prst="rect"/>
            </p:spPr>
            <p:txBody>
              <a:bodyPr>
                <a:prstTxWarp prst="textPlain"/>
              </a:bodyPr>
              <a:p>
                <a:pPr algn="ctr" lvl="0"/>
                <a:r>
                  <a:rPr b="0" i="0">
                    <a:ln>
                      <a:noFill/>
                    </a:ln>
                    <a:solidFill>
                      <a:schemeClr val="lt2"/>
                    </a:solidFill>
                    <a:latin typeface="Gaegu;300"/>
                  </a:rPr>
                  <a:t>^</a:t>
                </a:r>
              </a:p>
            </p:txBody>
          </p:sp>
          <p:sp>
            <p:nvSpPr>
              <p:cNvPr id="1048657" name="Google Shape;98;p2"/>
              <p:cNvSpPr/>
              <p:nvPr/>
            </p:nvSpPr>
            <p:spPr>
              <a:xfrm rot="5400000" flipH="1">
                <a:off x="1011380" y="702546"/>
                <a:ext cx="192827" cy="128187"/>
              </a:xfrm>
              <a:prstGeom prst="rect"/>
            </p:spPr>
            <p:txBody>
              <a:bodyPr>
                <a:prstTxWarp prst="textPlain"/>
              </a:bodyPr>
              <a:p>
                <a:pPr algn="ctr" lvl="0"/>
                <a:r>
                  <a:rPr b="0" i="0">
                    <a:ln>
                      <a:noFill/>
                    </a:ln>
                    <a:solidFill>
                      <a:schemeClr val="lt2"/>
                    </a:solidFill>
                    <a:latin typeface="Gaegu;300"/>
                  </a:rPr>
                  <a:t>^</a:t>
                </a:r>
              </a:p>
            </p:txBody>
          </p:sp>
        </p:grpSp>
      </p:grpSp>
      <p:sp>
        <p:nvSpPr>
          <p:cNvPr id="1048658" name="Google Shape;99;p2"/>
          <p:cNvSpPr/>
          <p:nvPr/>
        </p:nvSpPr>
        <p:spPr>
          <a:xfrm>
            <a:off x="946050" y="1089176"/>
            <a:ext cx="7251900" cy="3381900"/>
          </a:xfrm>
          <a:prstGeom prst="rect"/>
          <a:no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9" name="Google Shape;100;p2"/>
          <p:cNvSpPr txBox="1"/>
          <p:nvPr>
            <p:ph type="ctrTitle"/>
          </p:nvPr>
        </p:nvSpPr>
        <p:spPr>
          <a:xfrm>
            <a:off x="1649100" y="1253838"/>
            <a:ext cx="5845800" cy="1697400"/>
          </a:xfrm>
          <a:prstGeom prst="rect"/>
        </p:spPr>
        <p:txBody>
          <a:bodyPr anchor="ctr" anchorCtr="0" bIns="0" lIns="0" rIns="0" spcFirstLastPara="1" tIns="0" wrap="square">
            <a:noAutofit/>
          </a:bodyPr>
          <a:lstStyle>
            <a:lvl1pPr algn="ctr" lvl="0">
              <a:lnSpc>
                <a:spcPct val="80000"/>
              </a:lnSpc>
              <a:spcBef>
                <a:spcPts val="0"/>
              </a:spcBef>
              <a:spcAft>
                <a:spcPts val="0"/>
              </a:spcAft>
              <a:buSzPts val="5200"/>
              <a:buNone/>
              <a:defRPr sz="5200">
                <a:solidFill>
                  <a:schemeClr val="accent3"/>
                </a:solidFill>
              </a:defRPr>
            </a:lvl1pPr>
            <a:lvl2pPr algn="ctr" lvl="1">
              <a:spcBef>
                <a:spcPts val="0"/>
              </a:spcBef>
              <a:spcAft>
                <a:spcPts val="0"/>
              </a:spcAft>
              <a:buSzPts val="5200"/>
              <a:buNone/>
              <a:defRPr sz="5200"/>
            </a:lvl2pPr>
            <a:lvl3pPr algn="ctr" lvl="2">
              <a:spcBef>
                <a:spcPts val="0"/>
              </a:spcBef>
              <a:spcAft>
                <a:spcPts val="0"/>
              </a:spcAft>
              <a:buSzPts val="5200"/>
              <a:buNone/>
              <a:defRPr sz="5200"/>
            </a:lvl3pPr>
            <a:lvl4pPr algn="ctr" lvl="3">
              <a:spcBef>
                <a:spcPts val="0"/>
              </a:spcBef>
              <a:spcAft>
                <a:spcPts val="0"/>
              </a:spcAft>
              <a:buSzPts val="5200"/>
              <a:buNone/>
              <a:defRPr sz="5200"/>
            </a:lvl4pPr>
            <a:lvl5pPr algn="ctr" lvl="4">
              <a:spcBef>
                <a:spcPts val="0"/>
              </a:spcBef>
              <a:spcAft>
                <a:spcPts val="0"/>
              </a:spcAft>
              <a:buSzPts val="5200"/>
              <a:buNone/>
              <a:defRPr sz="5200"/>
            </a:lvl5pPr>
            <a:lvl6pPr algn="ctr" lvl="5">
              <a:spcBef>
                <a:spcPts val="0"/>
              </a:spcBef>
              <a:spcAft>
                <a:spcPts val="0"/>
              </a:spcAft>
              <a:buSzPts val="5200"/>
              <a:buNone/>
              <a:defRPr sz="5200"/>
            </a:lvl6pPr>
            <a:lvl7pPr algn="ctr" lvl="6">
              <a:spcBef>
                <a:spcPts val="0"/>
              </a:spcBef>
              <a:spcAft>
                <a:spcPts val="0"/>
              </a:spcAft>
              <a:buSzPts val="5200"/>
              <a:buNone/>
              <a:defRPr sz="5200"/>
            </a:lvl7pPr>
            <a:lvl8pPr algn="ctr" lvl="7">
              <a:spcBef>
                <a:spcPts val="0"/>
              </a:spcBef>
              <a:spcAft>
                <a:spcPts val="0"/>
              </a:spcAft>
              <a:buSzPts val="5200"/>
              <a:buNone/>
              <a:defRPr sz="5200"/>
            </a:lvl8pPr>
            <a:lvl9pPr algn="ctr" lvl="8">
              <a:spcBef>
                <a:spcPts val="0"/>
              </a:spcBef>
              <a:spcAft>
                <a:spcPts val="0"/>
              </a:spcAft>
              <a:buSzPts val="5200"/>
              <a:buNone/>
              <a:defRPr sz="5200"/>
            </a:lvl9pPr>
          </a:lstStyle>
          <a:p/>
        </p:txBody>
      </p:sp>
      <p:sp>
        <p:nvSpPr>
          <p:cNvPr id="1048660" name="Google Shape;101;p2"/>
          <p:cNvSpPr txBox="1"/>
          <p:nvPr>
            <p:ph type="subTitle" idx="1"/>
          </p:nvPr>
        </p:nvSpPr>
        <p:spPr>
          <a:xfrm>
            <a:off x="2050919" y="3476800"/>
            <a:ext cx="4583700" cy="541500"/>
          </a:xfrm>
          <a:prstGeom prst="rect"/>
          <a:solidFill>
            <a:schemeClr val="lt2"/>
          </a:solidFill>
        </p:spPr>
        <p:txBody>
          <a:bodyPr anchor="ctr" anchorCtr="0" bIns="0" lIns="0" rIns="0" spcFirstLastPara="1" tIns="0" wrap="square">
            <a:noAutofit/>
          </a:bodyPr>
          <a:lstStyle>
            <a:lvl1pPr algn="ctr" lvl="0">
              <a:lnSpc>
                <a:spcPct val="100000"/>
              </a:lnSpc>
              <a:spcBef>
                <a:spcPts val="0"/>
              </a:spcBef>
              <a:spcAft>
                <a:spcPts val="0"/>
              </a:spcAft>
              <a:buSzPts val="2800"/>
              <a:buNone/>
              <a:defRPr sz="1800">
                <a:latin typeface="Varela Round"/>
                <a:ea typeface="Varela Round"/>
                <a:cs typeface="Varela Round"/>
                <a:sym typeface="Varela Round"/>
              </a:defRPr>
            </a:lvl1pPr>
            <a:lvl2pPr algn="ctr" lvl="1">
              <a:lnSpc>
                <a:spcPct val="100000"/>
              </a:lnSpc>
              <a:spcBef>
                <a:spcPts val="0"/>
              </a:spcBef>
              <a:spcAft>
                <a:spcPts val="0"/>
              </a:spcAft>
              <a:buSzPts val="2800"/>
              <a:buNone/>
              <a:defRPr sz="2800"/>
            </a:lvl2pPr>
            <a:lvl3pPr algn="ctr" lvl="2">
              <a:lnSpc>
                <a:spcPct val="100000"/>
              </a:lnSpc>
              <a:spcBef>
                <a:spcPts val="0"/>
              </a:spcBef>
              <a:spcAft>
                <a:spcPts val="0"/>
              </a:spcAft>
              <a:buSzPts val="2800"/>
              <a:buNone/>
              <a:defRPr sz="2800"/>
            </a:lvl3pPr>
            <a:lvl4pPr algn="ctr" lvl="3">
              <a:lnSpc>
                <a:spcPct val="100000"/>
              </a:lnSpc>
              <a:spcBef>
                <a:spcPts val="0"/>
              </a:spcBef>
              <a:spcAft>
                <a:spcPts val="0"/>
              </a:spcAft>
              <a:buSzPts val="2800"/>
              <a:buNone/>
              <a:defRPr sz="2800"/>
            </a:lvl4pPr>
            <a:lvl5pPr algn="ctr" lvl="4">
              <a:lnSpc>
                <a:spcPct val="100000"/>
              </a:lnSpc>
              <a:spcBef>
                <a:spcPts val="0"/>
              </a:spcBef>
              <a:spcAft>
                <a:spcPts val="0"/>
              </a:spcAft>
              <a:buSzPts val="2800"/>
              <a:buNone/>
              <a:defRPr sz="2800"/>
            </a:lvl5pPr>
            <a:lvl6pPr algn="ctr" lvl="5">
              <a:lnSpc>
                <a:spcPct val="100000"/>
              </a:lnSpc>
              <a:spcBef>
                <a:spcPts val="0"/>
              </a:spcBef>
              <a:spcAft>
                <a:spcPts val="0"/>
              </a:spcAft>
              <a:buSzPts val="2800"/>
              <a:buNone/>
              <a:defRPr sz="2800"/>
            </a:lvl6pPr>
            <a:lvl7pPr algn="ctr" lvl="6">
              <a:lnSpc>
                <a:spcPct val="100000"/>
              </a:lnSpc>
              <a:spcBef>
                <a:spcPts val="0"/>
              </a:spcBef>
              <a:spcAft>
                <a:spcPts val="0"/>
              </a:spcAft>
              <a:buSzPts val="2800"/>
              <a:buNone/>
              <a:defRPr sz="2800"/>
            </a:lvl7pPr>
            <a:lvl8pPr algn="ctr" lvl="7">
              <a:lnSpc>
                <a:spcPct val="100000"/>
              </a:lnSpc>
              <a:spcBef>
                <a:spcPts val="0"/>
              </a:spcBef>
              <a:spcAft>
                <a:spcPts val="0"/>
              </a:spcAft>
              <a:buSzPts val="2800"/>
              <a:buNone/>
              <a:defRPr sz="2800"/>
            </a:lvl8pPr>
            <a:lvl9pPr algn="ctr" lvl="8">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235" name="Shape 857"/>
        <p:cNvGrpSpPr/>
        <p:nvPr/>
      </p:nvGrpSpPr>
      <p:grpSpPr>
        <a:xfrm>
          <a:off x="0" y="0"/>
          <a:ext cx="0" cy="0"/>
          <a:chOff x="0" y="0"/>
          <a:chExt cx="0" cy="0"/>
        </a:xfrm>
      </p:grpSpPr>
      <p:grpSp>
        <p:nvGrpSpPr>
          <p:cNvPr id="236" name="Google Shape;858;p11"/>
          <p:cNvGrpSpPr/>
          <p:nvPr/>
        </p:nvGrpSpPr>
        <p:grpSpPr>
          <a:xfrm>
            <a:off x="-23004" y="-1"/>
            <a:ext cx="9177565" cy="5143390"/>
            <a:chOff x="-23004" y="-1"/>
            <a:chExt cx="9177565" cy="5143390"/>
          </a:xfrm>
        </p:grpSpPr>
        <p:sp>
          <p:nvSpPr>
            <p:cNvPr id="1049793" name="Google Shape;859;p11"/>
            <p:cNvSpPr/>
            <p:nvPr/>
          </p:nvSpPr>
          <p:spPr>
            <a:xfrm>
              <a:off x="-22991"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94" name="Google Shape;860;p11"/>
            <p:cNvSpPr/>
            <p:nvPr/>
          </p:nvSpPr>
          <p:spPr>
            <a:xfrm>
              <a:off x="324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95" name="Google Shape;861;p11"/>
            <p:cNvSpPr/>
            <p:nvPr/>
          </p:nvSpPr>
          <p:spPr>
            <a:xfrm>
              <a:off x="650686"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96" name="Google Shape;862;p11"/>
            <p:cNvSpPr/>
            <p:nvPr/>
          </p:nvSpPr>
          <p:spPr>
            <a:xfrm>
              <a:off x="9986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97" name="Google Shape;863;p11"/>
            <p:cNvSpPr/>
            <p:nvPr/>
          </p:nvSpPr>
          <p:spPr>
            <a:xfrm>
              <a:off x="1346531"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98" name="Google Shape;864;p11"/>
            <p:cNvSpPr/>
            <p:nvPr/>
          </p:nvSpPr>
          <p:spPr>
            <a:xfrm>
              <a:off x="1672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99" name="Google Shape;865;p11"/>
            <p:cNvSpPr/>
            <p:nvPr/>
          </p:nvSpPr>
          <p:spPr>
            <a:xfrm>
              <a:off x="20202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00" name="Google Shape;866;p11"/>
            <p:cNvSpPr/>
            <p:nvPr/>
          </p:nvSpPr>
          <p:spPr>
            <a:xfrm>
              <a:off x="236813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01" name="Google Shape;867;p11"/>
            <p:cNvSpPr/>
            <p:nvPr/>
          </p:nvSpPr>
          <p:spPr>
            <a:xfrm>
              <a:off x="26941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02" name="Google Shape;868;p11"/>
            <p:cNvSpPr/>
            <p:nvPr/>
          </p:nvSpPr>
          <p:spPr>
            <a:xfrm>
              <a:off x="3041740"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03" name="Google Shape;869;p11"/>
            <p:cNvSpPr/>
            <p:nvPr/>
          </p:nvSpPr>
          <p:spPr>
            <a:xfrm>
              <a:off x="338966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04" name="Google Shape;870;p11"/>
            <p:cNvSpPr/>
            <p:nvPr/>
          </p:nvSpPr>
          <p:spPr>
            <a:xfrm>
              <a:off x="37157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05" name="Google Shape;871;p11"/>
            <p:cNvSpPr/>
            <p:nvPr/>
          </p:nvSpPr>
          <p:spPr>
            <a:xfrm>
              <a:off x="406333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06" name="Google Shape;872;p11"/>
            <p:cNvSpPr/>
            <p:nvPr/>
          </p:nvSpPr>
          <p:spPr>
            <a:xfrm>
              <a:off x="4411262"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07" name="Google Shape;873;p11"/>
            <p:cNvSpPr/>
            <p:nvPr/>
          </p:nvSpPr>
          <p:spPr>
            <a:xfrm>
              <a:off x="-23004" y="176275"/>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08" name="Google Shape;874;p11"/>
            <p:cNvSpPr/>
            <p:nvPr/>
          </p:nvSpPr>
          <p:spPr>
            <a:xfrm>
              <a:off x="-23004" y="52386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09" name="Google Shape;875;p11"/>
            <p:cNvSpPr/>
            <p:nvPr/>
          </p:nvSpPr>
          <p:spPr>
            <a:xfrm>
              <a:off x="-23004" y="84988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10" name="Google Shape;876;p11"/>
            <p:cNvSpPr/>
            <p:nvPr/>
          </p:nvSpPr>
          <p:spPr>
            <a:xfrm>
              <a:off x="-23004" y="119780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11" name="Google Shape;877;p11"/>
            <p:cNvSpPr/>
            <p:nvPr/>
          </p:nvSpPr>
          <p:spPr>
            <a:xfrm>
              <a:off x="-23004" y="155450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12" name="Google Shape;878;p11"/>
            <p:cNvSpPr/>
            <p:nvPr/>
          </p:nvSpPr>
          <p:spPr>
            <a:xfrm>
              <a:off x="-23004" y="1880590"/>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13" name="Google Shape;879;p11"/>
            <p:cNvSpPr/>
            <p:nvPr/>
          </p:nvSpPr>
          <p:spPr>
            <a:xfrm>
              <a:off x="-23004" y="222851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14" name="Google Shape;880;p11"/>
            <p:cNvSpPr/>
            <p:nvPr/>
          </p:nvSpPr>
          <p:spPr>
            <a:xfrm>
              <a:off x="-23004" y="257636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15" name="Google Shape;881;p11"/>
            <p:cNvSpPr/>
            <p:nvPr/>
          </p:nvSpPr>
          <p:spPr>
            <a:xfrm>
              <a:off x="-23004" y="2902455"/>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16" name="Google Shape;882;p11"/>
            <p:cNvSpPr/>
            <p:nvPr/>
          </p:nvSpPr>
          <p:spPr>
            <a:xfrm>
              <a:off x="-23004" y="3250042"/>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17" name="Google Shape;883;p11"/>
            <p:cNvSpPr/>
            <p:nvPr/>
          </p:nvSpPr>
          <p:spPr>
            <a:xfrm>
              <a:off x="-23004" y="359796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18" name="Google Shape;884;p11"/>
            <p:cNvSpPr/>
            <p:nvPr/>
          </p:nvSpPr>
          <p:spPr>
            <a:xfrm>
              <a:off x="-23004" y="392405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19" name="Google Shape;885;p11"/>
            <p:cNvSpPr/>
            <p:nvPr/>
          </p:nvSpPr>
          <p:spPr>
            <a:xfrm>
              <a:off x="-23004" y="4271639"/>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20" name="Google Shape;886;p11"/>
            <p:cNvSpPr/>
            <p:nvPr/>
          </p:nvSpPr>
          <p:spPr>
            <a:xfrm>
              <a:off x="-23004" y="461956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21" name="Google Shape;887;p11"/>
            <p:cNvSpPr/>
            <p:nvPr/>
          </p:nvSpPr>
          <p:spPr>
            <a:xfrm>
              <a:off x="-23004" y="4945583"/>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22" name="Google Shape;888;p11"/>
            <p:cNvSpPr/>
            <p:nvPr/>
          </p:nvSpPr>
          <p:spPr>
            <a:xfrm>
              <a:off x="4732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23" name="Google Shape;889;p11"/>
            <p:cNvSpPr/>
            <p:nvPr/>
          </p:nvSpPr>
          <p:spPr>
            <a:xfrm>
              <a:off x="505868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24" name="Google Shape;890;p11"/>
            <p:cNvSpPr/>
            <p:nvPr/>
          </p:nvSpPr>
          <p:spPr>
            <a:xfrm>
              <a:off x="5406608"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25" name="Google Shape;891;p11"/>
            <p:cNvSpPr/>
            <p:nvPr/>
          </p:nvSpPr>
          <p:spPr>
            <a:xfrm>
              <a:off x="57541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26" name="Google Shape;892;p11"/>
            <p:cNvSpPr/>
            <p:nvPr/>
          </p:nvSpPr>
          <p:spPr>
            <a:xfrm>
              <a:off x="6080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27" name="Google Shape;893;p11"/>
            <p:cNvSpPr/>
            <p:nvPr/>
          </p:nvSpPr>
          <p:spPr>
            <a:xfrm>
              <a:off x="64282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28" name="Google Shape;894;p11"/>
            <p:cNvSpPr/>
            <p:nvPr/>
          </p:nvSpPr>
          <p:spPr>
            <a:xfrm>
              <a:off x="677579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29" name="Google Shape;895;p11"/>
            <p:cNvSpPr/>
            <p:nvPr/>
          </p:nvSpPr>
          <p:spPr>
            <a:xfrm>
              <a:off x="710188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30" name="Google Shape;896;p11"/>
            <p:cNvSpPr/>
            <p:nvPr/>
          </p:nvSpPr>
          <p:spPr>
            <a:xfrm>
              <a:off x="74498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31" name="Google Shape;897;p11"/>
            <p:cNvSpPr/>
            <p:nvPr/>
          </p:nvSpPr>
          <p:spPr>
            <a:xfrm>
              <a:off x="779739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32" name="Google Shape;898;p11"/>
            <p:cNvSpPr/>
            <p:nvPr/>
          </p:nvSpPr>
          <p:spPr>
            <a:xfrm>
              <a:off x="8123417"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33" name="Google Shape;899;p11"/>
            <p:cNvSpPr/>
            <p:nvPr/>
          </p:nvSpPr>
          <p:spPr>
            <a:xfrm>
              <a:off x="8471339"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34" name="Google Shape;900;p11"/>
            <p:cNvSpPr/>
            <p:nvPr/>
          </p:nvSpPr>
          <p:spPr>
            <a:xfrm>
              <a:off x="882837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35" name="Google Shape;901;p11"/>
            <p:cNvSpPr/>
            <p:nvPr/>
          </p:nvSpPr>
          <p:spPr>
            <a:xfrm>
              <a:off x="915445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36" name="Google Shape;902;p11"/>
            <p:cNvSpPr/>
            <p:nvPr/>
          </p:nvSpPr>
          <p:spPr>
            <a:xfrm>
              <a:off x="4732600" y="176275"/>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37" name="Google Shape;903;p11"/>
            <p:cNvSpPr/>
            <p:nvPr/>
          </p:nvSpPr>
          <p:spPr>
            <a:xfrm>
              <a:off x="4732600" y="52386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38" name="Google Shape;904;p11"/>
            <p:cNvSpPr/>
            <p:nvPr/>
          </p:nvSpPr>
          <p:spPr>
            <a:xfrm>
              <a:off x="4732600" y="84988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39" name="Google Shape;905;p11"/>
            <p:cNvSpPr/>
            <p:nvPr/>
          </p:nvSpPr>
          <p:spPr>
            <a:xfrm>
              <a:off x="4732600" y="119780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40" name="Google Shape;906;p11"/>
            <p:cNvSpPr/>
            <p:nvPr/>
          </p:nvSpPr>
          <p:spPr>
            <a:xfrm>
              <a:off x="4732600" y="155450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41" name="Google Shape;907;p11"/>
            <p:cNvSpPr/>
            <p:nvPr/>
          </p:nvSpPr>
          <p:spPr>
            <a:xfrm>
              <a:off x="4732600" y="1880590"/>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42" name="Google Shape;908;p11"/>
            <p:cNvSpPr/>
            <p:nvPr/>
          </p:nvSpPr>
          <p:spPr>
            <a:xfrm>
              <a:off x="4732600" y="222851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43" name="Google Shape;909;p11"/>
            <p:cNvSpPr/>
            <p:nvPr/>
          </p:nvSpPr>
          <p:spPr>
            <a:xfrm>
              <a:off x="4732600" y="257636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44" name="Google Shape;910;p11"/>
            <p:cNvSpPr/>
            <p:nvPr/>
          </p:nvSpPr>
          <p:spPr>
            <a:xfrm>
              <a:off x="4732600" y="2902455"/>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45" name="Google Shape;911;p11"/>
            <p:cNvSpPr/>
            <p:nvPr/>
          </p:nvSpPr>
          <p:spPr>
            <a:xfrm>
              <a:off x="4732600" y="3250042"/>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46" name="Google Shape;912;p11"/>
            <p:cNvSpPr/>
            <p:nvPr/>
          </p:nvSpPr>
          <p:spPr>
            <a:xfrm>
              <a:off x="4732600" y="359796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47" name="Google Shape;913;p11"/>
            <p:cNvSpPr/>
            <p:nvPr/>
          </p:nvSpPr>
          <p:spPr>
            <a:xfrm>
              <a:off x="4732600" y="392405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48" name="Google Shape;914;p11"/>
            <p:cNvSpPr/>
            <p:nvPr/>
          </p:nvSpPr>
          <p:spPr>
            <a:xfrm>
              <a:off x="4732600" y="4271639"/>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49" name="Google Shape;915;p11"/>
            <p:cNvSpPr/>
            <p:nvPr/>
          </p:nvSpPr>
          <p:spPr>
            <a:xfrm>
              <a:off x="4732600" y="461956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50" name="Google Shape;916;p11"/>
            <p:cNvSpPr/>
            <p:nvPr/>
          </p:nvSpPr>
          <p:spPr>
            <a:xfrm>
              <a:off x="4732600" y="4945583"/>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851" name="Google Shape;917;p11"/>
          <p:cNvSpPr/>
          <p:nvPr/>
        </p:nvSpPr>
        <p:spPr>
          <a:xfrm>
            <a:off x="946050" y="1089175"/>
            <a:ext cx="7251900" cy="3381900"/>
          </a:xfrm>
          <a:prstGeom prst="rect"/>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52" name="Google Shape;918;p11"/>
          <p:cNvSpPr/>
          <p:nvPr/>
        </p:nvSpPr>
        <p:spPr>
          <a:xfrm>
            <a:off x="946050" y="1089176"/>
            <a:ext cx="7251900" cy="33819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37" name="Google Shape;919;p11"/>
          <p:cNvGrpSpPr/>
          <p:nvPr/>
        </p:nvGrpSpPr>
        <p:grpSpPr>
          <a:xfrm>
            <a:off x="875100" y="2141450"/>
            <a:ext cx="7449534" cy="2329875"/>
            <a:chOff x="875100" y="2141450"/>
            <a:chExt cx="7449534" cy="2329875"/>
          </a:xfrm>
        </p:grpSpPr>
        <p:sp>
          <p:nvSpPr>
            <p:cNvPr id="1049853" name="Google Shape;920;p11"/>
            <p:cNvSpPr/>
            <p:nvPr/>
          </p:nvSpPr>
          <p:spPr>
            <a:xfrm>
              <a:off x="875100" y="3115925"/>
              <a:ext cx="7449534" cy="1263272"/>
            </a:xfrm>
            <a:custGeom>
              <a:avLst/>
              <a:ahLst/>
              <a:rect l="l" t="t" r="r" b="b"/>
              <a:pathLst>
                <a:path w="92280" h="72187" extrusionOk="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54" name="Google Shape;921;p11"/>
            <p:cNvSpPr/>
            <p:nvPr/>
          </p:nvSpPr>
          <p:spPr>
            <a:xfrm>
              <a:off x="946050" y="3372125"/>
              <a:ext cx="7251900" cy="1099200"/>
            </a:xfrm>
            <a:prstGeom prst="rect"/>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55" name="Google Shape;922;p11"/>
            <p:cNvSpPr/>
            <p:nvPr/>
          </p:nvSpPr>
          <p:spPr>
            <a:xfrm rot="2700000">
              <a:off x="1301006" y="2510697"/>
              <a:ext cx="1248769" cy="1555144"/>
            </a:xfrm>
            <a:custGeom>
              <a:avLst/>
              <a:ah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56" name="Google Shape;923;p11"/>
            <p:cNvSpPr/>
            <p:nvPr/>
          </p:nvSpPr>
          <p:spPr>
            <a:xfrm rot="3190588">
              <a:off x="2984816" y="2437407"/>
              <a:ext cx="1248751" cy="1555122"/>
            </a:xfrm>
            <a:custGeom>
              <a:avLst/>
              <a:ah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57" name="Google Shape;924;p11"/>
            <p:cNvSpPr/>
            <p:nvPr/>
          </p:nvSpPr>
          <p:spPr>
            <a:xfrm rot="7609412" flipH="1">
              <a:off x="4730016" y="2437394"/>
              <a:ext cx="1248751" cy="1555122"/>
            </a:xfrm>
            <a:custGeom>
              <a:avLst/>
              <a:ah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58" name="Google Shape;925;p11"/>
            <p:cNvSpPr/>
            <p:nvPr/>
          </p:nvSpPr>
          <p:spPr>
            <a:xfrm rot="3337315">
              <a:off x="6443445" y="2313459"/>
              <a:ext cx="1368488" cy="1804115"/>
            </a:xfrm>
            <a:custGeom>
              <a:avLst/>
              <a:ah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59" name="Google Shape;926;p11"/>
            <p:cNvSpPr/>
            <p:nvPr/>
          </p:nvSpPr>
          <p:spPr>
            <a:xfrm rot="3337232">
              <a:off x="6792150" y="2572869"/>
              <a:ext cx="1105604" cy="1457516"/>
            </a:xfrm>
            <a:custGeom>
              <a:avLst/>
              <a:ah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860" name="Google Shape;927;p11"/>
          <p:cNvSpPr/>
          <p:nvPr/>
        </p:nvSpPr>
        <p:spPr>
          <a:xfrm>
            <a:off x="7187025" y="718900"/>
            <a:ext cx="1010914" cy="1034850"/>
          </a:xfrm>
          <a:custGeom>
            <a:avLst/>
            <a:ahLst/>
            <a:rect l="l" t="t" r="r" b="b"/>
            <a:pathLst>
              <a:path w="26861" h="27497" extrusionOk="0">
                <a:moveTo>
                  <a:pt x="26781" y="15479"/>
                </a:moveTo>
                <a:cubicBezTo>
                  <a:pt x="26721" y="14823"/>
                  <a:pt x="26701" y="14186"/>
                  <a:pt x="26582" y="13629"/>
                </a:cubicBezTo>
                <a:cubicBezTo>
                  <a:pt x="26542" y="13430"/>
                  <a:pt x="26443" y="13251"/>
                  <a:pt x="26403" y="13052"/>
                </a:cubicBezTo>
                <a:cubicBezTo>
                  <a:pt x="26224" y="12236"/>
                  <a:pt x="26164" y="11401"/>
                  <a:pt x="25945" y="10605"/>
                </a:cubicBezTo>
                <a:cubicBezTo>
                  <a:pt x="25866" y="10346"/>
                  <a:pt x="25726" y="10088"/>
                  <a:pt x="25647" y="9829"/>
                </a:cubicBezTo>
                <a:cubicBezTo>
                  <a:pt x="25567" y="9570"/>
                  <a:pt x="25567" y="9292"/>
                  <a:pt x="25488" y="9013"/>
                </a:cubicBezTo>
                <a:cubicBezTo>
                  <a:pt x="25408" y="8735"/>
                  <a:pt x="25289" y="8476"/>
                  <a:pt x="25189" y="8217"/>
                </a:cubicBezTo>
                <a:cubicBezTo>
                  <a:pt x="25070" y="7819"/>
                  <a:pt x="24851" y="7422"/>
                  <a:pt x="24712" y="7183"/>
                </a:cubicBezTo>
                <a:cubicBezTo>
                  <a:pt x="24592" y="6964"/>
                  <a:pt x="24553" y="6765"/>
                  <a:pt x="24473" y="6606"/>
                </a:cubicBezTo>
                <a:cubicBezTo>
                  <a:pt x="24334" y="6248"/>
                  <a:pt x="24095" y="5929"/>
                  <a:pt x="23896" y="5611"/>
                </a:cubicBezTo>
                <a:cubicBezTo>
                  <a:pt x="23836" y="5511"/>
                  <a:pt x="23856" y="5372"/>
                  <a:pt x="23797" y="5293"/>
                </a:cubicBezTo>
                <a:cubicBezTo>
                  <a:pt x="23737" y="5193"/>
                  <a:pt x="23598" y="5133"/>
                  <a:pt x="23538" y="5034"/>
                </a:cubicBezTo>
                <a:cubicBezTo>
                  <a:pt x="23538" y="5034"/>
                  <a:pt x="23538" y="4934"/>
                  <a:pt x="23498" y="4895"/>
                </a:cubicBezTo>
                <a:cubicBezTo>
                  <a:pt x="23319" y="4636"/>
                  <a:pt x="23160" y="4338"/>
                  <a:pt x="22961" y="4119"/>
                </a:cubicBezTo>
                <a:cubicBezTo>
                  <a:pt x="22881" y="4019"/>
                  <a:pt x="22782" y="3940"/>
                  <a:pt x="22702" y="3840"/>
                </a:cubicBezTo>
                <a:cubicBezTo>
                  <a:pt x="22603" y="3721"/>
                  <a:pt x="22523" y="3582"/>
                  <a:pt x="22503" y="3562"/>
                </a:cubicBezTo>
                <a:cubicBezTo>
                  <a:pt x="22424" y="3442"/>
                  <a:pt x="22284" y="3422"/>
                  <a:pt x="22185" y="3323"/>
                </a:cubicBezTo>
                <a:cubicBezTo>
                  <a:pt x="22145" y="3263"/>
                  <a:pt x="22165" y="3204"/>
                  <a:pt x="22145" y="3164"/>
                </a:cubicBezTo>
                <a:cubicBezTo>
                  <a:pt x="22105" y="3124"/>
                  <a:pt x="22006" y="3104"/>
                  <a:pt x="21966" y="3044"/>
                </a:cubicBezTo>
                <a:cubicBezTo>
                  <a:pt x="21707" y="2746"/>
                  <a:pt x="21409" y="2388"/>
                  <a:pt x="21051" y="2129"/>
                </a:cubicBezTo>
                <a:cubicBezTo>
                  <a:pt x="20951" y="2069"/>
                  <a:pt x="20832" y="2050"/>
                  <a:pt x="20752" y="1990"/>
                </a:cubicBezTo>
                <a:cubicBezTo>
                  <a:pt x="20633" y="1910"/>
                  <a:pt x="20553" y="1811"/>
                  <a:pt x="20454" y="1731"/>
                </a:cubicBezTo>
                <a:cubicBezTo>
                  <a:pt x="20255" y="1592"/>
                  <a:pt x="20056" y="1492"/>
                  <a:pt x="19837" y="1373"/>
                </a:cubicBezTo>
                <a:cubicBezTo>
                  <a:pt x="19419" y="1134"/>
                  <a:pt x="19002" y="955"/>
                  <a:pt x="18584" y="756"/>
                </a:cubicBezTo>
                <a:cubicBezTo>
                  <a:pt x="17768" y="398"/>
                  <a:pt x="16912" y="140"/>
                  <a:pt x="16077" y="40"/>
                </a:cubicBezTo>
                <a:cubicBezTo>
                  <a:pt x="15321" y="40"/>
                  <a:pt x="14604" y="0"/>
                  <a:pt x="13928" y="40"/>
                </a:cubicBezTo>
                <a:cubicBezTo>
                  <a:pt x="13829" y="40"/>
                  <a:pt x="13749" y="0"/>
                  <a:pt x="13649" y="20"/>
                </a:cubicBezTo>
                <a:cubicBezTo>
                  <a:pt x="13590" y="20"/>
                  <a:pt x="13510" y="80"/>
                  <a:pt x="13451" y="100"/>
                </a:cubicBezTo>
                <a:cubicBezTo>
                  <a:pt x="13271" y="120"/>
                  <a:pt x="13072" y="100"/>
                  <a:pt x="12913" y="120"/>
                </a:cubicBezTo>
                <a:cubicBezTo>
                  <a:pt x="12754" y="159"/>
                  <a:pt x="12595" y="219"/>
                  <a:pt x="12436" y="279"/>
                </a:cubicBezTo>
                <a:cubicBezTo>
                  <a:pt x="12356" y="299"/>
                  <a:pt x="12277" y="299"/>
                  <a:pt x="12197" y="319"/>
                </a:cubicBezTo>
                <a:cubicBezTo>
                  <a:pt x="12197" y="319"/>
                  <a:pt x="12157" y="418"/>
                  <a:pt x="12137" y="418"/>
                </a:cubicBezTo>
                <a:cubicBezTo>
                  <a:pt x="12098" y="458"/>
                  <a:pt x="12018" y="398"/>
                  <a:pt x="11978" y="418"/>
                </a:cubicBezTo>
                <a:cubicBezTo>
                  <a:pt x="11401" y="617"/>
                  <a:pt x="10765" y="756"/>
                  <a:pt x="10168" y="876"/>
                </a:cubicBezTo>
                <a:cubicBezTo>
                  <a:pt x="9790" y="955"/>
                  <a:pt x="9451" y="1055"/>
                  <a:pt x="9113" y="1174"/>
                </a:cubicBezTo>
                <a:cubicBezTo>
                  <a:pt x="6944" y="1393"/>
                  <a:pt x="5034" y="2030"/>
                  <a:pt x="3284" y="3960"/>
                </a:cubicBezTo>
                <a:cubicBezTo>
                  <a:pt x="3204" y="4039"/>
                  <a:pt x="3124" y="4139"/>
                  <a:pt x="3065" y="4238"/>
                </a:cubicBezTo>
                <a:cubicBezTo>
                  <a:pt x="3045" y="4218"/>
                  <a:pt x="3025" y="4198"/>
                  <a:pt x="3025" y="4198"/>
                </a:cubicBezTo>
                <a:cubicBezTo>
                  <a:pt x="2925" y="4079"/>
                  <a:pt x="2826" y="4159"/>
                  <a:pt x="2746" y="4178"/>
                </a:cubicBezTo>
                <a:cubicBezTo>
                  <a:pt x="2707" y="4198"/>
                  <a:pt x="2647" y="4238"/>
                  <a:pt x="2607" y="4278"/>
                </a:cubicBezTo>
                <a:cubicBezTo>
                  <a:pt x="2408" y="4417"/>
                  <a:pt x="2209" y="4636"/>
                  <a:pt x="2070" y="4895"/>
                </a:cubicBezTo>
                <a:cubicBezTo>
                  <a:pt x="2010" y="5034"/>
                  <a:pt x="2010" y="5153"/>
                  <a:pt x="1950" y="5293"/>
                </a:cubicBezTo>
                <a:cubicBezTo>
                  <a:pt x="1692" y="5790"/>
                  <a:pt x="1294" y="6287"/>
                  <a:pt x="1135" y="6765"/>
                </a:cubicBezTo>
                <a:cubicBezTo>
                  <a:pt x="1095" y="6964"/>
                  <a:pt x="1214" y="7262"/>
                  <a:pt x="956" y="7322"/>
                </a:cubicBezTo>
                <a:cubicBezTo>
                  <a:pt x="1055" y="7501"/>
                  <a:pt x="916" y="7800"/>
                  <a:pt x="816" y="8018"/>
                </a:cubicBezTo>
                <a:cubicBezTo>
                  <a:pt x="737" y="8138"/>
                  <a:pt x="677" y="8217"/>
                  <a:pt x="598" y="8277"/>
                </a:cubicBezTo>
                <a:cubicBezTo>
                  <a:pt x="538" y="9033"/>
                  <a:pt x="239" y="9789"/>
                  <a:pt x="160" y="10545"/>
                </a:cubicBezTo>
                <a:cubicBezTo>
                  <a:pt x="80" y="11301"/>
                  <a:pt x="1" y="12018"/>
                  <a:pt x="1" y="12674"/>
                </a:cubicBezTo>
                <a:cubicBezTo>
                  <a:pt x="21" y="13768"/>
                  <a:pt x="40" y="14743"/>
                  <a:pt x="200" y="15798"/>
                </a:cubicBezTo>
                <a:cubicBezTo>
                  <a:pt x="239" y="15957"/>
                  <a:pt x="319" y="16136"/>
                  <a:pt x="359" y="16315"/>
                </a:cubicBezTo>
                <a:cubicBezTo>
                  <a:pt x="418" y="16494"/>
                  <a:pt x="458" y="16673"/>
                  <a:pt x="518" y="16872"/>
                </a:cubicBezTo>
                <a:cubicBezTo>
                  <a:pt x="478" y="16912"/>
                  <a:pt x="498" y="16912"/>
                  <a:pt x="538" y="16932"/>
                </a:cubicBezTo>
                <a:cubicBezTo>
                  <a:pt x="598" y="17151"/>
                  <a:pt x="677" y="17370"/>
                  <a:pt x="757" y="17569"/>
                </a:cubicBezTo>
                <a:cubicBezTo>
                  <a:pt x="757" y="17608"/>
                  <a:pt x="757" y="17648"/>
                  <a:pt x="737" y="17688"/>
                </a:cubicBezTo>
                <a:cubicBezTo>
                  <a:pt x="777" y="17728"/>
                  <a:pt x="816" y="17768"/>
                  <a:pt x="836" y="17807"/>
                </a:cubicBezTo>
                <a:cubicBezTo>
                  <a:pt x="916" y="17986"/>
                  <a:pt x="1015" y="18185"/>
                  <a:pt x="1095" y="18364"/>
                </a:cubicBezTo>
                <a:cubicBezTo>
                  <a:pt x="1095" y="18364"/>
                  <a:pt x="1095" y="18384"/>
                  <a:pt x="1135" y="18424"/>
                </a:cubicBezTo>
                <a:cubicBezTo>
                  <a:pt x="1175" y="18504"/>
                  <a:pt x="1214" y="18583"/>
                  <a:pt x="1254" y="18683"/>
                </a:cubicBezTo>
                <a:cubicBezTo>
                  <a:pt x="1254" y="18742"/>
                  <a:pt x="1294" y="18802"/>
                  <a:pt x="1354" y="18842"/>
                </a:cubicBezTo>
                <a:cubicBezTo>
                  <a:pt x="1473" y="19041"/>
                  <a:pt x="1592" y="19220"/>
                  <a:pt x="1732" y="19419"/>
                </a:cubicBezTo>
                <a:cubicBezTo>
                  <a:pt x="3264" y="21588"/>
                  <a:pt x="5850" y="22841"/>
                  <a:pt x="8476" y="23299"/>
                </a:cubicBezTo>
                <a:cubicBezTo>
                  <a:pt x="10327" y="23637"/>
                  <a:pt x="12197" y="23617"/>
                  <a:pt x="14087" y="23518"/>
                </a:cubicBezTo>
                <a:cubicBezTo>
                  <a:pt x="13988" y="23537"/>
                  <a:pt x="13888" y="23557"/>
                  <a:pt x="13789" y="23577"/>
                </a:cubicBezTo>
                <a:cubicBezTo>
                  <a:pt x="13709" y="23597"/>
                  <a:pt x="13530" y="23617"/>
                  <a:pt x="13451" y="23657"/>
                </a:cubicBezTo>
                <a:cubicBezTo>
                  <a:pt x="13431" y="23657"/>
                  <a:pt x="13411" y="23756"/>
                  <a:pt x="13391" y="23756"/>
                </a:cubicBezTo>
                <a:cubicBezTo>
                  <a:pt x="13331" y="23776"/>
                  <a:pt x="13252" y="23717"/>
                  <a:pt x="13172" y="23717"/>
                </a:cubicBezTo>
                <a:cubicBezTo>
                  <a:pt x="12913" y="23717"/>
                  <a:pt x="12734" y="23736"/>
                  <a:pt x="12535" y="23736"/>
                </a:cubicBezTo>
                <a:cubicBezTo>
                  <a:pt x="12376" y="23736"/>
                  <a:pt x="12217" y="23796"/>
                  <a:pt x="12078" y="23677"/>
                </a:cubicBezTo>
                <a:cubicBezTo>
                  <a:pt x="11899" y="23717"/>
                  <a:pt x="11640" y="23796"/>
                  <a:pt x="11381" y="23836"/>
                </a:cubicBezTo>
                <a:cubicBezTo>
                  <a:pt x="11302" y="23856"/>
                  <a:pt x="11123" y="23876"/>
                  <a:pt x="11123" y="23876"/>
                </a:cubicBezTo>
                <a:cubicBezTo>
                  <a:pt x="11083" y="23876"/>
                  <a:pt x="11083" y="23836"/>
                  <a:pt x="11063" y="23836"/>
                </a:cubicBezTo>
                <a:cubicBezTo>
                  <a:pt x="10944" y="23856"/>
                  <a:pt x="10824" y="23915"/>
                  <a:pt x="10705" y="23915"/>
                </a:cubicBezTo>
                <a:cubicBezTo>
                  <a:pt x="10148" y="23955"/>
                  <a:pt x="9272" y="23537"/>
                  <a:pt x="9093" y="24194"/>
                </a:cubicBezTo>
                <a:cubicBezTo>
                  <a:pt x="9014" y="24492"/>
                  <a:pt x="9073" y="24711"/>
                  <a:pt x="9193" y="24851"/>
                </a:cubicBezTo>
                <a:cubicBezTo>
                  <a:pt x="9213" y="24890"/>
                  <a:pt x="9332" y="24871"/>
                  <a:pt x="9412" y="24930"/>
                </a:cubicBezTo>
                <a:cubicBezTo>
                  <a:pt x="9491" y="24970"/>
                  <a:pt x="9571" y="25010"/>
                  <a:pt x="9611" y="25109"/>
                </a:cubicBezTo>
                <a:cubicBezTo>
                  <a:pt x="10148" y="25109"/>
                  <a:pt x="10745" y="24990"/>
                  <a:pt x="11322" y="24950"/>
                </a:cubicBezTo>
                <a:cubicBezTo>
                  <a:pt x="11381" y="24930"/>
                  <a:pt x="11461" y="24890"/>
                  <a:pt x="11521" y="24890"/>
                </a:cubicBezTo>
                <a:cubicBezTo>
                  <a:pt x="11580" y="24890"/>
                  <a:pt x="11640" y="24950"/>
                  <a:pt x="11720" y="24950"/>
                </a:cubicBezTo>
                <a:cubicBezTo>
                  <a:pt x="11859" y="24930"/>
                  <a:pt x="12018" y="24851"/>
                  <a:pt x="12157" y="24851"/>
                </a:cubicBezTo>
                <a:cubicBezTo>
                  <a:pt x="12197" y="24831"/>
                  <a:pt x="12297" y="24890"/>
                  <a:pt x="12356" y="24890"/>
                </a:cubicBezTo>
                <a:cubicBezTo>
                  <a:pt x="12436" y="24890"/>
                  <a:pt x="12495" y="24851"/>
                  <a:pt x="12575" y="24831"/>
                </a:cubicBezTo>
                <a:cubicBezTo>
                  <a:pt x="12655" y="24831"/>
                  <a:pt x="12714" y="24890"/>
                  <a:pt x="12774" y="24890"/>
                </a:cubicBezTo>
                <a:cubicBezTo>
                  <a:pt x="13013" y="24871"/>
                  <a:pt x="13192" y="24751"/>
                  <a:pt x="13371" y="24910"/>
                </a:cubicBezTo>
                <a:cubicBezTo>
                  <a:pt x="13590" y="24811"/>
                  <a:pt x="13829" y="24771"/>
                  <a:pt x="14027" y="24731"/>
                </a:cubicBezTo>
                <a:cubicBezTo>
                  <a:pt x="14127" y="24691"/>
                  <a:pt x="14127" y="24731"/>
                  <a:pt x="14226" y="24711"/>
                </a:cubicBezTo>
                <a:cubicBezTo>
                  <a:pt x="14525" y="24652"/>
                  <a:pt x="14843" y="24532"/>
                  <a:pt x="15142" y="24492"/>
                </a:cubicBezTo>
                <a:cubicBezTo>
                  <a:pt x="15261" y="24473"/>
                  <a:pt x="15380" y="24532"/>
                  <a:pt x="15500" y="24512"/>
                </a:cubicBezTo>
                <a:cubicBezTo>
                  <a:pt x="15599" y="24512"/>
                  <a:pt x="15679" y="24413"/>
                  <a:pt x="15778" y="24393"/>
                </a:cubicBezTo>
                <a:cubicBezTo>
                  <a:pt x="16534" y="24154"/>
                  <a:pt x="17310" y="24274"/>
                  <a:pt x="18126" y="24055"/>
                </a:cubicBezTo>
                <a:cubicBezTo>
                  <a:pt x="18285" y="24015"/>
                  <a:pt x="18444" y="23935"/>
                  <a:pt x="18604" y="23876"/>
                </a:cubicBezTo>
                <a:cubicBezTo>
                  <a:pt x="18604" y="23876"/>
                  <a:pt x="18663" y="23935"/>
                  <a:pt x="18703" y="23915"/>
                </a:cubicBezTo>
                <a:cubicBezTo>
                  <a:pt x="18822" y="23896"/>
                  <a:pt x="19002" y="23836"/>
                  <a:pt x="19141" y="23796"/>
                </a:cubicBezTo>
                <a:cubicBezTo>
                  <a:pt x="20215" y="23458"/>
                  <a:pt x="21230" y="22960"/>
                  <a:pt x="22066" y="22264"/>
                </a:cubicBezTo>
                <a:cubicBezTo>
                  <a:pt x="22125" y="22204"/>
                  <a:pt x="22185" y="22165"/>
                  <a:pt x="22245" y="22105"/>
                </a:cubicBezTo>
                <a:cubicBezTo>
                  <a:pt x="22563" y="21806"/>
                  <a:pt x="22861" y="21448"/>
                  <a:pt x="23100" y="21170"/>
                </a:cubicBezTo>
                <a:cubicBezTo>
                  <a:pt x="23319" y="20931"/>
                  <a:pt x="23558" y="20414"/>
                  <a:pt x="23797" y="20175"/>
                </a:cubicBezTo>
                <a:cubicBezTo>
                  <a:pt x="23816" y="20155"/>
                  <a:pt x="23777" y="20115"/>
                  <a:pt x="23777" y="20076"/>
                </a:cubicBezTo>
                <a:cubicBezTo>
                  <a:pt x="24015" y="19598"/>
                  <a:pt x="24155" y="19041"/>
                  <a:pt x="24254" y="18782"/>
                </a:cubicBezTo>
                <a:cubicBezTo>
                  <a:pt x="24413" y="18364"/>
                  <a:pt x="24433" y="17867"/>
                  <a:pt x="24533" y="17390"/>
                </a:cubicBezTo>
                <a:cubicBezTo>
                  <a:pt x="24612" y="16872"/>
                  <a:pt x="24771" y="16375"/>
                  <a:pt x="24732" y="15798"/>
                </a:cubicBezTo>
                <a:cubicBezTo>
                  <a:pt x="24712" y="15559"/>
                  <a:pt x="24712" y="15440"/>
                  <a:pt x="24712" y="15320"/>
                </a:cubicBezTo>
                <a:cubicBezTo>
                  <a:pt x="24712" y="15082"/>
                  <a:pt x="24632" y="14843"/>
                  <a:pt x="24612" y="14604"/>
                </a:cubicBezTo>
                <a:cubicBezTo>
                  <a:pt x="24592" y="14505"/>
                  <a:pt x="24652" y="14425"/>
                  <a:pt x="24632" y="14326"/>
                </a:cubicBezTo>
                <a:cubicBezTo>
                  <a:pt x="24573" y="13589"/>
                  <a:pt x="24493" y="12833"/>
                  <a:pt x="24354" y="12097"/>
                </a:cubicBezTo>
                <a:cubicBezTo>
                  <a:pt x="24194" y="11361"/>
                  <a:pt x="24015" y="10665"/>
                  <a:pt x="23797" y="9988"/>
                </a:cubicBezTo>
                <a:cubicBezTo>
                  <a:pt x="23757" y="9909"/>
                  <a:pt x="23816" y="9809"/>
                  <a:pt x="23777" y="9749"/>
                </a:cubicBezTo>
                <a:cubicBezTo>
                  <a:pt x="23757" y="9670"/>
                  <a:pt x="23657" y="9630"/>
                  <a:pt x="23617" y="9550"/>
                </a:cubicBezTo>
                <a:cubicBezTo>
                  <a:pt x="23598" y="9511"/>
                  <a:pt x="23657" y="9471"/>
                  <a:pt x="23637" y="9431"/>
                </a:cubicBezTo>
                <a:cubicBezTo>
                  <a:pt x="23617" y="9312"/>
                  <a:pt x="23419" y="8954"/>
                  <a:pt x="23379" y="8914"/>
                </a:cubicBezTo>
                <a:cubicBezTo>
                  <a:pt x="23339" y="8874"/>
                  <a:pt x="23419" y="8854"/>
                  <a:pt x="23399" y="8834"/>
                </a:cubicBezTo>
                <a:cubicBezTo>
                  <a:pt x="23379" y="8774"/>
                  <a:pt x="23339" y="8774"/>
                  <a:pt x="23319" y="8755"/>
                </a:cubicBezTo>
                <a:cubicBezTo>
                  <a:pt x="23299" y="8695"/>
                  <a:pt x="23359" y="8655"/>
                  <a:pt x="23319" y="8615"/>
                </a:cubicBezTo>
                <a:cubicBezTo>
                  <a:pt x="23279" y="8456"/>
                  <a:pt x="23140" y="8337"/>
                  <a:pt x="23080" y="8197"/>
                </a:cubicBezTo>
                <a:cubicBezTo>
                  <a:pt x="23060" y="8158"/>
                  <a:pt x="23100" y="8118"/>
                  <a:pt x="23100" y="8098"/>
                </a:cubicBezTo>
                <a:cubicBezTo>
                  <a:pt x="23080" y="8058"/>
                  <a:pt x="23021" y="8058"/>
                  <a:pt x="23001" y="8018"/>
                </a:cubicBezTo>
                <a:cubicBezTo>
                  <a:pt x="22941" y="7879"/>
                  <a:pt x="22842" y="7740"/>
                  <a:pt x="22782" y="7581"/>
                </a:cubicBezTo>
                <a:cubicBezTo>
                  <a:pt x="22742" y="7501"/>
                  <a:pt x="22762" y="7402"/>
                  <a:pt x="22722" y="7322"/>
                </a:cubicBezTo>
                <a:cubicBezTo>
                  <a:pt x="22643" y="7163"/>
                  <a:pt x="22503" y="7043"/>
                  <a:pt x="22404" y="6884"/>
                </a:cubicBezTo>
                <a:cubicBezTo>
                  <a:pt x="22245" y="6626"/>
                  <a:pt x="22066" y="6307"/>
                  <a:pt x="21887" y="5969"/>
                </a:cubicBezTo>
                <a:cubicBezTo>
                  <a:pt x="21767" y="5790"/>
                  <a:pt x="21727" y="5591"/>
                  <a:pt x="21648" y="5472"/>
                </a:cubicBezTo>
                <a:cubicBezTo>
                  <a:pt x="21608" y="5412"/>
                  <a:pt x="21469" y="5392"/>
                  <a:pt x="21429" y="5332"/>
                </a:cubicBezTo>
                <a:cubicBezTo>
                  <a:pt x="21389" y="5273"/>
                  <a:pt x="21369" y="5153"/>
                  <a:pt x="21329" y="5094"/>
                </a:cubicBezTo>
                <a:cubicBezTo>
                  <a:pt x="21310" y="5054"/>
                  <a:pt x="21250" y="5094"/>
                  <a:pt x="21230" y="5034"/>
                </a:cubicBezTo>
                <a:cubicBezTo>
                  <a:pt x="21230" y="5014"/>
                  <a:pt x="21270" y="4915"/>
                  <a:pt x="21270" y="4895"/>
                </a:cubicBezTo>
                <a:cubicBezTo>
                  <a:pt x="21210" y="4815"/>
                  <a:pt x="21111" y="4775"/>
                  <a:pt x="21071" y="4716"/>
                </a:cubicBezTo>
                <a:cubicBezTo>
                  <a:pt x="20852" y="4457"/>
                  <a:pt x="20534" y="4298"/>
                  <a:pt x="20295" y="4079"/>
                </a:cubicBezTo>
                <a:cubicBezTo>
                  <a:pt x="20156" y="3960"/>
                  <a:pt x="20036" y="3840"/>
                  <a:pt x="19897" y="3721"/>
                </a:cubicBezTo>
                <a:cubicBezTo>
                  <a:pt x="19857" y="3701"/>
                  <a:pt x="19797" y="3701"/>
                  <a:pt x="19797" y="3701"/>
                </a:cubicBezTo>
                <a:cubicBezTo>
                  <a:pt x="19738" y="3661"/>
                  <a:pt x="19758" y="3601"/>
                  <a:pt x="19738" y="3582"/>
                </a:cubicBezTo>
                <a:cubicBezTo>
                  <a:pt x="19698" y="3542"/>
                  <a:pt x="19579" y="3422"/>
                  <a:pt x="19579" y="3422"/>
                </a:cubicBezTo>
                <a:cubicBezTo>
                  <a:pt x="19081" y="3005"/>
                  <a:pt x="18564" y="2666"/>
                  <a:pt x="18106" y="2189"/>
                </a:cubicBezTo>
                <a:cubicBezTo>
                  <a:pt x="18345" y="2209"/>
                  <a:pt x="18524" y="2328"/>
                  <a:pt x="18723" y="2447"/>
                </a:cubicBezTo>
                <a:cubicBezTo>
                  <a:pt x="19141" y="2706"/>
                  <a:pt x="19559" y="2925"/>
                  <a:pt x="19937" y="3184"/>
                </a:cubicBezTo>
                <a:cubicBezTo>
                  <a:pt x="20016" y="3243"/>
                  <a:pt x="20116" y="3323"/>
                  <a:pt x="20215" y="3383"/>
                </a:cubicBezTo>
                <a:cubicBezTo>
                  <a:pt x="20315" y="3422"/>
                  <a:pt x="20454" y="3422"/>
                  <a:pt x="20534" y="3482"/>
                </a:cubicBezTo>
                <a:cubicBezTo>
                  <a:pt x="20573" y="3522"/>
                  <a:pt x="20633" y="3562"/>
                  <a:pt x="20693" y="3601"/>
                </a:cubicBezTo>
                <a:cubicBezTo>
                  <a:pt x="20733" y="3641"/>
                  <a:pt x="20792" y="3681"/>
                  <a:pt x="20792" y="3681"/>
                </a:cubicBezTo>
                <a:cubicBezTo>
                  <a:pt x="20792" y="3701"/>
                  <a:pt x="20772" y="3761"/>
                  <a:pt x="20812" y="3800"/>
                </a:cubicBezTo>
                <a:cubicBezTo>
                  <a:pt x="20852" y="3820"/>
                  <a:pt x="20971" y="3820"/>
                  <a:pt x="21011" y="3860"/>
                </a:cubicBezTo>
                <a:cubicBezTo>
                  <a:pt x="21031" y="3880"/>
                  <a:pt x="20991" y="3920"/>
                  <a:pt x="21011" y="3940"/>
                </a:cubicBezTo>
                <a:cubicBezTo>
                  <a:pt x="21031" y="3979"/>
                  <a:pt x="21071" y="3960"/>
                  <a:pt x="21111" y="3999"/>
                </a:cubicBezTo>
                <a:cubicBezTo>
                  <a:pt x="21310" y="4198"/>
                  <a:pt x="21389" y="4497"/>
                  <a:pt x="21668" y="4656"/>
                </a:cubicBezTo>
                <a:cubicBezTo>
                  <a:pt x="21707" y="5133"/>
                  <a:pt x="22105" y="5492"/>
                  <a:pt x="22404" y="5949"/>
                </a:cubicBezTo>
                <a:cubicBezTo>
                  <a:pt x="22503" y="6069"/>
                  <a:pt x="22603" y="6208"/>
                  <a:pt x="22682" y="6347"/>
                </a:cubicBezTo>
                <a:cubicBezTo>
                  <a:pt x="22702" y="6407"/>
                  <a:pt x="22643" y="6486"/>
                  <a:pt x="22662" y="6546"/>
                </a:cubicBezTo>
                <a:cubicBezTo>
                  <a:pt x="22682" y="6606"/>
                  <a:pt x="22782" y="6665"/>
                  <a:pt x="22802" y="6725"/>
                </a:cubicBezTo>
                <a:cubicBezTo>
                  <a:pt x="22921" y="6984"/>
                  <a:pt x="23060" y="7223"/>
                  <a:pt x="23200" y="7481"/>
                </a:cubicBezTo>
                <a:cubicBezTo>
                  <a:pt x="23419" y="7939"/>
                  <a:pt x="23498" y="8317"/>
                  <a:pt x="23677" y="8655"/>
                </a:cubicBezTo>
                <a:cubicBezTo>
                  <a:pt x="23856" y="9013"/>
                  <a:pt x="24035" y="9332"/>
                  <a:pt x="24155" y="9670"/>
                </a:cubicBezTo>
                <a:cubicBezTo>
                  <a:pt x="24155" y="9729"/>
                  <a:pt x="24115" y="9809"/>
                  <a:pt x="24135" y="9849"/>
                </a:cubicBezTo>
                <a:cubicBezTo>
                  <a:pt x="24155" y="9928"/>
                  <a:pt x="24214" y="9948"/>
                  <a:pt x="24234" y="10008"/>
                </a:cubicBezTo>
                <a:cubicBezTo>
                  <a:pt x="24274" y="10127"/>
                  <a:pt x="24234" y="10267"/>
                  <a:pt x="24274" y="10366"/>
                </a:cubicBezTo>
                <a:cubicBezTo>
                  <a:pt x="24274" y="10426"/>
                  <a:pt x="24374" y="10426"/>
                  <a:pt x="24393" y="10486"/>
                </a:cubicBezTo>
                <a:cubicBezTo>
                  <a:pt x="24433" y="10525"/>
                  <a:pt x="24374" y="10605"/>
                  <a:pt x="24393" y="10645"/>
                </a:cubicBezTo>
                <a:cubicBezTo>
                  <a:pt x="24393" y="10704"/>
                  <a:pt x="24413" y="10724"/>
                  <a:pt x="24413" y="10784"/>
                </a:cubicBezTo>
                <a:cubicBezTo>
                  <a:pt x="24433" y="11102"/>
                  <a:pt x="24672" y="11202"/>
                  <a:pt x="24752" y="11421"/>
                </a:cubicBezTo>
                <a:cubicBezTo>
                  <a:pt x="24831" y="11659"/>
                  <a:pt x="24851" y="11898"/>
                  <a:pt x="24891" y="12157"/>
                </a:cubicBezTo>
                <a:cubicBezTo>
                  <a:pt x="24931" y="12475"/>
                  <a:pt x="25030" y="12853"/>
                  <a:pt x="24970" y="13072"/>
                </a:cubicBezTo>
                <a:cubicBezTo>
                  <a:pt x="24871" y="13410"/>
                  <a:pt x="25070" y="13729"/>
                  <a:pt x="25130" y="14047"/>
                </a:cubicBezTo>
                <a:cubicBezTo>
                  <a:pt x="25189" y="14266"/>
                  <a:pt x="25150" y="14524"/>
                  <a:pt x="25150" y="14664"/>
                </a:cubicBezTo>
                <a:cubicBezTo>
                  <a:pt x="25150" y="14723"/>
                  <a:pt x="25209" y="14783"/>
                  <a:pt x="25209" y="14863"/>
                </a:cubicBezTo>
                <a:cubicBezTo>
                  <a:pt x="25209" y="14982"/>
                  <a:pt x="25229" y="15101"/>
                  <a:pt x="25229" y="15221"/>
                </a:cubicBezTo>
                <a:cubicBezTo>
                  <a:pt x="25249" y="15360"/>
                  <a:pt x="25309" y="15499"/>
                  <a:pt x="25249" y="15639"/>
                </a:cubicBezTo>
                <a:cubicBezTo>
                  <a:pt x="25269" y="15778"/>
                  <a:pt x="25408" y="15838"/>
                  <a:pt x="25428" y="15977"/>
                </a:cubicBezTo>
                <a:cubicBezTo>
                  <a:pt x="25309" y="16136"/>
                  <a:pt x="25468" y="16335"/>
                  <a:pt x="25468" y="16474"/>
                </a:cubicBezTo>
                <a:cubicBezTo>
                  <a:pt x="25468" y="16534"/>
                  <a:pt x="25408" y="16594"/>
                  <a:pt x="25408" y="16653"/>
                </a:cubicBezTo>
                <a:cubicBezTo>
                  <a:pt x="25428" y="16852"/>
                  <a:pt x="25488" y="17071"/>
                  <a:pt x="25488" y="17230"/>
                </a:cubicBezTo>
                <a:cubicBezTo>
                  <a:pt x="25488" y="17270"/>
                  <a:pt x="25428" y="17350"/>
                  <a:pt x="25428" y="17390"/>
                </a:cubicBezTo>
                <a:cubicBezTo>
                  <a:pt x="25408" y="17668"/>
                  <a:pt x="25428" y="17947"/>
                  <a:pt x="25388" y="18245"/>
                </a:cubicBezTo>
                <a:cubicBezTo>
                  <a:pt x="25368" y="18524"/>
                  <a:pt x="25329" y="18862"/>
                  <a:pt x="25249" y="19160"/>
                </a:cubicBezTo>
                <a:cubicBezTo>
                  <a:pt x="25150" y="19598"/>
                  <a:pt x="24970" y="19996"/>
                  <a:pt x="24851" y="20394"/>
                </a:cubicBezTo>
                <a:cubicBezTo>
                  <a:pt x="24851" y="20394"/>
                  <a:pt x="24771" y="20414"/>
                  <a:pt x="24752" y="20473"/>
                </a:cubicBezTo>
                <a:cubicBezTo>
                  <a:pt x="24712" y="20613"/>
                  <a:pt x="24712" y="20812"/>
                  <a:pt x="24652" y="20931"/>
                </a:cubicBezTo>
                <a:cubicBezTo>
                  <a:pt x="24592" y="21110"/>
                  <a:pt x="24433" y="21229"/>
                  <a:pt x="24453" y="21428"/>
                </a:cubicBezTo>
                <a:cubicBezTo>
                  <a:pt x="24354" y="21627"/>
                  <a:pt x="24155" y="21747"/>
                  <a:pt x="24075" y="21906"/>
                </a:cubicBezTo>
                <a:cubicBezTo>
                  <a:pt x="24035" y="21966"/>
                  <a:pt x="24055" y="22045"/>
                  <a:pt x="23996" y="22105"/>
                </a:cubicBezTo>
                <a:cubicBezTo>
                  <a:pt x="23916" y="22165"/>
                  <a:pt x="23836" y="22165"/>
                  <a:pt x="23757" y="22224"/>
                </a:cubicBezTo>
                <a:cubicBezTo>
                  <a:pt x="23578" y="22324"/>
                  <a:pt x="23518" y="22463"/>
                  <a:pt x="23419" y="22582"/>
                </a:cubicBezTo>
                <a:cubicBezTo>
                  <a:pt x="23339" y="22722"/>
                  <a:pt x="23200" y="22881"/>
                  <a:pt x="23040" y="23000"/>
                </a:cubicBezTo>
                <a:cubicBezTo>
                  <a:pt x="22643" y="23319"/>
                  <a:pt x="22105" y="23557"/>
                  <a:pt x="21747" y="23756"/>
                </a:cubicBezTo>
                <a:cubicBezTo>
                  <a:pt x="21688" y="23816"/>
                  <a:pt x="21648" y="23816"/>
                  <a:pt x="21568" y="23856"/>
                </a:cubicBezTo>
                <a:cubicBezTo>
                  <a:pt x="21409" y="23935"/>
                  <a:pt x="21270" y="24055"/>
                  <a:pt x="21130" y="24114"/>
                </a:cubicBezTo>
                <a:cubicBezTo>
                  <a:pt x="20772" y="24254"/>
                  <a:pt x="20414" y="24274"/>
                  <a:pt x="20096" y="24373"/>
                </a:cubicBezTo>
                <a:cubicBezTo>
                  <a:pt x="19897" y="24433"/>
                  <a:pt x="19718" y="24572"/>
                  <a:pt x="19519" y="24612"/>
                </a:cubicBezTo>
                <a:cubicBezTo>
                  <a:pt x="19280" y="24691"/>
                  <a:pt x="19021" y="24691"/>
                  <a:pt x="18803" y="24711"/>
                </a:cubicBezTo>
                <a:cubicBezTo>
                  <a:pt x="18743" y="24771"/>
                  <a:pt x="18624" y="24791"/>
                  <a:pt x="18584" y="24910"/>
                </a:cubicBezTo>
                <a:cubicBezTo>
                  <a:pt x="18504" y="24930"/>
                  <a:pt x="18484" y="24811"/>
                  <a:pt x="18405" y="24831"/>
                </a:cubicBezTo>
                <a:cubicBezTo>
                  <a:pt x="18405" y="24831"/>
                  <a:pt x="18345" y="24930"/>
                  <a:pt x="18345" y="24930"/>
                </a:cubicBezTo>
                <a:cubicBezTo>
                  <a:pt x="18305" y="24950"/>
                  <a:pt x="18246" y="24950"/>
                  <a:pt x="18206" y="24950"/>
                </a:cubicBezTo>
                <a:cubicBezTo>
                  <a:pt x="18007" y="24990"/>
                  <a:pt x="17768" y="24930"/>
                  <a:pt x="17629" y="25030"/>
                </a:cubicBezTo>
                <a:cubicBezTo>
                  <a:pt x="16912" y="25408"/>
                  <a:pt x="16077" y="25308"/>
                  <a:pt x="15420" y="25646"/>
                </a:cubicBezTo>
                <a:cubicBezTo>
                  <a:pt x="15042" y="25706"/>
                  <a:pt x="14425" y="25786"/>
                  <a:pt x="14067" y="26044"/>
                </a:cubicBezTo>
                <a:cubicBezTo>
                  <a:pt x="13709" y="25945"/>
                  <a:pt x="13351" y="26124"/>
                  <a:pt x="12993" y="26204"/>
                </a:cubicBezTo>
                <a:cubicBezTo>
                  <a:pt x="12774" y="26243"/>
                  <a:pt x="12555" y="26223"/>
                  <a:pt x="12336" y="26263"/>
                </a:cubicBezTo>
                <a:cubicBezTo>
                  <a:pt x="12297" y="26263"/>
                  <a:pt x="12177" y="26363"/>
                  <a:pt x="12157" y="26363"/>
                </a:cubicBezTo>
                <a:cubicBezTo>
                  <a:pt x="12137" y="26363"/>
                  <a:pt x="12137" y="26303"/>
                  <a:pt x="12098" y="26323"/>
                </a:cubicBezTo>
                <a:cubicBezTo>
                  <a:pt x="11978" y="26343"/>
                  <a:pt x="11899" y="26403"/>
                  <a:pt x="11779" y="26422"/>
                </a:cubicBezTo>
                <a:cubicBezTo>
                  <a:pt x="11620" y="26442"/>
                  <a:pt x="11441" y="26422"/>
                  <a:pt x="11282" y="26422"/>
                </a:cubicBezTo>
                <a:cubicBezTo>
                  <a:pt x="11083" y="26403"/>
                  <a:pt x="10904" y="26343"/>
                  <a:pt x="10725" y="26343"/>
                </a:cubicBezTo>
                <a:cubicBezTo>
                  <a:pt x="10347" y="26363"/>
                  <a:pt x="9949" y="26661"/>
                  <a:pt x="9571" y="26482"/>
                </a:cubicBezTo>
                <a:cubicBezTo>
                  <a:pt x="9412" y="26582"/>
                  <a:pt x="9292" y="26522"/>
                  <a:pt x="9173" y="26442"/>
                </a:cubicBezTo>
                <a:cubicBezTo>
                  <a:pt x="8874" y="26582"/>
                  <a:pt x="8576" y="26522"/>
                  <a:pt x="8297" y="26522"/>
                </a:cubicBezTo>
                <a:cubicBezTo>
                  <a:pt x="8118" y="26522"/>
                  <a:pt x="7979" y="26562"/>
                  <a:pt x="7820" y="26562"/>
                </a:cubicBezTo>
                <a:cubicBezTo>
                  <a:pt x="7661" y="26542"/>
                  <a:pt x="7621" y="26462"/>
                  <a:pt x="7502" y="26502"/>
                </a:cubicBezTo>
                <a:cubicBezTo>
                  <a:pt x="7362" y="26542"/>
                  <a:pt x="6885" y="26403"/>
                  <a:pt x="6765" y="26383"/>
                </a:cubicBezTo>
                <a:cubicBezTo>
                  <a:pt x="6686" y="26383"/>
                  <a:pt x="6626" y="26403"/>
                  <a:pt x="6586" y="26383"/>
                </a:cubicBezTo>
                <a:cubicBezTo>
                  <a:pt x="6566" y="26383"/>
                  <a:pt x="6566" y="26323"/>
                  <a:pt x="6566" y="26323"/>
                </a:cubicBezTo>
                <a:cubicBezTo>
                  <a:pt x="6328" y="26303"/>
                  <a:pt x="5890" y="26243"/>
                  <a:pt x="5790" y="26263"/>
                </a:cubicBezTo>
                <a:cubicBezTo>
                  <a:pt x="5651" y="26323"/>
                  <a:pt x="5512" y="26184"/>
                  <a:pt x="5412" y="26144"/>
                </a:cubicBezTo>
                <a:cubicBezTo>
                  <a:pt x="4935" y="25965"/>
                  <a:pt x="4636" y="25925"/>
                  <a:pt x="4219" y="25925"/>
                </a:cubicBezTo>
                <a:cubicBezTo>
                  <a:pt x="4119" y="25885"/>
                  <a:pt x="4079" y="25845"/>
                  <a:pt x="4040" y="25786"/>
                </a:cubicBezTo>
                <a:cubicBezTo>
                  <a:pt x="3980" y="25686"/>
                  <a:pt x="3841" y="25925"/>
                  <a:pt x="3861" y="25766"/>
                </a:cubicBezTo>
                <a:cubicBezTo>
                  <a:pt x="3662" y="25746"/>
                  <a:pt x="3642" y="25666"/>
                  <a:pt x="3443" y="25567"/>
                </a:cubicBezTo>
                <a:cubicBezTo>
                  <a:pt x="3343" y="25746"/>
                  <a:pt x="3204" y="25487"/>
                  <a:pt x="3204" y="25487"/>
                </a:cubicBezTo>
                <a:cubicBezTo>
                  <a:pt x="3144" y="25447"/>
                  <a:pt x="3085" y="25507"/>
                  <a:pt x="3065" y="25487"/>
                </a:cubicBezTo>
                <a:cubicBezTo>
                  <a:pt x="2905" y="25388"/>
                  <a:pt x="2806" y="25209"/>
                  <a:pt x="2647" y="25129"/>
                </a:cubicBezTo>
                <a:cubicBezTo>
                  <a:pt x="2527" y="25089"/>
                  <a:pt x="2408" y="25109"/>
                  <a:pt x="2269" y="25089"/>
                </a:cubicBezTo>
                <a:cubicBezTo>
                  <a:pt x="1931" y="25030"/>
                  <a:pt x="1493" y="24791"/>
                  <a:pt x="1075" y="24552"/>
                </a:cubicBezTo>
                <a:cubicBezTo>
                  <a:pt x="916" y="24691"/>
                  <a:pt x="1155" y="24751"/>
                  <a:pt x="1214" y="24831"/>
                </a:cubicBezTo>
                <a:cubicBezTo>
                  <a:pt x="1354" y="25010"/>
                  <a:pt x="1473" y="25109"/>
                  <a:pt x="1592" y="25169"/>
                </a:cubicBezTo>
                <a:cubicBezTo>
                  <a:pt x="1672" y="25189"/>
                  <a:pt x="1692" y="25288"/>
                  <a:pt x="1712" y="25308"/>
                </a:cubicBezTo>
                <a:cubicBezTo>
                  <a:pt x="2030" y="25567"/>
                  <a:pt x="2508" y="25865"/>
                  <a:pt x="2806" y="25945"/>
                </a:cubicBezTo>
                <a:cubicBezTo>
                  <a:pt x="3284" y="26104"/>
                  <a:pt x="3681" y="26343"/>
                  <a:pt x="4139" y="26522"/>
                </a:cubicBezTo>
                <a:cubicBezTo>
                  <a:pt x="4378" y="26601"/>
                  <a:pt x="4676" y="26701"/>
                  <a:pt x="4855" y="26721"/>
                </a:cubicBezTo>
                <a:cubicBezTo>
                  <a:pt x="4935" y="26741"/>
                  <a:pt x="4955" y="26820"/>
                  <a:pt x="4995" y="26840"/>
                </a:cubicBezTo>
                <a:cubicBezTo>
                  <a:pt x="5174" y="26900"/>
                  <a:pt x="5412" y="26940"/>
                  <a:pt x="5611" y="26980"/>
                </a:cubicBezTo>
                <a:cubicBezTo>
                  <a:pt x="5850" y="27039"/>
                  <a:pt x="6089" y="27099"/>
                  <a:pt x="6228" y="27119"/>
                </a:cubicBezTo>
                <a:cubicBezTo>
                  <a:pt x="6268" y="27119"/>
                  <a:pt x="6268" y="27178"/>
                  <a:pt x="6268" y="27178"/>
                </a:cubicBezTo>
                <a:cubicBezTo>
                  <a:pt x="6507" y="27258"/>
                  <a:pt x="6606" y="27159"/>
                  <a:pt x="6765" y="27198"/>
                </a:cubicBezTo>
                <a:cubicBezTo>
                  <a:pt x="6765" y="27198"/>
                  <a:pt x="6825" y="27258"/>
                  <a:pt x="6885" y="27278"/>
                </a:cubicBezTo>
                <a:cubicBezTo>
                  <a:pt x="6964" y="27298"/>
                  <a:pt x="7024" y="27258"/>
                  <a:pt x="7064" y="27258"/>
                </a:cubicBezTo>
                <a:cubicBezTo>
                  <a:pt x="7322" y="27298"/>
                  <a:pt x="7581" y="27397"/>
                  <a:pt x="7820" y="27417"/>
                </a:cubicBezTo>
                <a:cubicBezTo>
                  <a:pt x="8019" y="27417"/>
                  <a:pt x="8258" y="27338"/>
                  <a:pt x="8437" y="27358"/>
                </a:cubicBezTo>
                <a:cubicBezTo>
                  <a:pt x="8556" y="27358"/>
                  <a:pt x="8596" y="27417"/>
                  <a:pt x="8636" y="27437"/>
                </a:cubicBezTo>
                <a:cubicBezTo>
                  <a:pt x="8656" y="27437"/>
                  <a:pt x="8675" y="27377"/>
                  <a:pt x="8675" y="27377"/>
                </a:cubicBezTo>
                <a:cubicBezTo>
                  <a:pt x="9034" y="27417"/>
                  <a:pt x="9451" y="27457"/>
                  <a:pt x="9670" y="27497"/>
                </a:cubicBezTo>
                <a:cubicBezTo>
                  <a:pt x="9730" y="27497"/>
                  <a:pt x="9750" y="27457"/>
                  <a:pt x="9790" y="27457"/>
                </a:cubicBezTo>
                <a:cubicBezTo>
                  <a:pt x="10008" y="27417"/>
                  <a:pt x="10148" y="27437"/>
                  <a:pt x="10367" y="27437"/>
                </a:cubicBezTo>
                <a:cubicBezTo>
                  <a:pt x="10585" y="27437"/>
                  <a:pt x="10904" y="27377"/>
                  <a:pt x="11162" y="27358"/>
                </a:cubicBezTo>
                <a:cubicBezTo>
                  <a:pt x="11222" y="27358"/>
                  <a:pt x="11302" y="27377"/>
                  <a:pt x="11381" y="27377"/>
                </a:cubicBezTo>
                <a:cubicBezTo>
                  <a:pt x="12018" y="27318"/>
                  <a:pt x="12973" y="27318"/>
                  <a:pt x="13649" y="27178"/>
                </a:cubicBezTo>
                <a:cubicBezTo>
                  <a:pt x="14346" y="27039"/>
                  <a:pt x="14983" y="26860"/>
                  <a:pt x="15599" y="26741"/>
                </a:cubicBezTo>
                <a:cubicBezTo>
                  <a:pt x="15957" y="26661"/>
                  <a:pt x="16256" y="26562"/>
                  <a:pt x="16554" y="26502"/>
                </a:cubicBezTo>
                <a:cubicBezTo>
                  <a:pt x="16952" y="26422"/>
                  <a:pt x="17390" y="26442"/>
                  <a:pt x="17828" y="26323"/>
                </a:cubicBezTo>
                <a:cubicBezTo>
                  <a:pt x="17967" y="26283"/>
                  <a:pt x="18106" y="26223"/>
                  <a:pt x="18246" y="26164"/>
                </a:cubicBezTo>
                <a:cubicBezTo>
                  <a:pt x="18763" y="26005"/>
                  <a:pt x="19101" y="25905"/>
                  <a:pt x="19539" y="25806"/>
                </a:cubicBezTo>
                <a:lnTo>
                  <a:pt x="20116" y="25666"/>
                </a:lnTo>
                <a:cubicBezTo>
                  <a:pt x="20315" y="25607"/>
                  <a:pt x="20534" y="25547"/>
                  <a:pt x="20733" y="25487"/>
                </a:cubicBezTo>
                <a:cubicBezTo>
                  <a:pt x="21130" y="25348"/>
                  <a:pt x="21528" y="25209"/>
                  <a:pt x="21906" y="25030"/>
                </a:cubicBezTo>
                <a:cubicBezTo>
                  <a:pt x="22583" y="24751"/>
                  <a:pt x="23220" y="24333"/>
                  <a:pt x="23797" y="23856"/>
                </a:cubicBezTo>
                <a:cubicBezTo>
                  <a:pt x="24433" y="23279"/>
                  <a:pt x="25010" y="22602"/>
                  <a:pt x="25468" y="21866"/>
                </a:cubicBezTo>
                <a:cubicBezTo>
                  <a:pt x="26105" y="20891"/>
                  <a:pt x="26542" y="19697"/>
                  <a:pt x="26662" y="18563"/>
                </a:cubicBezTo>
                <a:cubicBezTo>
                  <a:pt x="26761" y="17608"/>
                  <a:pt x="26861" y="16474"/>
                  <a:pt x="26781" y="15479"/>
                </a:cubicBezTo>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61" name="Google Shape;928;p11"/>
          <p:cNvSpPr/>
          <p:nvPr/>
        </p:nvSpPr>
        <p:spPr>
          <a:xfrm rot="6525556">
            <a:off x="634440" y="942996"/>
            <a:ext cx="1792216" cy="1313380"/>
          </a:xfrm>
          <a:custGeom>
            <a:avLst/>
            <a:ahLst/>
            <a:rect l="l" t="t" r="r" b="b"/>
            <a:pathLst>
              <a:path w="71687" h="52534" extrusionOk="0">
                <a:moveTo>
                  <a:pt x="45501" y="1"/>
                </a:moveTo>
                <a:cubicBezTo>
                  <a:pt x="44031" y="1"/>
                  <a:pt x="42548" y="114"/>
                  <a:pt x="41066" y="337"/>
                </a:cubicBezTo>
                <a:cubicBezTo>
                  <a:pt x="40808" y="377"/>
                  <a:pt x="40549" y="417"/>
                  <a:pt x="40290" y="476"/>
                </a:cubicBezTo>
                <a:cubicBezTo>
                  <a:pt x="32093" y="1929"/>
                  <a:pt x="24592" y="6127"/>
                  <a:pt x="18325" y="11499"/>
                </a:cubicBezTo>
                <a:cubicBezTo>
                  <a:pt x="10923" y="17826"/>
                  <a:pt x="0" y="29485"/>
                  <a:pt x="3701" y="40249"/>
                </a:cubicBezTo>
                <a:cubicBezTo>
                  <a:pt x="4358" y="42139"/>
                  <a:pt x="5353" y="43910"/>
                  <a:pt x="6626" y="45482"/>
                </a:cubicBezTo>
                <a:cubicBezTo>
                  <a:pt x="10032" y="49704"/>
                  <a:pt x="15304" y="52534"/>
                  <a:pt x="20694" y="52534"/>
                </a:cubicBezTo>
                <a:cubicBezTo>
                  <a:pt x="21349" y="52534"/>
                  <a:pt x="22006" y="52492"/>
                  <a:pt x="22662" y="52406"/>
                </a:cubicBezTo>
                <a:cubicBezTo>
                  <a:pt x="28711" y="51630"/>
                  <a:pt x="34202" y="47113"/>
                  <a:pt x="35794" y="41224"/>
                </a:cubicBezTo>
                <a:cubicBezTo>
                  <a:pt x="40385" y="43315"/>
                  <a:pt x="44956" y="44761"/>
                  <a:pt x="49574" y="44761"/>
                </a:cubicBezTo>
                <a:cubicBezTo>
                  <a:pt x="52821" y="44761"/>
                  <a:pt x="56092" y="44046"/>
                  <a:pt x="59411" y="42338"/>
                </a:cubicBezTo>
                <a:cubicBezTo>
                  <a:pt x="64385" y="39811"/>
                  <a:pt x="69498" y="34897"/>
                  <a:pt x="70433" y="29167"/>
                </a:cubicBezTo>
                <a:cubicBezTo>
                  <a:pt x="71687" y="21547"/>
                  <a:pt x="68841" y="13588"/>
                  <a:pt x="63768" y="7858"/>
                </a:cubicBezTo>
                <a:cubicBezTo>
                  <a:pt x="59042" y="2508"/>
                  <a:pt x="52421" y="1"/>
                  <a:pt x="45501" y="1"/>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62" name="Google Shape;929;p11"/>
          <p:cNvSpPr/>
          <p:nvPr/>
        </p:nvSpPr>
        <p:spPr>
          <a:xfrm rot="789901">
            <a:off x="1078312" y="595796"/>
            <a:ext cx="1036557" cy="1281072"/>
          </a:xfrm>
          <a:custGeom>
            <a:avLst/>
            <a:ahLst/>
            <a:rect l="l" t="t" r="r" b="b"/>
            <a:pathLst>
              <a:path w="26881" h="33222" extrusionOk="0">
                <a:moveTo>
                  <a:pt x="9335" y="18405"/>
                </a:moveTo>
                <a:cubicBezTo>
                  <a:pt x="9327" y="18416"/>
                  <a:pt x="9319" y="18428"/>
                  <a:pt x="9312" y="18439"/>
                </a:cubicBezTo>
                <a:cubicBezTo>
                  <a:pt x="9319" y="18429"/>
                  <a:pt x="9327" y="18417"/>
                  <a:pt x="9335" y="18405"/>
                </a:cubicBezTo>
                <a:close/>
                <a:moveTo>
                  <a:pt x="8914" y="18817"/>
                </a:moveTo>
                <a:lnTo>
                  <a:pt x="8914" y="18817"/>
                </a:lnTo>
                <a:cubicBezTo>
                  <a:pt x="8904" y="18836"/>
                  <a:pt x="8895" y="18854"/>
                  <a:pt x="8887" y="18871"/>
                </a:cubicBezTo>
                <a:lnTo>
                  <a:pt x="8887" y="18871"/>
                </a:lnTo>
                <a:lnTo>
                  <a:pt x="8914" y="18817"/>
                </a:lnTo>
                <a:close/>
                <a:moveTo>
                  <a:pt x="7761" y="25656"/>
                </a:moveTo>
                <a:lnTo>
                  <a:pt x="7760" y="25661"/>
                </a:lnTo>
                <a:cubicBezTo>
                  <a:pt x="7760" y="25660"/>
                  <a:pt x="7761" y="25658"/>
                  <a:pt x="7761" y="25656"/>
                </a:cubicBezTo>
                <a:close/>
                <a:moveTo>
                  <a:pt x="7641" y="25801"/>
                </a:moveTo>
                <a:lnTo>
                  <a:pt x="7641" y="25801"/>
                </a:lnTo>
                <a:cubicBezTo>
                  <a:pt x="7633" y="25805"/>
                  <a:pt x="7626" y="25810"/>
                  <a:pt x="7619" y="25814"/>
                </a:cubicBezTo>
                <a:lnTo>
                  <a:pt x="7619" y="25814"/>
                </a:lnTo>
                <a:cubicBezTo>
                  <a:pt x="7626" y="25811"/>
                  <a:pt x="7633" y="25807"/>
                  <a:pt x="7641" y="25801"/>
                </a:cubicBezTo>
                <a:close/>
                <a:moveTo>
                  <a:pt x="2945" y="27653"/>
                </a:moveTo>
                <a:cubicBezTo>
                  <a:pt x="2938" y="27674"/>
                  <a:pt x="2932" y="27694"/>
                  <a:pt x="2925" y="27711"/>
                </a:cubicBezTo>
                <a:cubicBezTo>
                  <a:pt x="2934" y="27689"/>
                  <a:pt x="2941" y="27670"/>
                  <a:pt x="2945" y="27653"/>
                </a:cubicBezTo>
                <a:close/>
                <a:moveTo>
                  <a:pt x="3400" y="31173"/>
                </a:moveTo>
                <a:cubicBezTo>
                  <a:pt x="3395" y="31179"/>
                  <a:pt x="3389" y="31186"/>
                  <a:pt x="3383" y="31192"/>
                </a:cubicBezTo>
                <a:cubicBezTo>
                  <a:pt x="3389" y="31186"/>
                  <a:pt x="3395" y="31180"/>
                  <a:pt x="3400" y="31173"/>
                </a:cubicBezTo>
                <a:close/>
                <a:moveTo>
                  <a:pt x="2686" y="31829"/>
                </a:moveTo>
                <a:cubicBezTo>
                  <a:pt x="2666" y="31909"/>
                  <a:pt x="2587" y="31988"/>
                  <a:pt x="2468" y="32068"/>
                </a:cubicBezTo>
                <a:cubicBezTo>
                  <a:pt x="2507" y="31968"/>
                  <a:pt x="2587" y="31889"/>
                  <a:pt x="2686" y="31829"/>
                </a:cubicBezTo>
                <a:close/>
                <a:moveTo>
                  <a:pt x="2249" y="31929"/>
                </a:moveTo>
                <a:cubicBezTo>
                  <a:pt x="2288" y="31968"/>
                  <a:pt x="2308" y="32048"/>
                  <a:pt x="2288" y="32147"/>
                </a:cubicBezTo>
                <a:cubicBezTo>
                  <a:pt x="2229" y="32187"/>
                  <a:pt x="2149" y="32227"/>
                  <a:pt x="2090" y="32247"/>
                </a:cubicBezTo>
                <a:cubicBezTo>
                  <a:pt x="2090" y="32207"/>
                  <a:pt x="2090" y="32187"/>
                  <a:pt x="2090" y="32147"/>
                </a:cubicBezTo>
                <a:cubicBezTo>
                  <a:pt x="2149" y="32088"/>
                  <a:pt x="2189" y="32008"/>
                  <a:pt x="2249" y="31929"/>
                </a:cubicBezTo>
                <a:close/>
                <a:moveTo>
                  <a:pt x="25318" y="0"/>
                </a:moveTo>
                <a:cubicBezTo>
                  <a:pt x="25303" y="0"/>
                  <a:pt x="25289" y="5"/>
                  <a:pt x="25269" y="15"/>
                </a:cubicBezTo>
                <a:cubicBezTo>
                  <a:pt x="25265" y="11"/>
                  <a:pt x="25261" y="10"/>
                  <a:pt x="25257" y="10"/>
                </a:cubicBezTo>
                <a:cubicBezTo>
                  <a:pt x="25241" y="10"/>
                  <a:pt x="25225" y="39"/>
                  <a:pt x="25209" y="55"/>
                </a:cubicBezTo>
                <a:lnTo>
                  <a:pt x="25149" y="115"/>
                </a:lnTo>
                <a:cubicBezTo>
                  <a:pt x="25070" y="214"/>
                  <a:pt x="24990" y="333"/>
                  <a:pt x="24911" y="473"/>
                </a:cubicBezTo>
                <a:cubicBezTo>
                  <a:pt x="24897" y="478"/>
                  <a:pt x="24887" y="481"/>
                  <a:pt x="24880" y="481"/>
                </a:cubicBezTo>
                <a:cubicBezTo>
                  <a:pt x="24814" y="481"/>
                  <a:pt x="25002" y="254"/>
                  <a:pt x="24930" y="254"/>
                </a:cubicBezTo>
                <a:cubicBezTo>
                  <a:pt x="24791" y="532"/>
                  <a:pt x="24632" y="711"/>
                  <a:pt x="24274" y="1010"/>
                </a:cubicBezTo>
                <a:lnTo>
                  <a:pt x="24294" y="930"/>
                </a:lnTo>
                <a:lnTo>
                  <a:pt x="24294" y="930"/>
                </a:lnTo>
                <a:cubicBezTo>
                  <a:pt x="24035" y="1209"/>
                  <a:pt x="23936" y="1308"/>
                  <a:pt x="23796" y="1448"/>
                </a:cubicBezTo>
                <a:cubicBezTo>
                  <a:pt x="23657" y="1587"/>
                  <a:pt x="23518" y="1706"/>
                  <a:pt x="23379" y="1806"/>
                </a:cubicBezTo>
                <a:cubicBezTo>
                  <a:pt x="23100" y="2044"/>
                  <a:pt x="22821" y="2283"/>
                  <a:pt x="22423" y="2641"/>
                </a:cubicBezTo>
                <a:lnTo>
                  <a:pt x="22563" y="2681"/>
                </a:lnTo>
                <a:cubicBezTo>
                  <a:pt x="22404" y="2840"/>
                  <a:pt x="22344" y="2840"/>
                  <a:pt x="22244" y="2900"/>
                </a:cubicBezTo>
                <a:cubicBezTo>
                  <a:pt x="22237" y="2956"/>
                  <a:pt x="22247" y="2978"/>
                  <a:pt x="22268" y="2978"/>
                </a:cubicBezTo>
                <a:cubicBezTo>
                  <a:pt x="22344" y="2978"/>
                  <a:pt x="22566" y="2682"/>
                  <a:pt x="22650" y="2682"/>
                </a:cubicBezTo>
                <a:cubicBezTo>
                  <a:pt x="22673" y="2682"/>
                  <a:pt x="22686" y="2705"/>
                  <a:pt x="22682" y="2761"/>
                </a:cubicBezTo>
                <a:cubicBezTo>
                  <a:pt x="22291" y="2800"/>
                  <a:pt x="21593" y="3896"/>
                  <a:pt x="21248" y="3896"/>
                </a:cubicBezTo>
                <a:cubicBezTo>
                  <a:pt x="21241" y="3896"/>
                  <a:pt x="21236" y="3896"/>
                  <a:pt x="21230" y="3895"/>
                </a:cubicBezTo>
                <a:lnTo>
                  <a:pt x="21230" y="3895"/>
                </a:lnTo>
                <a:cubicBezTo>
                  <a:pt x="20991" y="4153"/>
                  <a:pt x="21389" y="3915"/>
                  <a:pt x="21150" y="4173"/>
                </a:cubicBezTo>
                <a:lnTo>
                  <a:pt x="21031" y="4193"/>
                </a:lnTo>
                <a:lnTo>
                  <a:pt x="21051" y="4333"/>
                </a:lnTo>
                <a:cubicBezTo>
                  <a:pt x="20922" y="4447"/>
                  <a:pt x="20814" y="4489"/>
                  <a:pt x="20741" y="4489"/>
                </a:cubicBezTo>
                <a:cubicBezTo>
                  <a:pt x="20712" y="4489"/>
                  <a:pt x="20689" y="4483"/>
                  <a:pt x="20673" y="4472"/>
                </a:cubicBezTo>
                <a:cubicBezTo>
                  <a:pt x="20712" y="4432"/>
                  <a:pt x="20772" y="4333"/>
                  <a:pt x="20812" y="4293"/>
                </a:cubicBezTo>
                <a:lnTo>
                  <a:pt x="20812" y="4293"/>
                </a:lnTo>
                <a:cubicBezTo>
                  <a:pt x="20553" y="4432"/>
                  <a:pt x="20295" y="4870"/>
                  <a:pt x="20195" y="4989"/>
                </a:cubicBezTo>
                <a:lnTo>
                  <a:pt x="20434" y="4790"/>
                </a:lnTo>
                <a:lnTo>
                  <a:pt x="20434" y="4790"/>
                </a:lnTo>
                <a:cubicBezTo>
                  <a:pt x="20135" y="5168"/>
                  <a:pt x="19777" y="5566"/>
                  <a:pt x="19419" y="5964"/>
                </a:cubicBezTo>
                <a:cubicBezTo>
                  <a:pt x="19081" y="6362"/>
                  <a:pt x="18743" y="6780"/>
                  <a:pt x="18504" y="7178"/>
                </a:cubicBezTo>
                <a:lnTo>
                  <a:pt x="18584" y="7178"/>
                </a:lnTo>
                <a:cubicBezTo>
                  <a:pt x="18205" y="7775"/>
                  <a:pt x="18166" y="7556"/>
                  <a:pt x="17708" y="8192"/>
                </a:cubicBezTo>
                <a:lnTo>
                  <a:pt x="17708" y="8153"/>
                </a:lnTo>
                <a:cubicBezTo>
                  <a:pt x="17648" y="8312"/>
                  <a:pt x="17549" y="8491"/>
                  <a:pt x="17410" y="8650"/>
                </a:cubicBezTo>
                <a:cubicBezTo>
                  <a:pt x="17422" y="8607"/>
                  <a:pt x="17414" y="8592"/>
                  <a:pt x="17394" y="8592"/>
                </a:cubicBezTo>
                <a:cubicBezTo>
                  <a:pt x="17345" y="8592"/>
                  <a:pt x="17221" y="8689"/>
                  <a:pt x="17174" y="8689"/>
                </a:cubicBezTo>
                <a:cubicBezTo>
                  <a:pt x="17152" y="8689"/>
                  <a:pt x="17146" y="8669"/>
                  <a:pt x="17171" y="8610"/>
                </a:cubicBezTo>
                <a:lnTo>
                  <a:pt x="17171" y="8610"/>
                </a:lnTo>
                <a:cubicBezTo>
                  <a:pt x="16773" y="9267"/>
                  <a:pt x="16992" y="8968"/>
                  <a:pt x="16833" y="9486"/>
                </a:cubicBezTo>
                <a:lnTo>
                  <a:pt x="16693" y="9525"/>
                </a:lnTo>
                <a:cubicBezTo>
                  <a:pt x="16634" y="9705"/>
                  <a:pt x="16673" y="9744"/>
                  <a:pt x="16435" y="10063"/>
                </a:cubicBezTo>
                <a:cubicBezTo>
                  <a:pt x="16479" y="9968"/>
                  <a:pt x="16467" y="9943"/>
                  <a:pt x="16435" y="9943"/>
                </a:cubicBezTo>
                <a:cubicBezTo>
                  <a:pt x="16401" y="9943"/>
                  <a:pt x="16346" y="9970"/>
                  <a:pt x="16311" y="9970"/>
                </a:cubicBezTo>
                <a:cubicBezTo>
                  <a:pt x="16274" y="9970"/>
                  <a:pt x="16260" y="9941"/>
                  <a:pt x="16315" y="9824"/>
                </a:cubicBezTo>
                <a:lnTo>
                  <a:pt x="16315" y="9824"/>
                </a:lnTo>
                <a:cubicBezTo>
                  <a:pt x="15619" y="10321"/>
                  <a:pt x="15718" y="10898"/>
                  <a:pt x="15221" y="10998"/>
                </a:cubicBezTo>
                <a:cubicBezTo>
                  <a:pt x="15217" y="11091"/>
                  <a:pt x="15239" y="11128"/>
                  <a:pt x="15275" y="11128"/>
                </a:cubicBezTo>
                <a:cubicBezTo>
                  <a:pt x="15398" y="11128"/>
                  <a:pt x="15690" y="10710"/>
                  <a:pt x="15709" y="10710"/>
                </a:cubicBezTo>
                <a:cubicBezTo>
                  <a:pt x="15712" y="10710"/>
                  <a:pt x="15709" y="10719"/>
                  <a:pt x="15699" y="10739"/>
                </a:cubicBezTo>
                <a:cubicBezTo>
                  <a:pt x="15713" y="10733"/>
                  <a:pt x="15725" y="10730"/>
                  <a:pt x="15735" y="10730"/>
                </a:cubicBezTo>
                <a:cubicBezTo>
                  <a:pt x="15842" y="10730"/>
                  <a:pt x="15644" y="11112"/>
                  <a:pt x="15480" y="11276"/>
                </a:cubicBezTo>
                <a:cubicBezTo>
                  <a:pt x="15321" y="11475"/>
                  <a:pt x="14942" y="11416"/>
                  <a:pt x="14525" y="11933"/>
                </a:cubicBezTo>
                <a:cubicBezTo>
                  <a:pt x="14564" y="11873"/>
                  <a:pt x="14564" y="11873"/>
                  <a:pt x="14604" y="11814"/>
                </a:cubicBezTo>
                <a:lnTo>
                  <a:pt x="14604" y="11814"/>
                </a:lnTo>
                <a:cubicBezTo>
                  <a:pt x="14385" y="11973"/>
                  <a:pt x="14365" y="12251"/>
                  <a:pt x="14087" y="12410"/>
                </a:cubicBezTo>
                <a:cubicBezTo>
                  <a:pt x="14107" y="12649"/>
                  <a:pt x="13848" y="12709"/>
                  <a:pt x="13968" y="12888"/>
                </a:cubicBezTo>
                <a:lnTo>
                  <a:pt x="14306" y="12391"/>
                </a:lnTo>
                <a:lnTo>
                  <a:pt x="14306" y="12391"/>
                </a:lnTo>
                <a:cubicBezTo>
                  <a:pt x="14147" y="12689"/>
                  <a:pt x="14127" y="13087"/>
                  <a:pt x="13689" y="13465"/>
                </a:cubicBezTo>
                <a:cubicBezTo>
                  <a:pt x="13689" y="13405"/>
                  <a:pt x="13749" y="13226"/>
                  <a:pt x="13789" y="13127"/>
                </a:cubicBezTo>
                <a:lnTo>
                  <a:pt x="13789" y="13127"/>
                </a:lnTo>
                <a:cubicBezTo>
                  <a:pt x="13649" y="13206"/>
                  <a:pt x="13629" y="13405"/>
                  <a:pt x="13470" y="13485"/>
                </a:cubicBezTo>
                <a:cubicBezTo>
                  <a:pt x="13351" y="13326"/>
                  <a:pt x="13888" y="12888"/>
                  <a:pt x="13987" y="12490"/>
                </a:cubicBezTo>
                <a:lnTo>
                  <a:pt x="13987" y="12490"/>
                </a:lnTo>
                <a:cubicBezTo>
                  <a:pt x="13846" y="12569"/>
                  <a:pt x="13741" y="12935"/>
                  <a:pt x="13674" y="12935"/>
                </a:cubicBezTo>
                <a:cubicBezTo>
                  <a:pt x="13657" y="12935"/>
                  <a:pt x="13642" y="12910"/>
                  <a:pt x="13629" y="12848"/>
                </a:cubicBezTo>
                <a:lnTo>
                  <a:pt x="13629" y="12848"/>
                </a:lnTo>
                <a:cubicBezTo>
                  <a:pt x="13689" y="13246"/>
                  <a:pt x="13192" y="13346"/>
                  <a:pt x="13092" y="13823"/>
                </a:cubicBezTo>
                <a:lnTo>
                  <a:pt x="13013" y="13724"/>
                </a:lnTo>
                <a:cubicBezTo>
                  <a:pt x="12993" y="13803"/>
                  <a:pt x="12933" y="13942"/>
                  <a:pt x="12853" y="14042"/>
                </a:cubicBezTo>
                <a:lnTo>
                  <a:pt x="12873" y="13763"/>
                </a:lnTo>
                <a:lnTo>
                  <a:pt x="12873" y="13763"/>
                </a:lnTo>
                <a:cubicBezTo>
                  <a:pt x="12754" y="14141"/>
                  <a:pt x="12356" y="14241"/>
                  <a:pt x="12197" y="14559"/>
                </a:cubicBezTo>
                <a:cubicBezTo>
                  <a:pt x="12360" y="14344"/>
                  <a:pt x="12432" y="14284"/>
                  <a:pt x="12472" y="14284"/>
                </a:cubicBezTo>
                <a:cubicBezTo>
                  <a:pt x="12521" y="14284"/>
                  <a:pt x="12519" y="14379"/>
                  <a:pt x="12584" y="14379"/>
                </a:cubicBezTo>
                <a:cubicBezTo>
                  <a:pt x="12605" y="14379"/>
                  <a:pt x="12634" y="14368"/>
                  <a:pt x="12674" y="14340"/>
                </a:cubicBezTo>
                <a:lnTo>
                  <a:pt x="12674" y="14340"/>
                </a:lnTo>
                <a:cubicBezTo>
                  <a:pt x="12256" y="15136"/>
                  <a:pt x="12097" y="14559"/>
                  <a:pt x="11560" y="15335"/>
                </a:cubicBezTo>
                <a:cubicBezTo>
                  <a:pt x="11629" y="15252"/>
                  <a:pt x="11766" y="15140"/>
                  <a:pt x="11816" y="15140"/>
                </a:cubicBezTo>
                <a:cubicBezTo>
                  <a:pt x="11838" y="15140"/>
                  <a:pt x="11843" y="15161"/>
                  <a:pt x="11819" y="15216"/>
                </a:cubicBezTo>
                <a:cubicBezTo>
                  <a:pt x="11699" y="15355"/>
                  <a:pt x="11500" y="15534"/>
                  <a:pt x="11381" y="15574"/>
                </a:cubicBezTo>
                <a:cubicBezTo>
                  <a:pt x="11241" y="15780"/>
                  <a:pt x="11227" y="15833"/>
                  <a:pt x="11259" y="15833"/>
                </a:cubicBezTo>
                <a:cubicBezTo>
                  <a:pt x="11293" y="15833"/>
                  <a:pt x="11384" y="15769"/>
                  <a:pt x="11428" y="15769"/>
                </a:cubicBezTo>
                <a:cubicBezTo>
                  <a:pt x="11453" y="15769"/>
                  <a:pt x="11463" y="15789"/>
                  <a:pt x="11441" y="15852"/>
                </a:cubicBezTo>
                <a:cubicBezTo>
                  <a:pt x="11182" y="15932"/>
                  <a:pt x="11282" y="16151"/>
                  <a:pt x="11142" y="16410"/>
                </a:cubicBezTo>
                <a:lnTo>
                  <a:pt x="11043" y="16330"/>
                </a:lnTo>
                <a:lnTo>
                  <a:pt x="11043" y="16330"/>
                </a:lnTo>
                <a:cubicBezTo>
                  <a:pt x="10526" y="16887"/>
                  <a:pt x="11142" y="16648"/>
                  <a:pt x="10645" y="17146"/>
                </a:cubicBezTo>
                <a:lnTo>
                  <a:pt x="10685" y="16807"/>
                </a:lnTo>
                <a:lnTo>
                  <a:pt x="10685" y="16807"/>
                </a:lnTo>
                <a:lnTo>
                  <a:pt x="10506" y="17106"/>
                </a:lnTo>
                <a:lnTo>
                  <a:pt x="10426" y="16967"/>
                </a:lnTo>
                <a:cubicBezTo>
                  <a:pt x="10287" y="17345"/>
                  <a:pt x="10187" y="17424"/>
                  <a:pt x="9929" y="17703"/>
                </a:cubicBezTo>
                <a:cubicBezTo>
                  <a:pt x="9934" y="17702"/>
                  <a:pt x="9939" y="17701"/>
                  <a:pt x="9945" y="17701"/>
                </a:cubicBezTo>
                <a:cubicBezTo>
                  <a:pt x="10051" y="17701"/>
                  <a:pt x="10079" y="17894"/>
                  <a:pt x="9889" y="18141"/>
                </a:cubicBezTo>
                <a:cubicBezTo>
                  <a:pt x="9848" y="18169"/>
                  <a:pt x="9823" y="18179"/>
                  <a:pt x="9807" y="18179"/>
                </a:cubicBezTo>
                <a:cubicBezTo>
                  <a:pt x="9778" y="18179"/>
                  <a:pt x="9778" y="18150"/>
                  <a:pt x="9766" y="18150"/>
                </a:cubicBezTo>
                <a:cubicBezTo>
                  <a:pt x="9751" y="18150"/>
                  <a:pt x="9721" y="18189"/>
                  <a:pt x="9610" y="18359"/>
                </a:cubicBezTo>
                <a:cubicBezTo>
                  <a:pt x="9610" y="18240"/>
                  <a:pt x="9590" y="18081"/>
                  <a:pt x="9809" y="17981"/>
                </a:cubicBezTo>
                <a:cubicBezTo>
                  <a:pt x="9789" y="17942"/>
                  <a:pt x="9809" y="17842"/>
                  <a:pt x="9789" y="17802"/>
                </a:cubicBezTo>
                <a:cubicBezTo>
                  <a:pt x="9587" y="17931"/>
                  <a:pt x="9435" y="18248"/>
                  <a:pt x="9335" y="18405"/>
                </a:cubicBezTo>
                <a:lnTo>
                  <a:pt x="9335" y="18405"/>
                </a:lnTo>
                <a:cubicBezTo>
                  <a:pt x="9367" y="18358"/>
                  <a:pt x="9399" y="18316"/>
                  <a:pt x="9431" y="18300"/>
                </a:cubicBezTo>
                <a:lnTo>
                  <a:pt x="9431" y="18300"/>
                </a:lnTo>
                <a:lnTo>
                  <a:pt x="9173" y="18956"/>
                </a:lnTo>
                <a:cubicBezTo>
                  <a:pt x="9151" y="18969"/>
                  <a:pt x="9136" y="18974"/>
                  <a:pt x="9124" y="18974"/>
                </a:cubicBezTo>
                <a:cubicBezTo>
                  <a:pt x="9082" y="18974"/>
                  <a:pt x="9097" y="18900"/>
                  <a:pt x="9113" y="18837"/>
                </a:cubicBezTo>
                <a:lnTo>
                  <a:pt x="9113" y="18837"/>
                </a:lnTo>
                <a:cubicBezTo>
                  <a:pt x="9033" y="18956"/>
                  <a:pt x="9033" y="19076"/>
                  <a:pt x="8914" y="19235"/>
                </a:cubicBezTo>
                <a:cubicBezTo>
                  <a:pt x="8877" y="19143"/>
                  <a:pt x="8789" y="19085"/>
                  <a:pt x="8887" y="18871"/>
                </a:cubicBezTo>
                <a:lnTo>
                  <a:pt x="8887" y="18871"/>
                </a:lnTo>
                <a:lnTo>
                  <a:pt x="8615" y="19414"/>
                </a:lnTo>
                <a:cubicBezTo>
                  <a:pt x="8567" y="19430"/>
                  <a:pt x="8397" y="19554"/>
                  <a:pt x="8349" y="19554"/>
                </a:cubicBezTo>
                <a:cubicBezTo>
                  <a:pt x="8338" y="19554"/>
                  <a:pt x="8333" y="19548"/>
                  <a:pt x="8337" y="19533"/>
                </a:cubicBezTo>
                <a:lnTo>
                  <a:pt x="8337" y="19533"/>
                </a:lnTo>
                <a:cubicBezTo>
                  <a:pt x="8078" y="19792"/>
                  <a:pt x="7979" y="20369"/>
                  <a:pt x="7621" y="20707"/>
                </a:cubicBezTo>
                <a:cubicBezTo>
                  <a:pt x="7621" y="20747"/>
                  <a:pt x="7601" y="20787"/>
                  <a:pt x="7561" y="20886"/>
                </a:cubicBezTo>
                <a:cubicBezTo>
                  <a:pt x="7282" y="21244"/>
                  <a:pt x="6944" y="21483"/>
                  <a:pt x="6745" y="22020"/>
                </a:cubicBezTo>
                <a:lnTo>
                  <a:pt x="6427" y="22160"/>
                </a:lnTo>
                <a:cubicBezTo>
                  <a:pt x="6363" y="22264"/>
                  <a:pt x="6372" y="22291"/>
                  <a:pt x="6408" y="22291"/>
                </a:cubicBezTo>
                <a:cubicBezTo>
                  <a:pt x="6446" y="22291"/>
                  <a:pt x="6512" y="22263"/>
                  <a:pt x="6558" y="22263"/>
                </a:cubicBezTo>
                <a:cubicBezTo>
                  <a:pt x="6620" y="22263"/>
                  <a:pt x="6644" y="22314"/>
                  <a:pt x="6506" y="22557"/>
                </a:cubicBezTo>
                <a:cubicBezTo>
                  <a:pt x="6413" y="22729"/>
                  <a:pt x="6356" y="22775"/>
                  <a:pt x="6313" y="22775"/>
                </a:cubicBezTo>
                <a:cubicBezTo>
                  <a:pt x="6263" y="22775"/>
                  <a:pt x="6231" y="22712"/>
                  <a:pt x="6183" y="22712"/>
                </a:cubicBezTo>
                <a:cubicBezTo>
                  <a:pt x="6167" y="22712"/>
                  <a:pt x="6149" y="22719"/>
                  <a:pt x="6128" y="22737"/>
                </a:cubicBezTo>
                <a:cubicBezTo>
                  <a:pt x="6069" y="22995"/>
                  <a:pt x="5969" y="23453"/>
                  <a:pt x="5591" y="23731"/>
                </a:cubicBezTo>
                <a:cubicBezTo>
                  <a:pt x="5651" y="23592"/>
                  <a:pt x="5731" y="23513"/>
                  <a:pt x="5810" y="23393"/>
                </a:cubicBezTo>
                <a:lnTo>
                  <a:pt x="5810" y="23393"/>
                </a:lnTo>
                <a:lnTo>
                  <a:pt x="5512" y="23612"/>
                </a:lnTo>
                <a:cubicBezTo>
                  <a:pt x="5587" y="23278"/>
                  <a:pt x="5744" y="23072"/>
                  <a:pt x="5673" y="23072"/>
                </a:cubicBezTo>
                <a:cubicBezTo>
                  <a:pt x="5651" y="23072"/>
                  <a:pt x="5607" y="23092"/>
                  <a:pt x="5532" y="23134"/>
                </a:cubicBezTo>
                <a:cubicBezTo>
                  <a:pt x="5810" y="23393"/>
                  <a:pt x="4795" y="24269"/>
                  <a:pt x="5054" y="24507"/>
                </a:cubicBezTo>
                <a:lnTo>
                  <a:pt x="4875" y="24666"/>
                </a:lnTo>
                <a:cubicBezTo>
                  <a:pt x="4915" y="24607"/>
                  <a:pt x="4895" y="24587"/>
                  <a:pt x="4935" y="24527"/>
                </a:cubicBezTo>
                <a:lnTo>
                  <a:pt x="4935" y="24527"/>
                </a:lnTo>
                <a:cubicBezTo>
                  <a:pt x="4537" y="24806"/>
                  <a:pt x="4955" y="24945"/>
                  <a:pt x="4596" y="25403"/>
                </a:cubicBezTo>
                <a:cubicBezTo>
                  <a:pt x="4504" y="25495"/>
                  <a:pt x="4421" y="25569"/>
                  <a:pt x="4387" y="25569"/>
                </a:cubicBezTo>
                <a:cubicBezTo>
                  <a:pt x="4369" y="25569"/>
                  <a:pt x="4364" y="25549"/>
                  <a:pt x="4378" y="25502"/>
                </a:cubicBezTo>
                <a:lnTo>
                  <a:pt x="4378" y="25502"/>
                </a:lnTo>
                <a:lnTo>
                  <a:pt x="4199" y="25920"/>
                </a:lnTo>
                <a:cubicBezTo>
                  <a:pt x="4172" y="25955"/>
                  <a:pt x="4150" y="25971"/>
                  <a:pt x="4137" y="25971"/>
                </a:cubicBezTo>
                <a:cubicBezTo>
                  <a:pt x="4119" y="25971"/>
                  <a:pt x="4116" y="25945"/>
                  <a:pt x="4139" y="25900"/>
                </a:cubicBezTo>
                <a:lnTo>
                  <a:pt x="4139" y="25900"/>
                </a:lnTo>
                <a:lnTo>
                  <a:pt x="3820" y="26437"/>
                </a:lnTo>
                <a:lnTo>
                  <a:pt x="3801" y="26417"/>
                </a:lnTo>
                <a:cubicBezTo>
                  <a:pt x="3801" y="26537"/>
                  <a:pt x="3741" y="26756"/>
                  <a:pt x="3721" y="26875"/>
                </a:cubicBezTo>
                <a:cubicBezTo>
                  <a:pt x="3693" y="26895"/>
                  <a:pt x="3677" y="26903"/>
                  <a:pt x="3669" y="26903"/>
                </a:cubicBezTo>
                <a:cubicBezTo>
                  <a:pt x="3639" y="26903"/>
                  <a:pt x="3718" y="26794"/>
                  <a:pt x="3688" y="26794"/>
                </a:cubicBezTo>
                <a:cubicBezTo>
                  <a:pt x="3686" y="26794"/>
                  <a:pt x="3684" y="26794"/>
                  <a:pt x="3681" y="26795"/>
                </a:cubicBezTo>
                <a:lnTo>
                  <a:pt x="3522" y="27154"/>
                </a:lnTo>
                <a:cubicBezTo>
                  <a:pt x="3508" y="27159"/>
                  <a:pt x="3496" y="27161"/>
                  <a:pt x="3486" y="27161"/>
                </a:cubicBezTo>
                <a:cubicBezTo>
                  <a:pt x="3381" y="27161"/>
                  <a:pt x="3476" y="26897"/>
                  <a:pt x="3622" y="26716"/>
                </a:cubicBezTo>
                <a:lnTo>
                  <a:pt x="3622" y="26716"/>
                </a:lnTo>
                <a:cubicBezTo>
                  <a:pt x="3124" y="26795"/>
                  <a:pt x="3522" y="27014"/>
                  <a:pt x="2925" y="27532"/>
                </a:cubicBezTo>
                <a:lnTo>
                  <a:pt x="3084" y="27213"/>
                </a:lnTo>
                <a:lnTo>
                  <a:pt x="3084" y="27213"/>
                </a:lnTo>
                <a:cubicBezTo>
                  <a:pt x="2786" y="27273"/>
                  <a:pt x="2706" y="27551"/>
                  <a:pt x="2368" y="27810"/>
                </a:cubicBezTo>
                <a:cubicBezTo>
                  <a:pt x="2438" y="27782"/>
                  <a:pt x="2763" y="27558"/>
                  <a:pt x="2895" y="27558"/>
                </a:cubicBezTo>
                <a:cubicBezTo>
                  <a:pt x="2940" y="27558"/>
                  <a:pt x="2963" y="27584"/>
                  <a:pt x="2945" y="27653"/>
                </a:cubicBezTo>
                <a:lnTo>
                  <a:pt x="2945" y="27653"/>
                </a:lnTo>
                <a:cubicBezTo>
                  <a:pt x="2980" y="27544"/>
                  <a:pt x="3024" y="27389"/>
                  <a:pt x="3124" y="27372"/>
                </a:cubicBezTo>
                <a:lnTo>
                  <a:pt x="3124" y="27372"/>
                </a:lnTo>
                <a:cubicBezTo>
                  <a:pt x="3164" y="27551"/>
                  <a:pt x="3064" y="27591"/>
                  <a:pt x="2925" y="27711"/>
                </a:cubicBezTo>
                <a:cubicBezTo>
                  <a:pt x="2846" y="27790"/>
                  <a:pt x="2746" y="27910"/>
                  <a:pt x="2686" y="28128"/>
                </a:cubicBezTo>
                <a:cubicBezTo>
                  <a:pt x="2672" y="28121"/>
                  <a:pt x="2658" y="28118"/>
                  <a:pt x="2644" y="28118"/>
                </a:cubicBezTo>
                <a:cubicBezTo>
                  <a:pt x="2547" y="28118"/>
                  <a:pt x="2470" y="28294"/>
                  <a:pt x="2348" y="28487"/>
                </a:cubicBezTo>
                <a:lnTo>
                  <a:pt x="2209" y="28387"/>
                </a:lnTo>
                <a:cubicBezTo>
                  <a:pt x="2090" y="28646"/>
                  <a:pt x="2169" y="28686"/>
                  <a:pt x="2149" y="28865"/>
                </a:cubicBezTo>
                <a:cubicBezTo>
                  <a:pt x="1977" y="29089"/>
                  <a:pt x="1849" y="29104"/>
                  <a:pt x="1728" y="29104"/>
                </a:cubicBezTo>
                <a:cubicBezTo>
                  <a:pt x="1709" y="29104"/>
                  <a:pt x="1690" y="29103"/>
                  <a:pt x="1672" y="29103"/>
                </a:cubicBezTo>
                <a:cubicBezTo>
                  <a:pt x="1581" y="29230"/>
                  <a:pt x="1580" y="29263"/>
                  <a:pt x="1614" y="29263"/>
                </a:cubicBezTo>
                <a:cubicBezTo>
                  <a:pt x="1652" y="29263"/>
                  <a:pt x="1733" y="29222"/>
                  <a:pt x="1781" y="29222"/>
                </a:cubicBezTo>
                <a:cubicBezTo>
                  <a:pt x="1832" y="29222"/>
                  <a:pt x="1846" y="29269"/>
                  <a:pt x="1731" y="29461"/>
                </a:cubicBezTo>
                <a:cubicBezTo>
                  <a:pt x="1433" y="29780"/>
                  <a:pt x="1333" y="30078"/>
                  <a:pt x="1134" y="30556"/>
                </a:cubicBezTo>
                <a:cubicBezTo>
                  <a:pt x="1077" y="30613"/>
                  <a:pt x="1046" y="30634"/>
                  <a:pt x="1029" y="30634"/>
                </a:cubicBezTo>
                <a:cubicBezTo>
                  <a:pt x="987" y="30634"/>
                  <a:pt x="1034" y="30508"/>
                  <a:pt x="996" y="30508"/>
                </a:cubicBezTo>
                <a:cubicBezTo>
                  <a:pt x="991" y="30508"/>
                  <a:pt x="984" y="30511"/>
                  <a:pt x="975" y="30516"/>
                </a:cubicBezTo>
                <a:lnTo>
                  <a:pt x="936" y="30814"/>
                </a:lnTo>
                <a:cubicBezTo>
                  <a:pt x="920" y="30838"/>
                  <a:pt x="907" y="30846"/>
                  <a:pt x="898" y="30846"/>
                </a:cubicBezTo>
                <a:cubicBezTo>
                  <a:pt x="883" y="30846"/>
                  <a:pt x="876" y="30827"/>
                  <a:pt x="876" y="30814"/>
                </a:cubicBezTo>
                <a:lnTo>
                  <a:pt x="876" y="30814"/>
                </a:lnTo>
                <a:cubicBezTo>
                  <a:pt x="796" y="31033"/>
                  <a:pt x="995" y="30914"/>
                  <a:pt x="836" y="31232"/>
                </a:cubicBezTo>
                <a:cubicBezTo>
                  <a:pt x="936" y="31411"/>
                  <a:pt x="219" y="31690"/>
                  <a:pt x="160" y="32187"/>
                </a:cubicBezTo>
                <a:lnTo>
                  <a:pt x="140" y="32187"/>
                </a:lnTo>
                <a:lnTo>
                  <a:pt x="359" y="32844"/>
                </a:lnTo>
                <a:cubicBezTo>
                  <a:pt x="398" y="32884"/>
                  <a:pt x="359" y="32904"/>
                  <a:pt x="339" y="32923"/>
                </a:cubicBezTo>
                <a:lnTo>
                  <a:pt x="319" y="32923"/>
                </a:lnTo>
                <a:lnTo>
                  <a:pt x="80" y="32147"/>
                </a:lnTo>
                <a:cubicBezTo>
                  <a:pt x="60" y="32108"/>
                  <a:pt x="60" y="32068"/>
                  <a:pt x="20" y="32068"/>
                </a:cubicBezTo>
                <a:cubicBezTo>
                  <a:pt x="20" y="32088"/>
                  <a:pt x="0" y="32108"/>
                  <a:pt x="20" y="32108"/>
                </a:cubicBezTo>
                <a:lnTo>
                  <a:pt x="319" y="32983"/>
                </a:lnTo>
                <a:cubicBezTo>
                  <a:pt x="836" y="33043"/>
                  <a:pt x="936" y="33102"/>
                  <a:pt x="1493" y="33102"/>
                </a:cubicBezTo>
                <a:lnTo>
                  <a:pt x="1711" y="33222"/>
                </a:lnTo>
                <a:lnTo>
                  <a:pt x="1950" y="33023"/>
                </a:lnTo>
                <a:lnTo>
                  <a:pt x="1950" y="33023"/>
                </a:lnTo>
                <a:cubicBezTo>
                  <a:pt x="1905" y="33057"/>
                  <a:pt x="1873" y="33071"/>
                  <a:pt x="1851" y="33071"/>
                </a:cubicBezTo>
                <a:cubicBezTo>
                  <a:pt x="1794" y="33071"/>
                  <a:pt x="1802" y="32978"/>
                  <a:pt x="1831" y="32864"/>
                </a:cubicBezTo>
                <a:cubicBezTo>
                  <a:pt x="1871" y="32685"/>
                  <a:pt x="1970" y="32466"/>
                  <a:pt x="2030" y="32287"/>
                </a:cubicBezTo>
                <a:cubicBezTo>
                  <a:pt x="2010" y="32287"/>
                  <a:pt x="1990" y="32287"/>
                  <a:pt x="1970" y="32307"/>
                </a:cubicBezTo>
                <a:cubicBezTo>
                  <a:pt x="1990" y="32267"/>
                  <a:pt x="2030" y="32227"/>
                  <a:pt x="2050" y="32207"/>
                </a:cubicBezTo>
                <a:lnTo>
                  <a:pt x="2050" y="32207"/>
                </a:lnTo>
                <a:cubicBezTo>
                  <a:pt x="2030" y="32227"/>
                  <a:pt x="2030" y="32247"/>
                  <a:pt x="2030" y="32287"/>
                </a:cubicBezTo>
                <a:cubicBezTo>
                  <a:pt x="2050" y="32267"/>
                  <a:pt x="2070" y="32267"/>
                  <a:pt x="2090" y="32247"/>
                </a:cubicBezTo>
                <a:lnTo>
                  <a:pt x="2090" y="32247"/>
                </a:lnTo>
                <a:cubicBezTo>
                  <a:pt x="2090" y="32426"/>
                  <a:pt x="2050" y="32645"/>
                  <a:pt x="2149" y="32685"/>
                </a:cubicBezTo>
                <a:cubicBezTo>
                  <a:pt x="2169" y="32645"/>
                  <a:pt x="2209" y="32545"/>
                  <a:pt x="2269" y="32466"/>
                </a:cubicBezTo>
                <a:lnTo>
                  <a:pt x="2269" y="32466"/>
                </a:lnTo>
                <a:cubicBezTo>
                  <a:pt x="2249" y="32525"/>
                  <a:pt x="2249" y="32565"/>
                  <a:pt x="2288" y="32565"/>
                </a:cubicBezTo>
                <a:cubicBezTo>
                  <a:pt x="2308" y="32545"/>
                  <a:pt x="2328" y="32446"/>
                  <a:pt x="2348" y="32366"/>
                </a:cubicBezTo>
                <a:lnTo>
                  <a:pt x="2567" y="32366"/>
                </a:lnTo>
                <a:lnTo>
                  <a:pt x="2527" y="32307"/>
                </a:lnTo>
                <a:lnTo>
                  <a:pt x="3064" y="31809"/>
                </a:lnTo>
                <a:cubicBezTo>
                  <a:pt x="3224" y="31272"/>
                  <a:pt x="3283" y="30755"/>
                  <a:pt x="3721" y="30058"/>
                </a:cubicBezTo>
                <a:lnTo>
                  <a:pt x="3721" y="30058"/>
                </a:lnTo>
                <a:cubicBezTo>
                  <a:pt x="3701" y="30297"/>
                  <a:pt x="3880" y="30237"/>
                  <a:pt x="4000" y="30337"/>
                </a:cubicBezTo>
                <a:cubicBezTo>
                  <a:pt x="3727" y="30415"/>
                  <a:pt x="3664" y="30874"/>
                  <a:pt x="3400" y="31173"/>
                </a:cubicBezTo>
                <a:lnTo>
                  <a:pt x="3400" y="31173"/>
                </a:lnTo>
                <a:cubicBezTo>
                  <a:pt x="3450" y="31120"/>
                  <a:pt x="3485" y="31101"/>
                  <a:pt x="3509" y="31101"/>
                </a:cubicBezTo>
                <a:cubicBezTo>
                  <a:pt x="3545" y="31101"/>
                  <a:pt x="3553" y="31147"/>
                  <a:pt x="3542" y="31192"/>
                </a:cubicBezTo>
                <a:lnTo>
                  <a:pt x="3880" y="30496"/>
                </a:lnTo>
                <a:cubicBezTo>
                  <a:pt x="3899" y="30511"/>
                  <a:pt x="3917" y="30518"/>
                  <a:pt x="3935" y="30518"/>
                </a:cubicBezTo>
                <a:cubicBezTo>
                  <a:pt x="4013" y="30518"/>
                  <a:pt x="4093" y="30394"/>
                  <a:pt x="4238" y="30297"/>
                </a:cubicBezTo>
                <a:cubicBezTo>
                  <a:pt x="3920" y="30257"/>
                  <a:pt x="4437" y="29740"/>
                  <a:pt x="4557" y="29461"/>
                </a:cubicBezTo>
                <a:lnTo>
                  <a:pt x="4557" y="29461"/>
                </a:lnTo>
                <a:cubicBezTo>
                  <a:pt x="4636" y="29501"/>
                  <a:pt x="4676" y="29601"/>
                  <a:pt x="4417" y="29899"/>
                </a:cubicBezTo>
                <a:cubicBezTo>
                  <a:pt x="4835" y="29680"/>
                  <a:pt x="4497" y="29282"/>
                  <a:pt x="4875" y="29064"/>
                </a:cubicBezTo>
                <a:lnTo>
                  <a:pt x="4875" y="29064"/>
                </a:lnTo>
                <a:cubicBezTo>
                  <a:pt x="4835" y="29123"/>
                  <a:pt x="4795" y="29163"/>
                  <a:pt x="4795" y="29223"/>
                </a:cubicBezTo>
                <a:cubicBezTo>
                  <a:pt x="4863" y="29037"/>
                  <a:pt x="5132" y="28735"/>
                  <a:pt x="5211" y="28735"/>
                </a:cubicBezTo>
                <a:cubicBezTo>
                  <a:pt x="5225" y="28735"/>
                  <a:pt x="5233" y="28744"/>
                  <a:pt x="5233" y="28765"/>
                </a:cubicBezTo>
                <a:lnTo>
                  <a:pt x="5173" y="28845"/>
                </a:lnTo>
                <a:cubicBezTo>
                  <a:pt x="5571" y="28387"/>
                  <a:pt x="6308" y="27372"/>
                  <a:pt x="6188" y="27173"/>
                </a:cubicBezTo>
                <a:lnTo>
                  <a:pt x="6188" y="27173"/>
                </a:lnTo>
                <a:cubicBezTo>
                  <a:pt x="6208" y="27193"/>
                  <a:pt x="6347" y="27392"/>
                  <a:pt x="6367" y="27452"/>
                </a:cubicBezTo>
                <a:lnTo>
                  <a:pt x="6407" y="26537"/>
                </a:lnTo>
                <a:cubicBezTo>
                  <a:pt x="6487" y="26457"/>
                  <a:pt x="6546" y="26358"/>
                  <a:pt x="6626" y="26278"/>
                </a:cubicBezTo>
                <a:cubicBezTo>
                  <a:pt x="6825" y="26378"/>
                  <a:pt x="7044" y="26457"/>
                  <a:pt x="6885" y="26795"/>
                </a:cubicBezTo>
                <a:cubicBezTo>
                  <a:pt x="7004" y="26696"/>
                  <a:pt x="7143" y="26577"/>
                  <a:pt x="7282" y="26278"/>
                </a:cubicBezTo>
                <a:lnTo>
                  <a:pt x="7282" y="26278"/>
                </a:lnTo>
                <a:cubicBezTo>
                  <a:pt x="7251" y="26297"/>
                  <a:pt x="7200" y="26306"/>
                  <a:pt x="7149" y="26306"/>
                </a:cubicBezTo>
                <a:cubicBezTo>
                  <a:pt x="7039" y="26306"/>
                  <a:pt x="6924" y="26266"/>
                  <a:pt x="6964" y="26198"/>
                </a:cubicBezTo>
                <a:cubicBezTo>
                  <a:pt x="7355" y="26042"/>
                  <a:pt x="7228" y="26059"/>
                  <a:pt x="7619" y="25814"/>
                </a:cubicBezTo>
                <a:lnTo>
                  <a:pt x="7619" y="25814"/>
                </a:lnTo>
                <a:cubicBezTo>
                  <a:pt x="7610" y="25818"/>
                  <a:pt x="7602" y="25819"/>
                  <a:pt x="7594" y="25819"/>
                </a:cubicBezTo>
                <a:cubicBezTo>
                  <a:pt x="7490" y="25819"/>
                  <a:pt x="7403" y="25558"/>
                  <a:pt x="7541" y="25403"/>
                </a:cubicBezTo>
                <a:lnTo>
                  <a:pt x="7541" y="25403"/>
                </a:lnTo>
                <a:cubicBezTo>
                  <a:pt x="7561" y="25461"/>
                  <a:pt x="7771" y="25577"/>
                  <a:pt x="7761" y="25656"/>
                </a:cubicBezTo>
                <a:lnTo>
                  <a:pt x="7761" y="25656"/>
                </a:lnTo>
                <a:lnTo>
                  <a:pt x="7875" y="25048"/>
                </a:lnTo>
                <a:lnTo>
                  <a:pt x="7875" y="25048"/>
                </a:lnTo>
                <a:cubicBezTo>
                  <a:pt x="7868" y="25130"/>
                  <a:pt x="7960" y="25171"/>
                  <a:pt x="8067" y="25171"/>
                </a:cubicBezTo>
                <a:cubicBezTo>
                  <a:pt x="8117" y="25171"/>
                  <a:pt x="8170" y="25162"/>
                  <a:pt x="8218" y="25144"/>
                </a:cubicBezTo>
                <a:lnTo>
                  <a:pt x="8218" y="25144"/>
                </a:lnTo>
                <a:cubicBezTo>
                  <a:pt x="8216" y="25144"/>
                  <a:pt x="8214" y="25145"/>
                  <a:pt x="8213" y="25145"/>
                </a:cubicBezTo>
                <a:cubicBezTo>
                  <a:pt x="8156" y="25145"/>
                  <a:pt x="8537" y="24743"/>
                  <a:pt x="8596" y="24607"/>
                </a:cubicBezTo>
                <a:lnTo>
                  <a:pt x="8596" y="24607"/>
                </a:lnTo>
                <a:lnTo>
                  <a:pt x="8397" y="24766"/>
                </a:lnTo>
                <a:cubicBezTo>
                  <a:pt x="8834" y="24269"/>
                  <a:pt x="8476" y="23990"/>
                  <a:pt x="8874" y="23493"/>
                </a:cubicBezTo>
                <a:cubicBezTo>
                  <a:pt x="8874" y="23564"/>
                  <a:pt x="8965" y="23726"/>
                  <a:pt x="9105" y="23726"/>
                </a:cubicBezTo>
                <a:cubicBezTo>
                  <a:pt x="9160" y="23726"/>
                  <a:pt x="9224" y="23700"/>
                  <a:pt x="9292" y="23632"/>
                </a:cubicBezTo>
                <a:cubicBezTo>
                  <a:pt x="9272" y="23532"/>
                  <a:pt x="9232" y="23254"/>
                  <a:pt x="9232" y="22936"/>
                </a:cubicBezTo>
                <a:cubicBezTo>
                  <a:pt x="9391" y="22756"/>
                  <a:pt x="9551" y="22557"/>
                  <a:pt x="9690" y="22359"/>
                </a:cubicBezTo>
                <a:lnTo>
                  <a:pt x="9690" y="22359"/>
                </a:lnTo>
                <a:cubicBezTo>
                  <a:pt x="9650" y="22737"/>
                  <a:pt x="9590" y="23134"/>
                  <a:pt x="9531" y="23393"/>
                </a:cubicBezTo>
                <a:cubicBezTo>
                  <a:pt x="9730" y="23254"/>
                  <a:pt x="9650" y="23413"/>
                  <a:pt x="9869" y="23115"/>
                </a:cubicBezTo>
                <a:cubicBezTo>
                  <a:pt x="9881" y="23109"/>
                  <a:pt x="9892" y="23107"/>
                  <a:pt x="9900" y="23107"/>
                </a:cubicBezTo>
                <a:cubicBezTo>
                  <a:pt x="9980" y="23107"/>
                  <a:pt x="9844" y="23360"/>
                  <a:pt x="9789" y="23433"/>
                </a:cubicBezTo>
                <a:lnTo>
                  <a:pt x="10346" y="22796"/>
                </a:lnTo>
                <a:cubicBezTo>
                  <a:pt x="10187" y="22717"/>
                  <a:pt x="10625" y="22160"/>
                  <a:pt x="10486" y="22100"/>
                </a:cubicBezTo>
                <a:lnTo>
                  <a:pt x="10486" y="22100"/>
                </a:lnTo>
                <a:lnTo>
                  <a:pt x="10048" y="22955"/>
                </a:lnTo>
                <a:cubicBezTo>
                  <a:pt x="9889" y="22876"/>
                  <a:pt x="9988" y="22219"/>
                  <a:pt x="10386" y="21762"/>
                </a:cubicBezTo>
                <a:cubicBezTo>
                  <a:pt x="10402" y="21754"/>
                  <a:pt x="10417" y="21750"/>
                  <a:pt x="10430" y="21750"/>
                </a:cubicBezTo>
                <a:cubicBezTo>
                  <a:pt x="10550" y="21750"/>
                  <a:pt x="10571" y="22042"/>
                  <a:pt x="10625" y="22060"/>
                </a:cubicBezTo>
                <a:cubicBezTo>
                  <a:pt x="10625" y="21961"/>
                  <a:pt x="10884" y="21543"/>
                  <a:pt x="10963" y="21523"/>
                </a:cubicBezTo>
                <a:lnTo>
                  <a:pt x="10963" y="21523"/>
                </a:lnTo>
                <a:lnTo>
                  <a:pt x="10864" y="21782"/>
                </a:lnTo>
                <a:cubicBezTo>
                  <a:pt x="11142" y="21563"/>
                  <a:pt x="11043" y="21205"/>
                  <a:pt x="11421" y="21006"/>
                </a:cubicBezTo>
                <a:cubicBezTo>
                  <a:pt x="11520" y="20886"/>
                  <a:pt x="11859" y="20807"/>
                  <a:pt x="11799" y="20727"/>
                </a:cubicBezTo>
                <a:lnTo>
                  <a:pt x="11799" y="20727"/>
                </a:lnTo>
                <a:cubicBezTo>
                  <a:pt x="11775" y="20732"/>
                  <a:pt x="11750" y="20735"/>
                  <a:pt x="11724" y="20735"/>
                </a:cubicBezTo>
                <a:cubicBezTo>
                  <a:pt x="11552" y="20735"/>
                  <a:pt x="11335" y="20629"/>
                  <a:pt x="11162" y="20508"/>
                </a:cubicBezTo>
                <a:cubicBezTo>
                  <a:pt x="11262" y="20369"/>
                  <a:pt x="11361" y="20250"/>
                  <a:pt x="11461" y="20130"/>
                </a:cubicBezTo>
                <a:lnTo>
                  <a:pt x="11520" y="20190"/>
                </a:lnTo>
                <a:lnTo>
                  <a:pt x="11560" y="20110"/>
                </a:lnTo>
                <a:lnTo>
                  <a:pt x="11520" y="20070"/>
                </a:lnTo>
                <a:cubicBezTo>
                  <a:pt x="11620" y="19951"/>
                  <a:pt x="11719" y="19812"/>
                  <a:pt x="11819" y="19692"/>
                </a:cubicBezTo>
                <a:cubicBezTo>
                  <a:pt x="11950" y="19730"/>
                  <a:pt x="11852" y="20136"/>
                  <a:pt x="12005" y="20136"/>
                </a:cubicBezTo>
                <a:cubicBezTo>
                  <a:pt x="12015" y="20136"/>
                  <a:pt x="12025" y="20134"/>
                  <a:pt x="12038" y="20130"/>
                </a:cubicBezTo>
                <a:cubicBezTo>
                  <a:pt x="12018" y="20090"/>
                  <a:pt x="12038" y="19951"/>
                  <a:pt x="12058" y="19891"/>
                </a:cubicBezTo>
                <a:cubicBezTo>
                  <a:pt x="12079" y="19879"/>
                  <a:pt x="12096" y="19874"/>
                  <a:pt x="12110" y="19874"/>
                </a:cubicBezTo>
                <a:cubicBezTo>
                  <a:pt x="12150" y="19874"/>
                  <a:pt x="12164" y="19911"/>
                  <a:pt x="12193" y="19911"/>
                </a:cubicBezTo>
                <a:cubicBezTo>
                  <a:pt x="12219" y="19911"/>
                  <a:pt x="12257" y="19882"/>
                  <a:pt x="12336" y="19772"/>
                </a:cubicBezTo>
                <a:cubicBezTo>
                  <a:pt x="12249" y="19657"/>
                  <a:pt x="12509" y="19447"/>
                  <a:pt x="12482" y="19447"/>
                </a:cubicBezTo>
                <a:cubicBezTo>
                  <a:pt x="12473" y="19447"/>
                  <a:pt x="12422" y="19477"/>
                  <a:pt x="12296" y="19553"/>
                </a:cubicBezTo>
                <a:cubicBezTo>
                  <a:pt x="12455" y="19295"/>
                  <a:pt x="12535" y="19334"/>
                  <a:pt x="12754" y="19036"/>
                </a:cubicBezTo>
                <a:lnTo>
                  <a:pt x="12754" y="19036"/>
                </a:lnTo>
                <a:cubicBezTo>
                  <a:pt x="12750" y="19037"/>
                  <a:pt x="12746" y="19037"/>
                  <a:pt x="12743" y="19037"/>
                </a:cubicBezTo>
                <a:cubicBezTo>
                  <a:pt x="12654" y="19037"/>
                  <a:pt x="12656" y="18808"/>
                  <a:pt x="12694" y="18578"/>
                </a:cubicBezTo>
                <a:cubicBezTo>
                  <a:pt x="12774" y="18479"/>
                  <a:pt x="12873" y="18379"/>
                  <a:pt x="12953" y="18280"/>
                </a:cubicBezTo>
                <a:cubicBezTo>
                  <a:pt x="12953" y="18280"/>
                  <a:pt x="12973" y="18260"/>
                  <a:pt x="12973" y="18260"/>
                </a:cubicBezTo>
                <a:cubicBezTo>
                  <a:pt x="13391" y="17782"/>
                  <a:pt x="13669" y="17564"/>
                  <a:pt x="14047" y="17086"/>
                </a:cubicBezTo>
                <a:cubicBezTo>
                  <a:pt x="14105" y="17072"/>
                  <a:pt x="14235" y="16974"/>
                  <a:pt x="14296" y="16974"/>
                </a:cubicBezTo>
                <a:cubicBezTo>
                  <a:pt x="14319" y="16974"/>
                  <a:pt x="14331" y="16988"/>
                  <a:pt x="14326" y="17026"/>
                </a:cubicBezTo>
                <a:cubicBezTo>
                  <a:pt x="14346" y="16947"/>
                  <a:pt x="14346" y="16847"/>
                  <a:pt x="14465" y="16688"/>
                </a:cubicBezTo>
                <a:cubicBezTo>
                  <a:pt x="14516" y="16661"/>
                  <a:pt x="14546" y="16650"/>
                  <a:pt x="14561" y="16650"/>
                </a:cubicBezTo>
                <a:cubicBezTo>
                  <a:pt x="14641" y="16650"/>
                  <a:pt x="14348" y="16940"/>
                  <a:pt x="14480" y="16940"/>
                </a:cubicBezTo>
                <a:cubicBezTo>
                  <a:pt x="14495" y="16940"/>
                  <a:pt x="14516" y="16936"/>
                  <a:pt x="14545" y="16927"/>
                </a:cubicBezTo>
                <a:cubicBezTo>
                  <a:pt x="14485" y="16847"/>
                  <a:pt x="14724" y="16469"/>
                  <a:pt x="14843" y="16230"/>
                </a:cubicBezTo>
                <a:cubicBezTo>
                  <a:pt x="14836" y="16229"/>
                  <a:pt x="14829" y="16228"/>
                  <a:pt x="14822" y="16228"/>
                </a:cubicBezTo>
                <a:cubicBezTo>
                  <a:pt x="14647" y="16228"/>
                  <a:pt x="14441" y="16697"/>
                  <a:pt x="14326" y="16927"/>
                </a:cubicBezTo>
                <a:cubicBezTo>
                  <a:pt x="14266" y="16887"/>
                  <a:pt x="14246" y="16788"/>
                  <a:pt x="14246" y="16668"/>
                </a:cubicBezTo>
                <a:cubicBezTo>
                  <a:pt x="14644" y="16171"/>
                  <a:pt x="15042" y="15673"/>
                  <a:pt x="15440" y="15176"/>
                </a:cubicBezTo>
                <a:cubicBezTo>
                  <a:pt x="15758" y="14897"/>
                  <a:pt x="16415" y="13982"/>
                  <a:pt x="16912" y="13564"/>
                </a:cubicBezTo>
                <a:cubicBezTo>
                  <a:pt x="16952" y="13465"/>
                  <a:pt x="17012" y="13346"/>
                  <a:pt x="16992" y="13286"/>
                </a:cubicBezTo>
                <a:cubicBezTo>
                  <a:pt x="17390" y="12808"/>
                  <a:pt x="17768" y="12351"/>
                  <a:pt x="18166" y="11873"/>
                </a:cubicBezTo>
                <a:cubicBezTo>
                  <a:pt x="18305" y="11714"/>
                  <a:pt x="18444" y="11555"/>
                  <a:pt x="18564" y="11396"/>
                </a:cubicBezTo>
                <a:cubicBezTo>
                  <a:pt x="18584" y="11416"/>
                  <a:pt x="18584" y="11436"/>
                  <a:pt x="18623" y="11436"/>
                </a:cubicBezTo>
                <a:lnTo>
                  <a:pt x="18782" y="11137"/>
                </a:lnTo>
                <a:cubicBezTo>
                  <a:pt x="18782" y="11137"/>
                  <a:pt x="18782" y="11137"/>
                  <a:pt x="18802" y="11117"/>
                </a:cubicBezTo>
                <a:lnTo>
                  <a:pt x="18802" y="11117"/>
                </a:lnTo>
                <a:cubicBezTo>
                  <a:pt x="18818" y="11148"/>
                  <a:pt x="18797" y="11215"/>
                  <a:pt x="18825" y="11215"/>
                </a:cubicBezTo>
                <a:cubicBezTo>
                  <a:pt x="18833" y="11215"/>
                  <a:pt x="18844" y="11210"/>
                  <a:pt x="18862" y="11197"/>
                </a:cubicBezTo>
                <a:cubicBezTo>
                  <a:pt x="18842" y="11177"/>
                  <a:pt x="18842" y="11117"/>
                  <a:pt x="18862" y="11038"/>
                </a:cubicBezTo>
                <a:cubicBezTo>
                  <a:pt x="18981" y="10918"/>
                  <a:pt x="19081" y="10779"/>
                  <a:pt x="19180" y="10660"/>
                </a:cubicBezTo>
                <a:cubicBezTo>
                  <a:pt x="19200" y="10640"/>
                  <a:pt x="19220" y="10640"/>
                  <a:pt x="19220" y="10640"/>
                </a:cubicBezTo>
                <a:cubicBezTo>
                  <a:pt x="19240" y="10620"/>
                  <a:pt x="19240" y="10600"/>
                  <a:pt x="19240" y="10600"/>
                </a:cubicBezTo>
                <a:cubicBezTo>
                  <a:pt x="19320" y="10500"/>
                  <a:pt x="19419" y="10381"/>
                  <a:pt x="19499" y="10282"/>
                </a:cubicBezTo>
                <a:cubicBezTo>
                  <a:pt x="19519" y="10282"/>
                  <a:pt x="19539" y="10262"/>
                  <a:pt x="19558" y="10242"/>
                </a:cubicBezTo>
                <a:cubicBezTo>
                  <a:pt x="19578" y="10202"/>
                  <a:pt x="19618" y="10182"/>
                  <a:pt x="19638" y="10142"/>
                </a:cubicBezTo>
                <a:cubicBezTo>
                  <a:pt x="22324" y="6959"/>
                  <a:pt x="24731" y="4293"/>
                  <a:pt x="26323" y="2840"/>
                </a:cubicBezTo>
                <a:cubicBezTo>
                  <a:pt x="26338" y="2846"/>
                  <a:pt x="26350" y="2849"/>
                  <a:pt x="26360" y="2849"/>
                </a:cubicBezTo>
                <a:cubicBezTo>
                  <a:pt x="26417" y="2849"/>
                  <a:pt x="26420" y="2778"/>
                  <a:pt x="26407" y="2778"/>
                </a:cubicBezTo>
                <a:cubicBezTo>
                  <a:pt x="26406" y="2778"/>
                  <a:pt x="26404" y="2779"/>
                  <a:pt x="26403" y="2781"/>
                </a:cubicBezTo>
                <a:cubicBezTo>
                  <a:pt x="26562" y="2621"/>
                  <a:pt x="26741" y="2482"/>
                  <a:pt x="26880" y="2363"/>
                </a:cubicBezTo>
                <a:lnTo>
                  <a:pt x="26761" y="2243"/>
                </a:lnTo>
                <a:cubicBezTo>
                  <a:pt x="26761" y="2243"/>
                  <a:pt x="26482" y="2064"/>
                  <a:pt x="26144" y="1786"/>
                </a:cubicBezTo>
                <a:cubicBezTo>
                  <a:pt x="26124" y="1607"/>
                  <a:pt x="26084" y="1428"/>
                  <a:pt x="26184" y="1368"/>
                </a:cubicBezTo>
                <a:cubicBezTo>
                  <a:pt x="26045" y="1328"/>
                  <a:pt x="25925" y="1209"/>
                  <a:pt x="25786" y="950"/>
                </a:cubicBezTo>
                <a:cubicBezTo>
                  <a:pt x="25667" y="711"/>
                  <a:pt x="25527" y="333"/>
                  <a:pt x="25368" y="15"/>
                </a:cubicBezTo>
                <a:cubicBezTo>
                  <a:pt x="25348" y="5"/>
                  <a:pt x="25333" y="0"/>
                  <a:pt x="25318"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63" name="Google Shape;930;p11"/>
          <p:cNvSpPr/>
          <p:nvPr/>
        </p:nvSpPr>
        <p:spPr>
          <a:xfrm rot="789901">
            <a:off x="1306617" y="774891"/>
            <a:ext cx="899974" cy="1050323"/>
          </a:xfrm>
          <a:custGeom>
            <a:avLst/>
            <a:ahLst/>
            <a:rect l="l" t="t" r="r" b="b"/>
            <a:pathLst>
              <a:path w="23339" h="27238" extrusionOk="0">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64" name="Google Shape;931;p11"/>
          <p:cNvSpPr/>
          <p:nvPr/>
        </p:nvSpPr>
        <p:spPr>
          <a:xfrm rot="2513567">
            <a:off x="4300818" y="891707"/>
            <a:ext cx="950680" cy="819575"/>
          </a:xfrm>
          <a:custGeom>
            <a:avLst/>
            <a:ahLst/>
            <a:rect l="l" t="t" r="r" b="b"/>
            <a:pathLst>
              <a:path w="20514" h="17685" extrusionOk="0">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38" name="Google Shape;932;p11"/>
          <p:cNvGrpSpPr/>
          <p:nvPr/>
        </p:nvGrpSpPr>
        <p:grpSpPr>
          <a:xfrm>
            <a:off x="946050" y="672163"/>
            <a:ext cx="7251900" cy="417000"/>
            <a:chOff x="946050" y="672163"/>
            <a:chExt cx="7251900" cy="417000"/>
          </a:xfrm>
        </p:grpSpPr>
        <p:sp>
          <p:nvSpPr>
            <p:cNvPr id="1049865" name="Google Shape;933;p11"/>
            <p:cNvSpPr/>
            <p:nvPr/>
          </p:nvSpPr>
          <p:spPr>
            <a:xfrm>
              <a:off x="946050" y="672163"/>
              <a:ext cx="7251900" cy="417000"/>
            </a:xfrm>
            <a:prstGeom prst="rect"/>
            <a:solidFill>
              <a:schemeClr val="accent4"/>
            </a:solid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39" name="Google Shape;934;p11"/>
            <p:cNvGrpSpPr/>
            <p:nvPr/>
          </p:nvGrpSpPr>
          <p:grpSpPr>
            <a:xfrm>
              <a:off x="7209519" y="794061"/>
              <a:ext cx="789243" cy="171052"/>
              <a:chOff x="733775" y="310686"/>
              <a:chExt cx="789243" cy="171052"/>
            </a:xfrm>
          </p:grpSpPr>
          <p:sp>
            <p:nvSpPr>
              <p:cNvPr id="1049866" name="Google Shape;935;p11"/>
              <p:cNvSpPr/>
              <p:nvPr/>
            </p:nvSpPr>
            <p:spPr>
              <a:xfrm>
                <a:off x="1364945" y="310686"/>
                <a:ext cx="158072" cy="171052"/>
              </a:xfrm>
              <a:prstGeom prst="rect"/>
            </p:spPr>
            <p:txBody>
              <a:bodyPr>
                <a:prstTxWarp prst="textPlain"/>
              </a:bodyPr>
              <a:p>
                <a:pPr algn="ctr" lvl="0"/>
                <a:r>
                  <a:rPr b="0" i="0">
                    <a:ln>
                      <a:noFill/>
                    </a:ln>
                    <a:solidFill>
                      <a:schemeClr val="lt2"/>
                    </a:solidFill>
                    <a:latin typeface="Gaegu;300"/>
                  </a:rPr>
                  <a:t>x</a:t>
                </a:r>
              </a:p>
            </p:txBody>
          </p:sp>
          <p:sp>
            <p:nvSpPr>
              <p:cNvPr id="1049867" name="Google Shape;936;p11"/>
              <p:cNvSpPr/>
              <p:nvPr/>
            </p:nvSpPr>
            <p:spPr>
              <a:xfrm>
                <a:off x="733775" y="385383"/>
                <a:ext cx="155474" cy="21652"/>
              </a:xfrm>
              <a:prstGeom prst="rect"/>
            </p:spPr>
            <p:txBody>
              <a:bodyPr>
                <a:prstTxWarp prst="textPlain"/>
              </a:bodyPr>
              <a:p>
                <a:pPr algn="ctr" lvl="0"/>
                <a:r>
                  <a:rPr b="0" i="0">
                    <a:ln>
                      <a:noFill/>
                    </a:ln>
                    <a:solidFill>
                      <a:schemeClr val="lt2"/>
                    </a:solidFill>
                    <a:latin typeface="Gaegu;300"/>
                  </a:rPr>
                  <a:t>-</a:t>
                </a:r>
              </a:p>
            </p:txBody>
          </p:sp>
          <p:grpSp>
            <p:nvGrpSpPr>
              <p:cNvPr id="240" name="Google Shape;937;p11"/>
              <p:cNvGrpSpPr/>
              <p:nvPr/>
            </p:nvGrpSpPr>
            <p:grpSpPr>
              <a:xfrm>
                <a:off x="1015525" y="313175"/>
                <a:ext cx="184510" cy="164017"/>
                <a:chOff x="7228702" y="774508"/>
                <a:chExt cx="285046" cy="253347"/>
              </a:xfrm>
            </p:grpSpPr>
            <p:grpSp>
              <p:nvGrpSpPr>
                <p:cNvPr id="241" name="Google Shape;938;p11"/>
                <p:cNvGrpSpPr/>
                <p:nvPr/>
              </p:nvGrpSpPr>
              <p:grpSpPr>
                <a:xfrm>
                  <a:off x="7313001" y="774508"/>
                  <a:ext cx="200747" cy="228523"/>
                  <a:chOff x="7313001" y="774508"/>
                  <a:chExt cx="200747" cy="228523"/>
                </a:xfrm>
              </p:grpSpPr>
              <p:sp>
                <p:nvSpPr>
                  <p:cNvPr id="1049868" name="Google Shape;939;p11"/>
                  <p:cNvSpPr/>
                  <p:nvPr/>
                </p:nvSpPr>
                <p:spPr>
                  <a:xfrm>
                    <a:off x="7315737" y="774508"/>
                    <a:ext cx="198011" cy="228523"/>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49869" name="Google Shape;940;p11"/>
                  <p:cNvSpPr/>
                  <p:nvPr/>
                </p:nvSpPr>
                <p:spPr>
                  <a:xfrm>
                    <a:off x="7313001" y="778289"/>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242" name="Google Shape;941;p11"/>
                <p:cNvGrpSpPr/>
                <p:nvPr/>
              </p:nvGrpSpPr>
              <p:grpSpPr>
                <a:xfrm>
                  <a:off x="7228702" y="809455"/>
                  <a:ext cx="200757" cy="218400"/>
                  <a:chOff x="7269477" y="781280"/>
                  <a:chExt cx="200757" cy="218400"/>
                </a:xfrm>
              </p:grpSpPr>
              <p:sp>
                <p:nvSpPr>
                  <p:cNvPr id="1049870" name="Google Shape;942;p11"/>
                  <p:cNvSpPr/>
                  <p:nvPr/>
                </p:nvSpPr>
                <p:spPr>
                  <a:xfrm>
                    <a:off x="7269477" y="781280"/>
                    <a:ext cx="200749" cy="217216"/>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49871" name="Google Shape;943;p11"/>
                  <p:cNvSpPr/>
                  <p:nvPr/>
                </p:nvSpPr>
                <p:spPr>
                  <a:xfrm>
                    <a:off x="7269491" y="782465"/>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grpSp>
        <p:grpSp>
          <p:nvGrpSpPr>
            <p:cNvPr id="243" name="Google Shape;944;p11"/>
            <p:cNvGrpSpPr/>
            <p:nvPr/>
          </p:nvGrpSpPr>
          <p:grpSpPr>
            <a:xfrm>
              <a:off x="1145239" y="777487"/>
              <a:ext cx="800559" cy="204209"/>
              <a:chOff x="747420" y="664537"/>
              <a:chExt cx="800559" cy="204209"/>
            </a:xfrm>
          </p:grpSpPr>
          <p:grpSp>
            <p:nvGrpSpPr>
              <p:cNvPr id="244" name="Google Shape;945;p11"/>
              <p:cNvGrpSpPr/>
              <p:nvPr/>
            </p:nvGrpSpPr>
            <p:grpSpPr>
              <a:xfrm>
                <a:off x="1339984" y="664537"/>
                <a:ext cx="207995" cy="204209"/>
                <a:chOff x="1541700" y="658850"/>
                <a:chExt cx="253838" cy="249218"/>
              </a:xfrm>
            </p:grpSpPr>
            <p:sp>
              <p:nvSpPr>
                <p:cNvPr id="1049872" name="Google Shape;946;p11"/>
                <p:cNvSpPr/>
                <p:nvPr/>
              </p:nvSpPr>
              <p:spPr>
                <a:xfrm>
                  <a:off x="1541700" y="658850"/>
                  <a:ext cx="253838" cy="249218"/>
                </a:xfrm>
                <a:custGeom>
                  <a:avLst/>
                  <a:ah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73" name="Google Shape;947;p11"/>
                <p:cNvSpPr/>
                <p:nvPr/>
              </p:nvSpPr>
              <p:spPr>
                <a:xfrm>
                  <a:off x="1610522" y="731473"/>
                  <a:ext cx="118892" cy="100998"/>
                </a:xfrm>
                <a:custGeom>
                  <a:avLst/>
                  <a:ah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874" name="Google Shape;948;p11"/>
              <p:cNvSpPr/>
              <p:nvPr/>
            </p:nvSpPr>
            <p:spPr>
              <a:xfrm rot="-5400000">
                <a:off x="715100" y="702546"/>
                <a:ext cx="192827" cy="128187"/>
              </a:xfrm>
              <a:prstGeom prst="rect"/>
            </p:spPr>
            <p:txBody>
              <a:bodyPr>
                <a:prstTxWarp prst="textPlain"/>
              </a:bodyPr>
              <a:p>
                <a:pPr algn="ctr" lvl="0"/>
                <a:r>
                  <a:rPr b="0" i="0">
                    <a:ln>
                      <a:noFill/>
                    </a:ln>
                    <a:solidFill>
                      <a:schemeClr val="lt2"/>
                    </a:solidFill>
                    <a:latin typeface="Gaegu;300"/>
                  </a:rPr>
                  <a:t>^</a:t>
                </a:r>
              </a:p>
            </p:txBody>
          </p:sp>
          <p:sp>
            <p:nvSpPr>
              <p:cNvPr id="1049875" name="Google Shape;949;p11"/>
              <p:cNvSpPr/>
              <p:nvPr/>
            </p:nvSpPr>
            <p:spPr>
              <a:xfrm rot="5400000" flipH="1">
                <a:off x="1011380" y="702546"/>
                <a:ext cx="192827" cy="128187"/>
              </a:xfrm>
              <a:prstGeom prst="rect"/>
            </p:spPr>
            <p:txBody>
              <a:bodyPr>
                <a:prstTxWarp prst="textPlain"/>
              </a:bodyPr>
              <a:p>
                <a:pPr algn="ctr" lvl="0"/>
                <a:r>
                  <a:rPr b="0" i="0">
                    <a:ln>
                      <a:noFill/>
                    </a:ln>
                    <a:solidFill>
                      <a:schemeClr val="lt2"/>
                    </a:solidFill>
                    <a:latin typeface="Gaegu;300"/>
                  </a:rPr>
                  <a:t>^</a:t>
                </a:r>
              </a:p>
            </p:txBody>
          </p:sp>
        </p:grpSp>
      </p:grpSp>
      <p:sp>
        <p:nvSpPr>
          <p:cNvPr id="1049876" name="Google Shape;950;p11"/>
          <p:cNvSpPr/>
          <p:nvPr/>
        </p:nvSpPr>
        <p:spPr>
          <a:xfrm>
            <a:off x="946050" y="1089426"/>
            <a:ext cx="7251900" cy="3381900"/>
          </a:xfrm>
          <a:prstGeom prst="rect"/>
          <a:no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77" name="Google Shape;951;p11"/>
          <p:cNvSpPr txBox="1"/>
          <p:nvPr>
            <p:ph type="title" hasCustomPrompt="1"/>
          </p:nvPr>
        </p:nvSpPr>
        <p:spPr>
          <a:xfrm>
            <a:off x="1243200" y="1582350"/>
            <a:ext cx="6657600" cy="989400"/>
          </a:xfrm>
          <a:prstGeom prst="rect"/>
        </p:spPr>
        <p:txBody>
          <a:bodyPr anchor="ctr" anchorCtr="0" bIns="0" lIns="0" rIns="0" spcFirstLastPara="1" tIns="0" wrap="square">
            <a:noAutofit/>
          </a:bodyPr>
          <a:lstStyle>
            <a:lvl1pPr algn="ctr" lvl="0">
              <a:spcBef>
                <a:spcPts val="0"/>
              </a:spcBef>
              <a:spcAft>
                <a:spcPts val="0"/>
              </a:spcAft>
              <a:buSzPts val="7200"/>
              <a:buNone/>
              <a:defRPr sz="7500">
                <a:solidFill>
                  <a:schemeClr val="accent3"/>
                </a:solidFill>
              </a:defRPr>
            </a:lvl1pPr>
            <a:lvl2pPr algn="ctr" lvl="1">
              <a:spcBef>
                <a:spcPts val="0"/>
              </a:spcBef>
              <a:spcAft>
                <a:spcPts val="0"/>
              </a:spcAft>
              <a:buSzPts val="7200"/>
              <a:buNone/>
              <a:defRPr sz="7200"/>
            </a:lvl2pPr>
            <a:lvl3pPr algn="ctr" lvl="2">
              <a:spcBef>
                <a:spcPts val="0"/>
              </a:spcBef>
              <a:spcAft>
                <a:spcPts val="0"/>
              </a:spcAft>
              <a:buSzPts val="7200"/>
              <a:buNone/>
              <a:defRPr sz="7200"/>
            </a:lvl3pPr>
            <a:lvl4pPr algn="ctr" lvl="3">
              <a:spcBef>
                <a:spcPts val="0"/>
              </a:spcBef>
              <a:spcAft>
                <a:spcPts val="0"/>
              </a:spcAft>
              <a:buSzPts val="7200"/>
              <a:buNone/>
              <a:defRPr sz="7200"/>
            </a:lvl4pPr>
            <a:lvl5pPr algn="ctr" lvl="4">
              <a:spcBef>
                <a:spcPts val="0"/>
              </a:spcBef>
              <a:spcAft>
                <a:spcPts val="0"/>
              </a:spcAft>
              <a:buSzPts val="7200"/>
              <a:buNone/>
              <a:defRPr sz="7200"/>
            </a:lvl5pPr>
            <a:lvl6pPr algn="ctr" lvl="5">
              <a:spcBef>
                <a:spcPts val="0"/>
              </a:spcBef>
              <a:spcAft>
                <a:spcPts val="0"/>
              </a:spcAft>
              <a:buSzPts val="7200"/>
              <a:buNone/>
              <a:defRPr sz="7200"/>
            </a:lvl6pPr>
            <a:lvl7pPr algn="ctr" lvl="6">
              <a:spcBef>
                <a:spcPts val="0"/>
              </a:spcBef>
              <a:spcAft>
                <a:spcPts val="0"/>
              </a:spcAft>
              <a:buSzPts val="7200"/>
              <a:buNone/>
              <a:defRPr sz="7200"/>
            </a:lvl7pPr>
            <a:lvl8pPr algn="ctr" lvl="7">
              <a:spcBef>
                <a:spcPts val="0"/>
              </a:spcBef>
              <a:spcAft>
                <a:spcPts val="0"/>
              </a:spcAft>
              <a:buSzPts val="7200"/>
              <a:buNone/>
              <a:defRPr sz="7200"/>
            </a:lvl8pPr>
            <a:lvl9pPr algn="ctr" lvl="8">
              <a:spcBef>
                <a:spcPts val="0"/>
              </a:spcBef>
              <a:spcAft>
                <a:spcPts val="0"/>
              </a:spcAft>
              <a:buSzPts val="7200"/>
              <a:buNone/>
              <a:defRPr sz="7200"/>
            </a:lvl9pPr>
          </a:lstStyle>
          <a:p>
            <a:r>
              <a:t>xx%</a:t>
            </a:r>
          </a:p>
        </p:txBody>
      </p:sp>
      <p:sp>
        <p:nvSpPr>
          <p:cNvPr id="1049878" name="Google Shape;952;p11"/>
          <p:cNvSpPr txBox="1"/>
          <p:nvPr>
            <p:ph type="subTitle" idx="1"/>
          </p:nvPr>
        </p:nvSpPr>
        <p:spPr>
          <a:xfrm>
            <a:off x="1608925" y="3476800"/>
            <a:ext cx="5280600" cy="541500"/>
          </a:xfrm>
          <a:prstGeom prst="rect"/>
          <a:solidFill>
            <a:schemeClr val="lt2"/>
          </a:solidFill>
          <a:ln w="28575" cap="flat" cmpd="sng">
            <a:solidFill>
              <a:schemeClr val="accent1"/>
            </a:solidFill>
            <a:prstDash val="solid"/>
            <a:round/>
            <a:headEnd type="none" w="sm" len="sm"/>
            <a:tailEnd type="none" w="sm" len="sm"/>
          </a:ln>
        </p:spPr>
        <p:txBody>
          <a:bodyPr anchor="ctr" anchorCtr="0" bIns="0" lIns="0" rIns="0" spcFirstLastPara="1" tIns="0" wrap="square">
            <a:noAutofit/>
          </a:bodyPr>
          <a:lstStyle>
            <a:lvl1pPr algn="ctr" lvl="0" rtl="0">
              <a:lnSpc>
                <a:spcPct val="100000"/>
              </a:lnSpc>
              <a:spcBef>
                <a:spcPts val="0"/>
              </a:spcBef>
              <a:spcAft>
                <a:spcPts val="0"/>
              </a:spcAft>
              <a:buSzPts val="1600"/>
              <a:buNone/>
              <a:defRPr sz="1800"/>
            </a:lvl1pPr>
            <a:lvl2pPr algn="ctr" lvl="1" rtl="0">
              <a:lnSpc>
                <a:spcPct val="100000"/>
              </a:lnSpc>
              <a:spcBef>
                <a:spcPts val="0"/>
              </a:spcBef>
              <a:spcAft>
                <a:spcPts val="0"/>
              </a:spcAft>
              <a:buSzPts val="1600"/>
              <a:buNone/>
            </a:lvl2pPr>
            <a:lvl3pPr algn="ctr" lvl="2" rtl="0">
              <a:lnSpc>
                <a:spcPct val="100000"/>
              </a:lnSpc>
              <a:spcBef>
                <a:spcPts val="0"/>
              </a:spcBef>
              <a:spcAft>
                <a:spcPts val="0"/>
              </a:spcAft>
              <a:buSzPts val="1600"/>
              <a:buNone/>
            </a:lvl3pPr>
            <a:lvl4pPr algn="ctr" lvl="3" rtl="0">
              <a:lnSpc>
                <a:spcPct val="100000"/>
              </a:lnSpc>
              <a:spcBef>
                <a:spcPts val="0"/>
              </a:spcBef>
              <a:spcAft>
                <a:spcPts val="0"/>
              </a:spcAft>
              <a:buSzPts val="1600"/>
              <a:buNone/>
            </a:lvl4pPr>
            <a:lvl5pPr algn="ctr" lvl="4" rtl="0">
              <a:lnSpc>
                <a:spcPct val="100000"/>
              </a:lnSpc>
              <a:spcBef>
                <a:spcPts val="0"/>
              </a:spcBef>
              <a:spcAft>
                <a:spcPts val="0"/>
              </a:spcAft>
              <a:buSzPts val="1600"/>
              <a:buNone/>
            </a:lvl5pPr>
            <a:lvl6pPr algn="ctr" lvl="5" rtl="0">
              <a:lnSpc>
                <a:spcPct val="100000"/>
              </a:lnSpc>
              <a:spcBef>
                <a:spcPts val="0"/>
              </a:spcBef>
              <a:spcAft>
                <a:spcPts val="0"/>
              </a:spcAft>
              <a:buSzPts val="1600"/>
              <a:buNone/>
            </a:lvl6pPr>
            <a:lvl7pPr algn="ctr" lvl="6" rtl="0">
              <a:lnSpc>
                <a:spcPct val="100000"/>
              </a:lnSpc>
              <a:spcBef>
                <a:spcPts val="0"/>
              </a:spcBef>
              <a:spcAft>
                <a:spcPts val="0"/>
              </a:spcAft>
              <a:buSzPts val="1600"/>
              <a:buNone/>
            </a:lvl7pPr>
            <a:lvl8pPr algn="ctr" lvl="7" rtl="0">
              <a:lnSpc>
                <a:spcPct val="100000"/>
              </a:lnSpc>
              <a:spcBef>
                <a:spcPts val="0"/>
              </a:spcBef>
              <a:spcAft>
                <a:spcPts val="0"/>
              </a:spcAft>
              <a:buSzPts val="1600"/>
              <a:buNone/>
            </a:lvl8pPr>
            <a:lvl9pPr algn="ctr" lvl="8" rtl="0">
              <a:lnSpc>
                <a:spcPct val="100000"/>
              </a:lnSpc>
              <a:spcBef>
                <a:spcPts val="0"/>
              </a:spcBef>
              <a:spcAft>
                <a:spcPts val="0"/>
              </a:spcAft>
              <a:buSzPts val="1600"/>
              <a:buNon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p:bgPr>
    </p:bg>
    <p:spTree>
      <p:nvGrpSpPr>
        <p:cNvPr id="275" name="Shape 95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19" name="Shape 954"/>
        <p:cNvGrpSpPr/>
        <p:nvPr/>
      </p:nvGrpSpPr>
      <p:grpSpPr>
        <a:xfrm>
          <a:off x="0" y="0"/>
          <a:ext cx="0" cy="0"/>
          <a:chOff x="0" y="0"/>
          <a:chExt cx="0" cy="0"/>
        </a:xfrm>
      </p:grpSpPr>
      <p:grpSp>
        <p:nvGrpSpPr>
          <p:cNvPr id="120" name="Google Shape;955;p13"/>
          <p:cNvGrpSpPr/>
          <p:nvPr/>
        </p:nvGrpSpPr>
        <p:grpSpPr>
          <a:xfrm>
            <a:off x="-23004" y="-1"/>
            <a:ext cx="9177565" cy="5143390"/>
            <a:chOff x="-23004" y="-1"/>
            <a:chExt cx="9177565" cy="5143390"/>
          </a:xfrm>
        </p:grpSpPr>
        <p:sp>
          <p:nvSpPr>
            <p:cNvPr id="1049059" name="Google Shape;956;p13"/>
            <p:cNvSpPr/>
            <p:nvPr/>
          </p:nvSpPr>
          <p:spPr>
            <a:xfrm>
              <a:off x="-22991"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60" name="Google Shape;957;p13"/>
            <p:cNvSpPr/>
            <p:nvPr/>
          </p:nvSpPr>
          <p:spPr>
            <a:xfrm>
              <a:off x="324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61" name="Google Shape;958;p13"/>
            <p:cNvSpPr/>
            <p:nvPr/>
          </p:nvSpPr>
          <p:spPr>
            <a:xfrm>
              <a:off x="650686"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62" name="Google Shape;959;p13"/>
            <p:cNvSpPr/>
            <p:nvPr/>
          </p:nvSpPr>
          <p:spPr>
            <a:xfrm>
              <a:off x="9986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63" name="Google Shape;960;p13"/>
            <p:cNvSpPr/>
            <p:nvPr/>
          </p:nvSpPr>
          <p:spPr>
            <a:xfrm>
              <a:off x="1346531"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64" name="Google Shape;961;p13"/>
            <p:cNvSpPr/>
            <p:nvPr/>
          </p:nvSpPr>
          <p:spPr>
            <a:xfrm>
              <a:off x="1672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65" name="Google Shape;962;p13"/>
            <p:cNvSpPr/>
            <p:nvPr/>
          </p:nvSpPr>
          <p:spPr>
            <a:xfrm>
              <a:off x="20202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66" name="Google Shape;963;p13"/>
            <p:cNvSpPr/>
            <p:nvPr/>
          </p:nvSpPr>
          <p:spPr>
            <a:xfrm>
              <a:off x="236813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67" name="Google Shape;964;p13"/>
            <p:cNvSpPr/>
            <p:nvPr/>
          </p:nvSpPr>
          <p:spPr>
            <a:xfrm>
              <a:off x="26941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68" name="Google Shape;965;p13"/>
            <p:cNvSpPr/>
            <p:nvPr/>
          </p:nvSpPr>
          <p:spPr>
            <a:xfrm>
              <a:off x="3041740"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69" name="Google Shape;966;p13"/>
            <p:cNvSpPr/>
            <p:nvPr/>
          </p:nvSpPr>
          <p:spPr>
            <a:xfrm>
              <a:off x="338966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70" name="Google Shape;967;p13"/>
            <p:cNvSpPr/>
            <p:nvPr/>
          </p:nvSpPr>
          <p:spPr>
            <a:xfrm>
              <a:off x="37157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71" name="Google Shape;968;p13"/>
            <p:cNvSpPr/>
            <p:nvPr/>
          </p:nvSpPr>
          <p:spPr>
            <a:xfrm>
              <a:off x="406333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72" name="Google Shape;969;p13"/>
            <p:cNvSpPr/>
            <p:nvPr/>
          </p:nvSpPr>
          <p:spPr>
            <a:xfrm>
              <a:off x="4411262"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73" name="Google Shape;970;p13"/>
            <p:cNvSpPr/>
            <p:nvPr/>
          </p:nvSpPr>
          <p:spPr>
            <a:xfrm>
              <a:off x="-23004" y="176275"/>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74" name="Google Shape;971;p13"/>
            <p:cNvSpPr/>
            <p:nvPr/>
          </p:nvSpPr>
          <p:spPr>
            <a:xfrm>
              <a:off x="-23004" y="52386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75" name="Google Shape;972;p13"/>
            <p:cNvSpPr/>
            <p:nvPr/>
          </p:nvSpPr>
          <p:spPr>
            <a:xfrm>
              <a:off x="-23004" y="84988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76" name="Google Shape;973;p13"/>
            <p:cNvSpPr/>
            <p:nvPr/>
          </p:nvSpPr>
          <p:spPr>
            <a:xfrm>
              <a:off x="-23004" y="119780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77" name="Google Shape;974;p13"/>
            <p:cNvSpPr/>
            <p:nvPr/>
          </p:nvSpPr>
          <p:spPr>
            <a:xfrm>
              <a:off x="-23004" y="155450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78" name="Google Shape;975;p13"/>
            <p:cNvSpPr/>
            <p:nvPr/>
          </p:nvSpPr>
          <p:spPr>
            <a:xfrm>
              <a:off x="-23004" y="1880590"/>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79" name="Google Shape;976;p13"/>
            <p:cNvSpPr/>
            <p:nvPr/>
          </p:nvSpPr>
          <p:spPr>
            <a:xfrm>
              <a:off x="-23004" y="222851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80" name="Google Shape;977;p13"/>
            <p:cNvSpPr/>
            <p:nvPr/>
          </p:nvSpPr>
          <p:spPr>
            <a:xfrm>
              <a:off x="-23004" y="257636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81" name="Google Shape;978;p13"/>
            <p:cNvSpPr/>
            <p:nvPr/>
          </p:nvSpPr>
          <p:spPr>
            <a:xfrm>
              <a:off x="-23004" y="2902455"/>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82" name="Google Shape;979;p13"/>
            <p:cNvSpPr/>
            <p:nvPr/>
          </p:nvSpPr>
          <p:spPr>
            <a:xfrm>
              <a:off x="-23004" y="3250042"/>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83" name="Google Shape;980;p13"/>
            <p:cNvSpPr/>
            <p:nvPr/>
          </p:nvSpPr>
          <p:spPr>
            <a:xfrm>
              <a:off x="-23004" y="359796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84" name="Google Shape;981;p13"/>
            <p:cNvSpPr/>
            <p:nvPr/>
          </p:nvSpPr>
          <p:spPr>
            <a:xfrm>
              <a:off x="-23004" y="392405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85" name="Google Shape;982;p13"/>
            <p:cNvSpPr/>
            <p:nvPr/>
          </p:nvSpPr>
          <p:spPr>
            <a:xfrm>
              <a:off x="-23004" y="4271639"/>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86" name="Google Shape;983;p13"/>
            <p:cNvSpPr/>
            <p:nvPr/>
          </p:nvSpPr>
          <p:spPr>
            <a:xfrm>
              <a:off x="-23004" y="461956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87" name="Google Shape;984;p13"/>
            <p:cNvSpPr/>
            <p:nvPr/>
          </p:nvSpPr>
          <p:spPr>
            <a:xfrm>
              <a:off x="-23004" y="4945583"/>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88" name="Google Shape;985;p13"/>
            <p:cNvSpPr/>
            <p:nvPr/>
          </p:nvSpPr>
          <p:spPr>
            <a:xfrm>
              <a:off x="4732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89" name="Google Shape;986;p13"/>
            <p:cNvSpPr/>
            <p:nvPr/>
          </p:nvSpPr>
          <p:spPr>
            <a:xfrm>
              <a:off x="505868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90" name="Google Shape;987;p13"/>
            <p:cNvSpPr/>
            <p:nvPr/>
          </p:nvSpPr>
          <p:spPr>
            <a:xfrm>
              <a:off x="5406608"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91" name="Google Shape;988;p13"/>
            <p:cNvSpPr/>
            <p:nvPr/>
          </p:nvSpPr>
          <p:spPr>
            <a:xfrm>
              <a:off x="57541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92" name="Google Shape;989;p13"/>
            <p:cNvSpPr/>
            <p:nvPr/>
          </p:nvSpPr>
          <p:spPr>
            <a:xfrm>
              <a:off x="6080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93" name="Google Shape;990;p13"/>
            <p:cNvSpPr/>
            <p:nvPr/>
          </p:nvSpPr>
          <p:spPr>
            <a:xfrm>
              <a:off x="64282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94" name="Google Shape;991;p13"/>
            <p:cNvSpPr/>
            <p:nvPr/>
          </p:nvSpPr>
          <p:spPr>
            <a:xfrm>
              <a:off x="677579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95" name="Google Shape;992;p13"/>
            <p:cNvSpPr/>
            <p:nvPr/>
          </p:nvSpPr>
          <p:spPr>
            <a:xfrm>
              <a:off x="710188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96" name="Google Shape;993;p13"/>
            <p:cNvSpPr/>
            <p:nvPr/>
          </p:nvSpPr>
          <p:spPr>
            <a:xfrm>
              <a:off x="74498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97" name="Google Shape;994;p13"/>
            <p:cNvSpPr/>
            <p:nvPr/>
          </p:nvSpPr>
          <p:spPr>
            <a:xfrm>
              <a:off x="779739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98" name="Google Shape;995;p13"/>
            <p:cNvSpPr/>
            <p:nvPr/>
          </p:nvSpPr>
          <p:spPr>
            <a:xfrm>
              <a:off x="8123417"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99" name="Google Shape;996;p13"/>
            <p:cNvSpPr/>
            <p:nvPr/>
          </p:nvSpPr>
          <p:spPr>
            <a:xfrm>
              <a:off x="8471339"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00" name="Google Shape;997;p13"/>
            <p:cNvSpPr/>
            <p:nvPr/>
          </p:nvSpPr>
          <p:spPr>
            <a:xfrm>
              <a:off x="882837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01" name="Google Shape;998;p13"/>
            <p:cNvSpPr/>
            <p:nvPr/>
          </p:nvSpPr>
          <p:spPr>
            <a:xfrm>
              <a:off x="915445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02" name="Google Shape;999;p13"/>
            <p:cNvSpPr/>
            <p:nvPr/>
          </p:nvSpPr>
          <p:spPr>
            <a:xfrm>
              <a:off x="4732600" y="176275"/>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03" name="Google Shape;1000;p13"/>
            <p:cNvSpPr/>
            <p:nvPr/>
          </p:nvSpPr>
          <p:spPr>
            <a:xfrm>
              <a:off x="4732600" y="52386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04" name="Google Shape;1001;p13"/>
            <p:cNvSpPr/>
            <p:nvPr/>
          </p:nvSpPr>
          <p:spPr>
            <a:xfrm>
              <a:off x="4732600" y="84988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05" name="Google Shape;1002;p13"/>
            <p:cNvSpPr/>
            <p:nvPr/>
          </p:nvSpPr>
          <p:spPr>
            <a:xfrm>
              <a:off x="4732600" y="119780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06" name="Google Shape;1003;p13"/>
            <p:cNvSpPr/>
            <p:nvPr/>
          </p:nvSpPr>
          <p:spPr>
            <a:xfrm>
              <a:off x="4732600" y="155450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07" name="Google Shape;1004;p13"/>
            <p:cNvSpPr/>
            <p:nvPr/>
          </p:nvSpPr>
          <p:spPr>
            <a:xfrm>
              <a:off x="4732600" y="1880590"/>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08" name="Google Shape;1005;p13"/>
            <p:cNvSpPr/>
            <p:nvPr/>
          </p:nvSpPr>
          <p:spPr>
            <a:xfrm>
              <a:off x="4732600" y="222851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09" name="Google Shape;1006;p13"/>
            <p:cNvSpPr/>
            <p:nvPr/>
          </p:nvSpPr>
          <p:spPr>
            <a:xfrm>
              <a:off x="4732600" y="257636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10" name="Google Shape;1007;p13"/>
            <p:cNvSpPr/>
            <p:nvPr/>
          </p:nvSpPr>
          <p:spPr>
            <a:xfrm>
              <a:off x="4732600" y="2902455"/>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11" name="Google Shape;1008;p13"/>
            <p:cNvSpPr/>
            <p:nvPr/>
          </p:nvSpPr>
          <p:spPr>
            <a:xfrm>
              <a:off x="4732600" y="3250042"/>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12" name="Google Shape;1009;p13"/>
            <p:cNvSpPr/>
            <p:nvPr/>
          </p:nvSpPr>
          <p:spPr>
            <a:xfrm>
              <a:off x="4732600" y="359796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13" name="Google Shape;1010;p13"/>
            <p:cNvSpPr/>
            <p:nvPr/>
          </p:nvSpPr>
          <p:spPr>
            <a:xfrm>
              <a:off x="4732600" y="392405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14" name="Google Shape;1011;p13"/>
            <p:cNvSpPr/>
            <p:nvPr/>
          </p:nvSpPr>
          <p:spPr>
            <a:xfrm>
              <a:off x="4732600" y="4271639"/>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15" name="Google Shape;1012;p13"/>
            <p:cNvSpPr/>
            <p:nvPr/>
          </p:nvSpPr>
          <p:spPr>
            <a:xfrm>
              <a:off x="4732600" y="461956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16" name="Google Shape;1013;p13"/>
            <p:cNvSpPr/>
            <p:nvPr/>
          </p:nvSpPr>
          <p:spPr>
            <a:xfrm>
              <a:off x="4732600" y="4945583"/>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117" name="Google Shape;1014;p13"/>
          <p:cNvSpPr/>
          <p:nvPr/>
        </p:nvSpPr>
        <p:spPr>
          <a:xfrm>
            <a:off x="600600" y="1014000"/>
            <a:ext cx="7942800" cy="3748500"/>
          </a:xfrm>
          <a:prstGeom prst="rect"/>
          <a:solidFill>
            <a:schemeClr val="accent2"/>
          </a:solidFill>
          <a:ln w="38100" cap="flat" cmpd="sng">
            <a:solidFill>
              <a:schemeClr val="dk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21" name="Google Shape;1015;p13"/>
          <p:cNvGrpSpPr/>
          <p:nvPr/>
        </p:nvGrpSpPr>
        <p:grpSpPr>
          <a:xfrm>
            <a:off x="3898049" y="4134564"/>
            <a:ext cx="1232672" cy="627928"/>
            <a:chOff x="2094425" y="748900"/>
            <a:chExt cx="887900" cy="452300"/>
          </a:xfrm>
        </p:grpSpPr>
        <p:sp>
          <p:nvSpPr>
            <p:cNvPr id="1049118" name="Google Shape;1016;p13"/>
            <p:cNvSpPr/>
            <p:nvPr/>
          </p:nvSpPr>
          <p:spPr>
            <a:xfrm>
              <a:off x="2094425" y="748900"/>
              <a:ext cx="887900" cy="419450"/>
            </a:xfrm>
            <a:custGeom>
              <a:avLst/>
              <a:ahLst/>
              <a:rect l="l" t="t" r="r" b="b"/>
              <a:pathLst>
                <a:path w="35516" h="16778" extrusionOk="0">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19" name="Google Shape;1017;p13"/>
            <p:cNvSpPr/>
            <p:nvPr/>
          </p:nvSpPr>
          <p:spPr>
            <a:xfrm>
              <a:off x="2180475" y="835350"/>
              <a:ext cx="733700" cy="337425"/>
            </a:xfrm>
            <a:custGeom>
              <a:avLst/>
              <a:ahLst/>
              <a:rect l="l" t="t" r="r" b="b"/>
              <a:pathLst>
                <a:path w="29348" h="13497" extrusionOk="0">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20" name="Google Shape;1018;p13"/>
            <p:cNvSpPr/>
            <p:nvPr/>
          </p:nvSpPr>
          <p:spPr>
            <a:xfrm>
              <a:off x="2263050" y="935600"/>
              <a:ext cx="563600" cy="236375"/>
            </a:xfrm>
            <a:custGeom>
              <a:avLst/>
              <a:ahLst/>
              <a:rect l="l" t="t" r="r" b="b"/>
              <a:pathLst>
                <a:path w="22544" h="9455" extrusionOk="0">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21" name="Google Shape;1019;p13"/>
            <p:cNvSpPr/>
            <p:nvPr/>
          </p:nvSpPr>
          <p:spPr>
            <a:xfrm>
              <a:off x="2343125" y="1024550"/>
              <a:ext cx="375575" cy="176650"/>
            </a:xfrm>
            <a:custGeom>
              <a:avLst/>
              <a:ahLst/>
              <a:rect l="l" t="t" r="r" b="b"/>
              <a:pathLst>
                <a:path w="15023" h="7066" extrusionOk="0">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122" name="Google Shape;1020;p13"/>
          <p:cNvSpPr/>
          <p:nvPr/>
        </p:nvSpPr>
        <p:spPr>
          <a:xfrm>
            <a:off x="598182" y="3233454"/>
            <a:ext cx="1477624" cy="1512541"/>
          </a:xfrm>
          <a:custGeom>
            <a:avLst/>
            <a:ahLst/>
            <a:rect l="l" t="t" r="r" b="b"/>
            <a:pathLst>
              <a:path w="26861" h="27497" extrusionOk="0">
                <a:moveTo>
                  <a:pt x="26781" y="15479"/>
                </a:moveTo>
                <a:cubicBezTo>
                  <a:pt x="26721" y="14823"/>
                  <a:pt x="26701" y="14186"/>
                  <a:pt x="26582" y="13629"/>
                </a:cubicBezTo>
                <a:cubicBezTo>
                  <a:pt x="26542" y="13430"/>
                  <a:pt x="26443" y="13251"/>
                  <a:pt x="26403" y="13052"/>
                </a:cubicBezTo>
                <a:cubicBezTo>
                  <a:pt x="26224" y="12236"/>
                  <a:pt x="26164" y="11401"/>
                  <a:pt x="25945" y="10605"/>
                </a:cubicBezTo>
                <a:cubicBezTo>
                  <a:pt x="25866" y="10346"/>
                  <a:pt x="25726" y="10088"/>
                  <a:pt x="25647" y="9829"/>
                </a:cubicBezTo>
                <a:cubicBezTo>
                  <a:pt x="25567" y="9570"/>
                  <a:pt x="25567" y="9292"/>
                  <a:pt x="25488" y="9013"/>
                </a:cubicBezTo>
                <a:cubicBezTo>
                  <a:pt x="25408" y="8735"/>
                  <a:pt x="25289" y="8476"/>
                  <a:pt x="25189" y="8217"/>
                </a:cubicBezTo>
                <a:cubicBezTo>
                  <a:pt x="25070" y="7819"/>
                  <a:pt x="24851" y="7422"/>
                  <a:pt x="24712" y="7183"/>
                </a:cubicBezTo>
                <a:cubicBezTo>
                  <a:pt x="24592" y="6964"/>
                  <a:pt x="24553" y="6765"/>
                  <a:pt x="24473" y="6606"/>
                </a:cubicBezTo>
                <a:cubicBezTo>
                  <a:pt x="24334" y="6248"/>
                  <a:pt x="24095" y="5929"/>
                  <a:pt x="23896" y="5611"/>
                </a:cubicBezTo>
                <a:cubicBezTo>
                  <a:pt x="23836" y="5511"/>
                  <a:pt x="23856" y="5372"/>
                  <a:pt x="23797" y="5293"/>
                </a:cubicBezTo>
                <a:cubicBezTo>
                  <a:pt x="23737" y="5193"/>
                  <a:pt x="23598" y="5133"/>
                  <a:pt x="23538" y="5034"/>
                </a:cubicBezTo>
                <a:cubicBezTo>
                  <a:pt x="23538" y="5034"/>
                  <a:pt x="23538" y="4934"/>
                  <a:pt x="23498" y="4895"/>
                </a:cubicBezTo>
                <a:cubicBezTo>
                  <a:pt x="23319" y="4636"/>
                  <a:pt x="23160" y="4338"/>
                  <a:pt x="22961" y="4119"/>
                </a:cubicBezTo>
                <a:cubicBezTo>
                  <a:pt x="22881" y="4019"/>
                  <a:pt x="22782" y="3940"/>
                  <a:pt x="22702" y="3840"/>
                </a:cubicBezTo>
                <a:cubicBezTo>
                  <a:pt x="22603" y="3721"/>
                  <a:pt x="22523" y="3582"/>
                  <a:pt x="22503" y="3562"/>
                </a:cubicBezTo>
                <a:cubicBezTo>
                  <a:pt x="22424" y="3442"/>
                  <a:pt x="22284" y="3422"/>
                  <a:pt x="22185" y="3323"/>
                </a:cubicBezTo>
                <a:cubicBezTo>
                  <a:pt x="22145" y="3263"/>
                  <a:pt x="22165" y="3204"/>
                  <a:pt x="22145" y="3164"/>
                </a:cubicBezTo>
                <a:cubicBezTo>
                  <a:pt x="22105" y="3124"/>
                  <a:pt x="22006" y="3104"/>
                  <a:pt x="21966" y="3044"/>
                </a:cubicBezTo>
                <a:cubicBezTo>
                  <a:pt x="21707" y="2746"/>
                  <a:pt x="21409" y="2388"/>
                  <a:pt x="21051" y="2129"/>
                </a:cubicBezTo>
                <a:cubicBezTo>
                  <a:pt x="20951" y="2069"/>
                  <a:pt x="20832" y="2050"/>
                  <a:pt x="20752" y="1990"/>
                </a:cubicBezTo>
                <a:cubicBezTo>
                  <a:pt x="20633" y="1910"/>
                  <a:pt x="20553" y="1811"/>
                  <a:pt x="20454" y="1731"/>
                </a:cubicBezTo>
                <a:cubicBezTo>
                  <a:pt x="20255" y="1592"/>
                  <a:pt x="20056" y="1492"/>
                  <a:pt x="19837" y="1373"/>
                </a:cubicBezTo>
                <a:cubicBezTo>
                  <a:pt x="19419" y="1134"/>
                  <a:pt x="19002" y="955"/>
                  <a:pt x="18584" y="756"/>
                </a:cubicBezTo>
                <a:cubicBezTo>
                  <a:pt x="17768" y="398"/>
                  <a:pt x="16912" y="140"/>
                  <a:pt x="16077" y="40"/>
                </a:cubicBezTo>
                <a:cubicBezTo>
                  <a:pt x="15321" y="40"/>
                  <a:pt x="14604" y="0"/>
                  <a:pt x="13928" y="40"/>
                </a:cubicBezTo>
                <a:cubicBezTo>
                  <a:pt x="13829" y="40"/>
                  <a:pt x="13749" y="0"/>
                  <a:pt x="13649" y="20"/>
                </a:cubicBezTo>
                <a:cubicBezTo>
                  <a:pt x="13590" y="20"/>
                  <a:pt x="13510" y="80"/>
                  <a:pt x="13451" y="100"/>
                </a:cubicBezTo>
                <a:cubicBezTo>
                  <a:pt x="13271" y="120"/>
                  <a:pt x="13072" y="100"/>
                  <a:pt x="12913" y="120"/>
                </a:cubicBezTo>
                <a:cubicBezTo>
                  <a:pt x="12754" y="159"/>
                  <a:pt x="12595" y="219"/>
                  <a:pt x="12436" y="279"/>
                </a:cubicBezTo>
                <a:cubicBezTo>
                  <a:pt x="12356" y="299"/>
                  <a:pt x="12277" y="299"/>
                  <a:pt x="12197" y="319"/>
                </a:cubicBezTo>
                <a:cubicBezTo>
                  <a:pt x="12197" y="319"/>
                  <a:pt x="12157" y="418"/>
                  <a:pt x="12137" y="418"/>
                </a:cubicBezTo>
                <a:cubicBezTo>
                  <a:pt x="12098" y="458"/>
                  <a:pt x="12018" y="398"/>
                  <a:pt x="11978" y="418"/>
                </a:cubicBezTo>
                <a:cubicBezTo>
                  <a:pt x="11401" y="617"/>
                  <a:pt x="10765" y="756"/>
                  <a:pt x="10168" y="876"/>
                </a:cubicBezTo>
                <a:cubicBezTo>
                  <a:pt x="9790" y="955"/>
                  <a:pt x="9451" y="1055"/>
                  <a:pt x="9113" y="1174"/>
                </a:cubicBezTo>
                <a:cubicBezTo>
                  <a:pt x="6944" y="1393"/>
                  <a:pt x="5034" y="2030"/>
                  <a:pt x="3284" y="3960"/>
                </a:cubicBezTo>
                <a:cubicBezTo>
                  <a:pt x="3204" y="4039"/>
                  <a:pt x="3124" y="4139"/>
                  <a:pt x="3065" y="4238"/>
                </a:cubicBezTo>
                <a:cubicBezTo>
                  <a:pt x="3045" y="4218"/>
                  <a:pt x="3025" y="4198"/>
                  <a:pt x="3025" y="4198"/>
                </a:cubicBezTo>
                <a:cubicBezTo>
                  <a:pt x="2925" y="4079"/>
                  <a:pt x="2826" y="4159"/>
                  <a:pt x="2746" y="4178"/>
                </a:cubicBezTo>
                <a:cubicBezTo>
                  <a:pt x="2707" y="4198"/>
                  <a:pt x="2647" y="4238"/>
                  <a:pt x="2607" y="4278"/>
                </a:cubicBezTo>
                <a:cubicBezTo>
                  <a:pt x="2408" y="4417"/>
                  <a:pt x="2209" y="4636"/>
                  <a:pt x="2070" y="4895"/>
                </a:cubicBezTo>
                <a:cubicBezTo>
                  <a:pt x="2010" y="5034"/>
                  <a:pt x="2010" y="5153"/>
                  <a:pt x="1950" y="5293"/>
                </a:cubicBezTo>
                <a:cubicBezTo>
                  <a:pt x="1692" y="5790"/>
                  <a:pt x="1294" y="6287"/>
                  <a:pt x="1135" y="6765"/>
                </a:cubicBezTo>
                <a:cubicBezTo>
                  <a:pt x="1095" y="6964"/>
                  <a:pt x="1214" y="7262"/>
                  <a:pt x="956" y="7322"/>
                </a:cubicBezTo>
                <a:cubicBezTo>
                  <a:pt x="1055" y="7501"/>
                  <a:pt x="916" y="7800"/>
                  <a:pt x="816" y="8018"/>
                </a:cubicBezTo>
                <a:cubicBezTo>
                  <a:pt x="737" y="8138"/>
                  <a:pt x="677" y="8217"/>
                  <a:pt x="598" y="8277"/>
                </a:cubicBezTo>
                <a:cubicBezTo>
                  <a:pt x="538" y="9033"/>
                  <a:pt x="239" y="9789"/>
                  <a:pt x="160" y="10545"/>
                </a:cubicBezTo>
                <a:cubicBezTo>
                  <a:pt x="80" y="11301"/>
                  <a:pt x="1" y="12018"/>
                  <a:pt x="1" y="12674"/>
                </a:cubicBezTo>
                <a:cubicBezTo>
                  <a:pt x="21" y="13768"/>
                  <a:pt x="40" y="14743"/>
                  <a:pt x="200" y="15798"/>
                </a:cubicBezTo>
                <a:cubicBezTo>
                  <a:pt x="239" y="15957"/>
                  <a:pt x="319" y="16136"/>
                  <a:pt x="359" y="16315"/>
                </a:cubicBezTo>
                <a:cubicBezTo>
                  <a:pt x="418" y="16494"/>
                  <a:pt x="458" y="16673"/>
                  <a:pt x="518" y="16872"/>
                </a:cubicBezTo>
                <a:cubicBezTo>
                  <a:pt x="478" y="16912"/>
                  <a:pt x="498" y="16912"/>
                  <a:pt x="538" y="16932"/>
                </a:cubicBezTo>
                <a:cubicBezTo>
                  <a:pt x="598" y="17151"/>
                  <a:pt x="677" y="17370"/>
                  <a:pt x="757" y="17569"/>
                </a:cubicBezTo>
                <a:cubicBezTo>
                  <a:pt x="757" y="17608"/>
                  <a:pt x="757" y="17648"/>
                  <a:pt x="737" y="17688"/>
                </a:cubicBezTo>
                <a:cubicBezTo>
                  <a:pt x="777" y="17728"/>
                  <a:pt x="816" y="17768"/>
                  <a:pt x="836" y="17807"/>
                </a:cubicBezTo>
                <a:cubicBezTo>
                  <a:pt x="916" y="17986"/>
                  <a:pt x="1015" y="18185"/>
                  <a:pt x="1095" y="18364"/>
                </a:cubicBezTo>
                <a:cubicBezTo>
                  <a:pt x="1095" y="18364"/>
                  <a:pt x="1095" y="18384"/>
                  <a:pt x="1135" y="18424"/>
                </a:cubicBezTo>
                <a:cubicBezTo>
                  <a:pt x="1175" y="18504"/>
                  <a:pt x="1214" y="18583"/>
                  <a:pt x="1254" y="18683"/>
                </a:cubicBezTo>
                <a:cubicBezTo>
                  <a:pt x="1254" y="18742"/>
                  <a:pt x="1294" y="18802"/>
                  <a:pt x="1354" y="18842"/>
                </a:cubicBezTo>
                <a:cubicBezTo>
                  <a:pt x="1473" y="19041"/>
                  <a:pt x="1592" y="19220"/>
                  <a:pt x="1732" y="19419"/>
                </a:cubicBezTo>
                <a:cubicBezTo>
                  <a:pt x="3264" y="21588"/>
                  <a:pt x="5850" y="22841"/>
                  <a:pt x="8476" y="23299"/>
                </a:cubicBezTo>
                <a:cubicBezTo>
                  <a:pt x="10327" y="23637"/>
                  <a:pt x="12197" y="23617"/>
                  <a:pt x="14087" y="23518"/>
                </a:cubicBezTo>
                <a:cubicBezTo>
                  <a:pt x="13988" y="23537"/>
                  <a:pt x="13888" y="23557"/>
                  <a:pt x="13789" y="23577"/>
                </a:cubicBezTo>
                <a:cubicBezTo>
                  <a:pt x="13709" y="23597"/>
                  <a:pt x="13530" y="23617"/>
                  <a:pt x="13451" y="23657"/>
                </a:cubicBezTo>
                <a:cubicBezTo>
                  <a:pt x="13431" y="23657"/>
                  <a:pt x="13411" y="23756"/>
                  <a:pt x="13391" y="23756"/>
                </a:cubicBezTo>
                <a:cubicBezTo>
                  <a:pt x="13331" y="23776"/>
                  <a:pt x="13252" y="23717"/>
                  <a:pt x="13172" y="23717"/>
                </a:cubicBezTo>
                <a:cubicBezTo>
                  <a:pt x="12913" y="23717"/>
                  <a:pt x="12734" y="23736"/>
                  <a:pt x="12535" y="23736"/>
                </a:cubicBezTo>
                <a:cubicBezTo>
                  <a:pt x="12376" y="23736"/>
                  <a:pt x="12217" y="23796"/>
                  <a:pt x="12078" y="23677"/>
                </a:cubicBezTo>
                <a:cubicBezTo>
                  <a:pt x="11899" y="23717"/>
                  <a:pt x="11640" y="23796"/>
                  <a:pt x="11381" y="23836"/>
                </a:cubicBezTo>
                <a:cubicBezTo>
                  <a:pt x="11302" y="23856"/>
                  <a:pt x="11123" y="23876"/>
                  <a:pt x="11123" y="23876"/>
                </a:cubicBezTo>
                <a:cubicBezTo>
                  <a:pt x="11083" y="23876"/>
                  <a:pt x="11083" y="23836"/>
                  <a:pt x="11063" y="23836"/>
                </a:cubicBezTo>
                <a:cubicBezTo>
                  <a:pt x="10944" y="23856"/>
                  <a:pt x="10824" y="23915"/>
                  <a:pt x="10705" y="23915"/>
                </a:cubicBezTo>
                <a:cubicBezTo>
                  <a:pt x="10148" y="23955"/>
                  <a:pt x="9272" y="23537"/>
                  <a:pt x="9093" y="24194"/>
                </a:cubicBezTo>
                <a:cubicBezTo>
                  <a:pt x="9014" y="24492"/>
                  <a:pt x="9073" y="24711"/>
                  <a:pt x="9193" y="24851"/>
                </a:cubicBezTo>
                <a:cubicBezTo>
                  <a:pt x="9213" y="24890"/>
                  <a:pt x="9332" y="24871"/>
                  <a:pt x="9412" y="24930"/>
                </a:cubicBezTo>
                <a:cubicBezTo>
                  <a:pt x="9491" y="24970"/>
                  <a:pt x="9571" y="25010"/>
                  <a:pt x="9611" y="25109"/>
                </a:cubicBezTo>
                <a:cubicBezTo>
                  <a:pt x="10148" y="25109"/>
                  <a:pt x="10745" y="24990"/>
                  <a:pt x="11322" y="24950"/>
                </a:cubicBezTo>
                <a:cubicBezTo>
                  <a:pt x="11381" y="24930"/>
                  <a:pt x="11461" y="24890"/>
                  <a:pt x="11521" y="24890"/>
                </a:cubicBezTo>
                <a:cubicBezTo>
                  <a:pt x="11580" y="24890"/>
                  <a:pt x="11640" y="24950"/>
                  <a:pt x="11720" y="24950"/>
                </a:cubicBezTo>
                <a:cubicBezTo>
                  <a:pt x="11859" y="24930"/>
                  <a:pt x="12018" y="24851"/>
                  <a:pt x="12157" y="24851"/>
                </a:cubicBezTo>
                <a:cubicBezTo>
                  <a:pt x="12197" y="24831"/>
                  <a:pt x="12297" y="24890"/>
                  <a:pt x="12356" y="24890"/>
                </a:cubicBezTo>
                <a:cubicBezTo>
                  <a:pt x="12436" y="24890"/>
                  <a:pt x="12495" y="24851"/>
                  <a:pt x="12575" y="24831"/>
                </a:cubicBezTo>
                <a:cubicBezTo>
                  <a:pt x="12655" y="24831"/>
                  <a:pt x="12714" y="24890"/>
                  <a:pt x="12774" y="24890"/>
                </a:cubicBezTo>
                <a:cubicBezTo>
                  <a:pt x="13013" y="24871"/>
                  <a:pt x="13192" y="24751"/>
                  <a:pt x="13371" y="24910"/>
                </a:cubicBezTo>
                <a:cubicBezTo>
                  <a:pt x="13590" y="24811"/>
                  <a:pt x="13829" y="24771"/>
                  <a:pt x="14027" y="24731"/>
                </a:cubicBezTo>
                <a:cubicBezTo>
                  <a:pt x="14127" y="24691"/>
                  <a:pt x="14127" y="24731"/>
                  <a:pt x="14226" y="24711"/>
                </a:cubicBezTo>
                <a:cubicBezTo>
                  <a:pt x="14525" y="24652"/>
                  <a:pt x="14843" y="24532"/>
                  <a:pt x="15142" y="24492"/>
                </a:cubicBezTo>
                <a:cubicBezTo>
                  <a:pt x="15261" y="24473"/>
                  <a:pt x="15380" y="24532"/>
                  <a:pt x="15500" y="24512"/>
                </a:cubicBezTo>
                <a:cubicBezTo>
                  <a:pt x="15599" y="24512"/>
                  <a:pt x="15679" y="24413"/>
                  <a:pt x="15778" y="24393"/>
                </a:cubicBezTo>
                <a:cubicBezTo>
                  <a:pt x="16534" y="24154"/>
                  <a:pt x="17310" y="24274"/>
                  <a:pt x="18126" y="24055"/>
                </a:cubicBezTo>
                <a:cubicBezTo>
                  <a:pt x="18285" y="24015"/>
                  <a:pt x="18444" y="23935"/>
                  <a:pt x="18604" y="23876"/>
                </a:cubicBezTo>
                <a:cubicBezTo>
                  <a:pt x="18604" y="23876"/>
                  <a:pt x="18663" y="23935"/>
                  <a:pt x="18703" y="23915"/>
                </a:cubicBezTo>
                <a:cubicBezTo>
                  <a:pt x="18822" y="23896"/>
                  <a:pt x="19002" y="23836"/>
                  <a:pt x="19141" y="23796"/>
                </a:cubicBezTo>
                <a:cubicBezTo>
                  <a:pt x="20215" y="23458"/>
                  <a:pt x="21230" y="22960"/>
                  <a:pt x="22066" y="22264"/>
                </a:cubicBezTo>
                <a:cubicBezTo>
                  <a:pt x="22125" y="22204"/>
                  <a:pt x="22185" y="22165"/>
                  <a:pt x="22245" y="22105"/>
                </a:cubicBezTo>
                <a:cubicBezTo>
                  <a:pt x="22563" y="21806"/>
                  <a:pt x="22861" y="21448"/>
                  <a:pt x="23100" y="21170"/>
                </a:cubicBezTo>
                <a:cubicBezTo>
                  <a:pt x="23319" y="20931"/>
                  <a:pt x="23558" y="20414"/>
                  <a:pt x="23797" y="20175"/>
                </a:cubicBezTo>
                <a:cubicBezTo>
                  <a:pt x="23816" y="20155"/>
                  <a:pt x="23777" y="20115"/>
                  <a:pt x="23777" y="20076"/>
                </a:cubicBezTo>
                <a:cubicBezTo>
                  <a:pt x="24015" y="19598"/>
                  <a:pt x="24155" y="19041"/>
                  <a:pt x="24254" y="18782"/>
                </a:cubicBezTo>
                <a:cubicBezTo>
                  <a:pt x="24413" y="18364"/>
                  <a:pt x="24433" y="17867"/>
                  <a:pt x="24533" y="17390"/>
                </a:cubicBezTo>
                <a:cubicBezTo>
                  <a:pt x="24612" y="16872"/>
                  <a:pt x="24771" y="16375"/>
                  <a:pt x="24732" y="15798"/>
                </a:cubicBezTo>
                <a:cubicBezTo>
                  <a:pt x="24712" y="15559"/>
                  <a:pt x="24712" y="15440"/>
                  <a:pt x="24712" y="15320"/>
                </a:cubicBezTo>
                <a:cubicBezTo>
                  <a:pt x="24712" y="15082"/>
                  <a:pt x="24632" y="14843"/>
                  <a:pt x="24612" y="14604"/>
                </a:cubicBezTo>
                <a:cubicBezTo>
                  <a:pt x="24592" y="14505"/>
                  <a:pt x="24652" y="14425"/>
                  <a:pt x="24632" y="14326"/>
                </a:cubicBezTo>
                <a:cubicBezTo>
                  <a:pt x="24573" y="13589"/>
                  <a:pt x="24493" y="12833"/>
                  <a:pt x="24354" y="12097"/>
                </a:cubicBezTo>
                <a:cubicBezTo>
                  <a:pt x="24194" y="11361"/>
                  <a:pt x="24015" y="10665"/>
                  <a:pt x="23797" y="9988"/>
                </a:cubicBezTo>
                <a:cubicBezTo>
                  <a:pt x="23757" y="9909"/>
                  <a:pt x="23816" y="9809"/>
                  <a:pt x="23777" y="9749"/>
                </a:cubicBezTo>
                <a:cubicBezTo>
                  <a:pt x="23757" y="9670"/>
                  <a:pt x="23657" y="9630"/>
                  <a:pt x="23617" y="9550"/>
                </a:cubicBezTo>
                <a:cubicBezTo>
                  <a:pt x="23598" y="9511"/>
                  <a:pt x="23657" y="9471"/>
                  <a:pt x="23637" y="9431"/>
                </a:cubicBezTo>
                <a:cubicBezTo>
                  <a:pt x="23617" y="9312"/>
                  <a:pt x="23419" y="8954"/>
                  <a:pt x="23379" y="8914"/>
                </a:cubicBezTo>
                <a:cubicBezTo>
                  <a:pt x="23339" y="8874"/>
                  <a:pt x="23419" y="8854"/>
                  <a:pt x="23399" y="8834"/>
                </a:cubicBezTo>
                <a:cubicBezTo>
                  <a:pt x="23379" y="8774"/>
                  <a:pt x="23339" y="8774"/>
                  <a:pt x="23319" y="8755"/>
                </a:cubicBezTo>
                <a:cubicBezTo>
                  <a:pt x="23299" y="8695"/>
                  <a:pt x="23359" y="8655"/>
                  <a:pt x="23319" y="8615"/>
                </a:cubicBezTo>
                <a:cubicBezTo>
                  <a:pt x="23279" y="8456"/>
                  <a:pt x="23140" y="8337"/>
                  <a:pt x="23080" y="8197"/>
                </a:cubicBezTo>
                <a:cubicBezTo>
                  <a:pt x="23060" y="8158"/>
                  <a:pt x="23100" y="8118"/>
                  <a:pt x="23100" y="8098"/>
                </a:cubicBezTo>
                <a:cubicBezTo>
                  <a:pt x="23080" y="8058"/>
                  <a:pt x="23021" y="8058"/>
                  <a:pt x="23001" y="8018"/>
                </a:cubicBezTo>
                <a:cubicBezTo>
                  <a:pt x="22941" y="7879"/>
                  <a:pt x="22842" y="7740"/>
                  <a:pt x="22782" y="7581"/>
                </a:cubicBezTo>
                <a:cubicBezTo>
                  <a:pt x="22742" y="7501"/>
                  <a:pt x="22762" y="7402"/>
                  <a:pt x="22722" y="7322"/>
                </a:cubicBezTo>
                <a:cubicBezTo>
                  <a:pt x="22643" y="7163"/>
                  <a:pt x="22503" y="7043"/>
                  <a:pt x="22404" y="6884"/>
                </a:cubicBezTo>
                <a:cubicBezTo>
                  <a:pt x="22245" y="6626"/>
                  <a:pt x="22066" y="6307"/>
                  <a:pt x="21887" y="5969"/>
                </a:cubicBezTo>
                <a:cubicBezTo>
                  <a:pt x="21767" y="5790"/>
                  <a:pt x="21727" y="5591"/>
                  <a:pt x="21648" y="5472"/>
                </a:cubicBezTo>
                <a:cubicBezTo>
                  <a:pt x="21608" y="5412"/>
                  <a:pt x="21469" y="5392"/>
                  <a:pt x="21429" y="5332"/>
                </a:cubicBezTo>
                <a:cubicBezTo>
                  <a:pt x="21389" y="5273"/>
                  <a:pt x="21369" y="5153"/>
                  <a:pt x="21329" y="5094"/>
                </a:cubicBezTo>
                <a:cubicBezTo>
                  <a:pt x="21310" y="5054"/>
                  <a:pt x="21250" y="5094"/>
                  <a:pt x="21230" y="5034"/>
                </a:cubicBezTo>
                <a:cubicBezTo>
                  <a:pt x="21230" y="5014"/>
                  <a:pt x="21270" y="4915"/>
                  <a:pt x="21270" y="4895"/>
                </a:cubicBezTo>
                <a:cubicBezTo>
                  <a:pt x="21210" y="4815"/>
                  <a:pt x="21111" y="4775"/>
                  <a:pt x="21071" y="4716"/>
                </a:cubicBezTo>
                <a:cubicBezTo>
                  <a:pt x="20852" y="4457"/>
                  <a:pt x="20534" y="4298"/>
                  <a:pt x="20295" y="4079"/>
                </a:cubicBezTo>
                <a:cubicBezTo>
                  <a:pt x="20156" y="3960"/>
                  <a:pt x="20036" y="3840"/>
                  <a:pt x="19897" y="3721"/>
                </a:cubicBezTo>
                <a:cubicBezTo>
                  <a:pt x="19857" y="3701"/>
                  <a:pt x="19797" y="3701"/>
                  <a:pt x="19797" y="3701"/>
                </a:cubicBezTo>
                <a:cubicBezTo>
                  <a:pt x="19738" y="3661"/>
                  <a:pt x="19758" y="3601"/>
                  <a:pt x="19738" y="3582"/>
                </a:cubicBezTo>
                <a:cubicBezTo>
                  <a:pt x="19698" y="3542"/>
                  <a:pt x="19579" y="3422"/>
                  <a:pt x="19579" y="3422"/>
                </a:cubicBezTo>
                <a:cubicBezTo>
                  <a:pt x="19081" y="3005"/>
                  <a:pt x="18564" y="2666"/>
                  <a:pt x="18106" y="2189"/>
                </a:cubicBezTo>
                <a:cubicBezTo>
                  <a:pt x="18345" y="2209"/>
                  <a:pt x="18524" y="2328"/>
                  <a:pt x="18723" y="2447"/>
                </a:cubicBezTo>
                <a:cubicBezTo>
                  <a:pt x="19141" y="2706"/>
                  <a:pt x="19559" y="2925"/>
                  <a:pt x="19937" y="3184"/>
                </a:cubicBezTo>
                <a:cubicBezTo>
                  <a:pt x="20016" y="3243"/>
                  <a:pt x="20116" y="3323"/>
                  <a:pt x="20215" y="3383"/>
                </a:cubicBezTo>
                <a:cubicBezTo>
                  <a:pt x="20315" y="3422"/>
                  <a:pt x="20454" y="3422"/>
                  <a:pt x="20534" y="3482"/>
                </a:cubicBezTo>
                <a:cubicBezTo>
                  <a:pt x="20573" y="3522"/>
                  <a:pt x="20633" y="3562"/>
                  <a:pt x="20693" y="3601"/>
                </a:cubicBezTo>
                <a:cubicBezTo>
                  <a:pt x="20733" y="3641"/>
                  <a:pt x="20792" y="3681"/>
                  <a:pt x="20792" y="3681"/>
                </a:cubicBezTo>
                <a:cubicBezTo>
                  <a:pt x="20792" y="3701"/>
                  <a:pt x="20772" y="3761"/>
                  <a:pt x="20812" y="3800"/>
                </a:cubicBezTo>
                <a:cubicBezTo>
                  <a:pt x="20852" y="3820"/>
                  <a:pt x="20971" y="3820"/>
                  <a:pt x="21011" y="3860"/>
                </a:cubicBezTo>
                <a:cubicBezTo>
                  <a:pt x="21031" y="3880"/>
                  <a:pt x="20991" y="3920"/>
                  <a:pt x="21011" y="3940"/>
                </a:cubicBezTo>
                <a:cubicBezTo>
                  <a:pt x="21031" y="3979"/>
                  <a:pt x="21071" y="3960"/>
                  <a:pt x="21111" y="3999"/>
                </a:cubicBezTo>
                <a:cubicBezTo>
                  <a:pt x="21310" y="4198"/>
                  <a:pt x="21389" y="4497"/>
                  <a:pt x="21668" y="4656"/>
                </a:cubicBezTo>
                <a:cubicBezTo>
                  <a:pt x="21707" y="5133"/>
                  <a:pt x="22105" y="5492"/>
                  <a:pt x="22404" y="5949"/>
                </a:cubicBezTo>
                <a:cubicBezTo>
                  <a:pt x="22503" y="6069"/>
                  <a:pt x="22603" y="6208"/>
                  <a:pt x="22682" y="6347"/>
                </a:cubicBezTo>
                <a:cubicBezTo>
                  <a:pt x="22702" y="6407"/>
                  <a:pt x="22643" y="6486"/>
                  <a:pt x="22662" y="6546"/>
                </a:cubicBezTo>
                <a:cubicBezTo>
                  <a:pt x="22682" y="6606"/>
                  <a:pt x="22782" y="6665"/>
                  <a:pt x="22802" y="6725"/>
                </a:cubicBezTo>
                <a:cubicBezTo>
                  <a:pt x="22921" y="6984"/>
                  <a:pt x="23060" y="7223"/>
                  <a:pt x="23200" y="7481"/>
                </a:cubicBezTo>
                <a:cubicBezTo>
                  <a:pt x="23419" y="7939"/>
                  <a:pt x="23498" y="8317"/>
                  <a:pt x="23677" y="8655"/>
                </a:cubicBezTo>
                <a:cubicBezTo>
                  <a:pt x="23856" y="9013"/>
                  <a:pt x="24035" y="9332"/>
                  <a:pt x="24155" y="9670"/>
                </a:cubicBezTo>
                <a:cubicBezTo>
                  <a:pt x="24155" y="9729"/>
                  <a:pt x="24115" y="9809"/>
                  <a:pt x="24135" y="9849"/>
                </a:cubicBezTo>
                <a:cubicBezTo>
                  <a:pt x="24155" y="9928"/>
                  <a:pt x="24214" y="9948"/>
                  <a:pt x="24234" y="10008"/>
                </a:cubicBezTo>
                <a:cubicBezTo>
                  <a:pt x="24274" y="10127"/>
                  <a:pt x="24234" y="10267"/>
                  <a:pt x="24274" y="10366"/>
                </a:cubicBezTo>
                <a:cubicBezTo>
                  <a:pt x="24274" y="10426"/>
                  <a:pt x="24374" y="10426"/>
                  <a:pt x="24393" y="10486"/>
                </a:cubicBezTo>
                <a:cubicBezTo>
                  <a:pt x="24433" y="10525"/>
                  <a:pt x="24374" y="10605"/>
                  <a:pt x="24393" y="10645"/>
                </a:cubicBezTo>
                <a:cubicBezTo>
                  <a:pt x="24393" y="10704"/>
                  <a:pt x="24413" y="10724"/>
                  <a:pt x="24413" y="10784"/>
                </a:cubicBezTo>
                <a:cubicBezTo>
                  <a:pt x="24433" y="11102"/>
                  <a:pt x="24672" y="11202"/>
                  <a:pt x="24752" y="11421"/>
                </a:cubicBezTo>
                <a:cubicBezTo>
                  <a:pt x="24831" y="11659"/>
                  <a:pt x="24851" y="11898"/>
                  <a:pt x="24891" y="12157"/>
                </a:cubicBezTo>
                <a:cubicBezTo>
                  <a:pt x="24931" y="12475"/>
                  <a:pt x="25030" y="12853"/>
                  <a:pt x="24970" y="13072"/>
                </a:cubicBezTo>
                <a:cubicBezTo>
                  <a:pt x="24871" y="13410"/>
                  <a:pt x="25070" y="13729"/>
                  <a:pt x="25130" y="14047"/>
                </a:cubicBezTo>
                <a:cubicBezTo>
                  <a:pt x="25189" y="14266"/>
                  <a:pt x="25150" y="14524"/>
                  <a:pt x="25150" y="14664"/>
                </a:cubicBezTo>
                <a:cubicBezTo>
                  <a:pt x="25150" y="14723"/>
                  <a:pt x="25209" y="14783"/>
                  <a:pt x="25209" y="14863"/>
                </a:cubicBezTo>
                <a:cubicBezTo>
                  <a:pt x="25209" y="14982"/>
                  <a:pt x="25229" y="15101"/>
                  <a:pt x="25229" y="15221"/>
                </a:cubicBezTo>
                <a:cubicBezTo>
                  <a:pt x="25249" y="15360"/>
                  <a:pt x="25309" y="15499"/>
                  <a:pt x="25249" y="15639"/>
                </a:cubicBezTo>
                <a:cubicBezTo>
                  <a:pt x="25269" y="15778"/>
                  <a:pt x="25408" y="15838"/>
                  <a:pt x="25428" y="15977"/>
                </a:cubicBezTo>
                <a:cubicBezTo>
                  <a:pt x="25309" y="16136"/>
                  <a:pt x="25468" y="16335"/>
                  <a:pt x="25468" y="16474"/>
                </a:cubicBezTo>
                <a:cubicBezTo>
                  <a:pt x="25468" y="16534"/>
                  <a:pt x="25408" y="16594"/>
                  <a:pt x="25408" y="16653"/>
                </a:cubicBezTo>
                <a:cubicBezTo>
                  <a:pt x="25428" y="16852"/>
                  <a:pt x="25488" y="17071"/>
                  <a:pt x="25488" y="17230"/>
                </a:cubicBezTo>
                <a:cubicBezTo>
                  <a:pt x="25488" y="17270"/>
                  <a:pt x="25428" y="17350"/>
                  <a:pt x="25428" y="17390"/>
                </a:cubicBezTo>
                <a:cubicBezTo>
                  <a:pt x="25408" y="17668"/>
                  <a:pt x="25428" y="17947"/>
                  <a:pt x="25388" y="18245"/>
                </a:cubicBezTo>
                <a:cubicBezTo>
                  <a:pt x="25368" y="18524"/>
                  <a:pt x="25329" y="18862"/>
                  <a:pt x="25249" y="19160"/>
                </a:cubicBezTo>
                <a:cubicBezTo>
                  <a:pt x="25150" y="19598"/>
                  <a:pt x="24970" y="19996"/>
                  <a:pt x="24851" y="20394"/>
                </a:cubicBezTo>
                <a:cubicBezTo>
                  <a:pt x="24851" y="20394"/>
                  <a:pt x="24771" y="20414"/>
                  <a:pt x="24752" y="20473"/>
                </a:cubicBezTo>
                <a:cubicBezTo>
                  <a:pt x="24712" y="20613"/>
                  <a:pt x="24712" y="20812"/>
                  <a:pt x="24652" y="20931"/>
                </a:cubicBezTo>
                <a:cubicBezTo>
                  <a:pt x="24592" y="21110"/>
                  <a:pt x="24433" y="21229"/>
                  <a:pt x="24453" y="21428"/>
                </a:cubicBezTo>
                <a:cubicBezTo>
                  <a:pt x="24354" y="21627"/>
                  <a:pt x="24155" y="21747"/>
                  <a:pt x="24075" y="21906"/>
                </a:cubicBezTo>
                <a:cubicBezTo>
                  <a:pt x="24035" y="21966"/>
                  <a:pt x="24055" y="22045"/>
                  <a:pt x="23996" y="22105"/>
                </a:cubicBezTo>
                <a:cubicBezTo>
                  <a:pt x="23916" y="22165"/>
                  <a:pt x="23836" y="22165"/>
                  <a:pt x="23757" y="22224"/>
                </a:cubicBezTo>
                <a:cubicBezTo>
                  <a:pt x="23578" y="22324"/>
                  <a:pt x="23518" y="22463"/>
                  <a:pt x="23419" y="22582"/>
                </a:cubicBezTo>
                <a:cubicBezTo>
                  <a:pt x="23339" y="22722"/>
                  <a:pt x="23200" y="22881"/>
                  <a:pt x="23040" y="23000"/>
                </a:cubicBezTo>
                <a:cubicBezTo>
                  <a:pt x="22643" y="23319"/>
                  <a:pt x="22105" y="23557"/>
                  <a:pt x="21747" y="23756"/>
                </a:cubicBezTo>
                <a:cubicBezTo>
                  <a:pt x="21688" y="23816"/>
                  <a:pt x="21648" y="23816"/>
                  <a:pt x="21568" y="23856"/>
                </a:cubicBezTo>
                <a:cubicBezTo>
                  <a:pt x="21409" y="23935"/>
                  <a:pt x="21270" y="24055"/>
                  <a:pt x="21130" y="24114"/>
                </a:cubicBezTo>
                <a:cubicBezTo>
                  <a:pt x="20772" y="24254"/>
                  <a:pt x="20414" y="24274"/>
                  <a:pt x="20096" y="24373"/>
                </a:cubicBezTo>
                <a:cubicBezTo>
                  <a:pt x="19897" y="24433"/>
                  <a:pt x="19718" y="24572"/>
                  <a:pt x="19519" y="24612"/>
                </a:cubicBezTo>
                <a:cubicBezTo>
                  <a:pt x="19280" y="24691"/>
                  <a:pt x="19021" y="24691"/>
                  <a:pt x="18803" y="24711"/>
                </a:cubicBezTo>
                <a:cubicBezTo>
                  <a:pt x="18743" y="24771"/>
                  <a:pt x="18624" y="24791"/>
                  <a:pt x="18584" y="24910"/>
                </a:cubicBezTo>
                <a:cubicBezTo>
                  <a:pt x="18504" y="24930"/>
                  <a:pt x="18484" y="24811"/>
                  <a:pt x="18405" y="24831"/>
                </a:cubicBezTo>
                <a:cubicBezTo>
                  <a:pt x="18405" y="24831"/>
                  <a:pt x="18345" y="24930"/>
                  <a:pt x="18345" y="24930"/>
                </a:cubicBezTo>
                <a:cubicBezTo>
                  <a:pt x="18305" y="24950"/>
                  <a:pt x="18246" y="24950"/>
                  <a:pt x="18206" y="24950"/>
                </a:cubicBezTo>
                <a:cubicBezTo>
                  <a:pt x="18007" y="24990"/>
                  <a:pt x="17768" y="24930"/>
                  <a:pt x="17629" y="25030"/>
                </a:cubicBezTo>
                <a:cubicBezTo>
                  <a:pt x="16912" y="25408"/>
                  <a:pt x="16077" y="25308"/>
                  <a:pt x="15420" y="25646"/>
                </a:cubicBezTo>
                <a:cubicBezTo>
                  <a:pt x="15042" y="25706"/>
                  <a:pt x="14425" y="25786"/>
                  <a:pt x="14067" y="26044"/>
                </a:cubicBezTo>
                <a:cubicBezTo>
                  <a:pt x="13709" y="25945"/>
                  <a:pt x="13351" y="26124"/>
                  <a:pt x="12993" y="26204"/>
                </a:cubicBezTo>
                <a:cubicBezTo>
                  <a:pt x="12774" y="26243"/>
                  <a:pt x="12555" y="26223"/>
                  <a:pt x="12336" y="26263"/>
                </a:cubicBezTo>
                <a:cubicBezTo>
                  <a:pt x="12297" y="26263"/>
                  <a:pt x="12177" y="26363"/>
                  <a:pt x="12157" y="26363"/>
                </a:cubicBezTo>
                <a:cubicBezTo>
                  <a:pt x="12137" y="26363"/>
                  <a:pt x="12137" y="26303"/>
                  <a:pt x="12098" y="26323"/>
                </a:cubicBezTo>
                <a:cubicBezTo>
                  <a:pt x="11978" y="26343"/>
                  <a:pt x="11899" y="26403"/>
                  <a:pt x="11779" y="26422"/>
                </a:cubicBezTo>
                <a:cubicBezTo>
                  <a:pt x="11620" y="26442"/>
                  <a:pt x="11441" y="26422"/>
                  <a:pt x="11282" y="26422"/>
                </a:cubicBezTo>
                <a:cubicBezTo>
                  <a:pt x="11083" y="26403"/>
                  <a:pt x="10904" y="26343"/>
                  <a:pt x="10725" y="26343"/>
                </a:cubicBezTo>
                <a:cubicBezTo>
                  <a:pt x="10347" y="26363"/>
                  <a:pt x="9949" y="26661"/>
                  <a:pt x="9571" y="26482"/>
                </a:cubicBezTo>
                <a:cubicBezTo>
                  <a:pt x="9412" y="26582"/>
                  <a:pt x="9292" y="26522"/>
                  <a:pt x="9173" y="26442"/>
                </a:cubicBezTo>
                <a:cubicBezTo>
                  <a:pt x="8874" y="26582"/>
                  <a:pt x="8576" y="26522"/>
                  <a:pt x="8297" y="26522"/>
                </a:cubicBezTo>
                <a:cubicBezTo>
                  <a:pt x="8118" y="26522"/>
                  <a:pt x="7979" y="26562"/>
                  <a:pt x="7820" y="26562"/>
                </a:cubicBezTo>
                <a:cubicBezTo>
                  <a:pt x="7661" y="26542"/>
                  <a:pt x="7621" y="26462"/>
                  <a:pt x="7502" y="26502"/>
                </a:cubicBezTo>
                <a:cubicBezTo>
                  <a:pt x="7362" y="26542"/>
                  <a:pt x="6885" y="26403"/>
                  <a:pt x="6765" y="26383"/>
                </a:cubicBezTo>
                <a:cubicBezTo>
                  <a:pt x="6686" y="26383"/>
                  <a:pt x="6626" y="26403"/>
                  <a:pt x="6586" y="26383"/>
                </a:cubicBezTo>
                <a:cubicBezTo>
                  <a:pt x="6566" y="26383"/>
                  <a:pt x="6566" y="26323"/>
                  <a:pt x="6566" y="26323"/>
                </a:cubicBezTo>
                <a:cubicBezTo>
                  <a:pt x="6328" y="26303"/>
                  <a:pt x="5890" y="26243"/>
                  <a:pt x="5790" y="26263"/>
                </a:cubicBezTo>
                <a:cubicBezTo>
                  <a:pt x="5651" y="26323"/>
                  <a:pt x="5512" y="26184"/>
                  <a:pt x="5412" y="26144"/>
                </a:cubicBezTo>
                <a:cubicBezTo>
                  <a:pt x="4935" y="25965"/>
                  <a:pt x="4636" y="25925"/>
                  <a:pt x="4219" y="25925"/>
                </a:cubicBezTo>
                <a:cubicBezTo>
                  <a:pt x="4119" y="25885"/>
                  <a:pt x="4079" y="25845"/>
                  <a:pt x="4040" y="25786"/>
                </a:cubicBezTo>
                <a:cubicBezTo>
                  <a:pt x="3980" y="25686"/>
                  <a:pt x="3841" y="25925"/>
                  <a:pt x="3861" y="25766"/>
                </a:cubicBezTo>
                <a:cubicBezTo>
                  <a:pt x="3662" y="25746"/>
                  <a:pt x="3642" y="25666"/>
                  <a:pt x="3443" y="25567"/>
                </a:cubicBezTo>
                <a:cubicBezTo>
                  <a:pt x="3343" y="25746"/>
                  <a:pt x="3204" y="25487"/>
                  <a:pt x="3204" y="25487"/>
                </a:cubicBezTo>
                <a:cubicBezTo>
                  <a:pt x="3144" y="25447"/>
                  <a:pt x="3085" y="25507"/>
                  <a:pt x="3065" y="25487"/>
                </a:cubicBezTo>
                <a:cubicBezTo>
                  <a:pt x="2905" y="25388"/>
                  <a:pt x="2806" y="25209"/>
                  <a:pt x="2647" y="25129"/>
                </a:cubicBezTo>
                <a:cubicBezTo>
                  <a:pt x="2527" y="25089"/>
                  <a:pt x="2408" y="25109"/>
                  <a:pt x="2269" y="25089"/>
                </a:cubicBezTo>
                <a:cubicBezTo>
                  <a:pt x="1931" y="25030"/>
                  <a:pt x="1493" y="24791"/>
                  <a:pt x="1075" y="24552"/>
                </a:cubicBezTo>
                <a:cubicBezTo>
                  <a:pt x="916" y="24691"/>
                  <a:pt x="1155" y="24751"/>
                  <a:pt x="1214" y="24831"/>
                </a:cubicBezTo>
                <a:cubicBezTo>
                  <a:pt x="1354" y="25010"/>
                  <a:pt x="1473" y="25109"/>
                  <a:pt x="1592" y="25169"/>
                </a:cubicBezTo>
                <a:cubicBezTo>
                  <a:pt x="1672" y="25189"/>
                  <a:pt x="1692" y="25288"/>
                  <a:pt x="1712" y="25308"/>
                </a:cubicBezTo>
                <a:cubicBezTo>
                  <a:pt x="2030" y="25567"/>
                  <a:pt x="2508" y="25865"/>
                  <a:pt x="2806" y="25945"/>
                </a:cubicBezTo>
                <a:cubicBezTo>
                  <a:pt x="3284" y="26104"/>
                  <a:pt x="3681" y="26343"/>
                  <a:pt x="4139" y="26522"/>
                </a:cubicBezTo>
                <a:cubicBezTo>
                  <a:pt x="4378" y="26601"/>
                  <a:pt x="4676" y="26701"/>
                  <a:pt x="4855" y="26721"/>
                </a:cubicBezTo>
                <a:cubicBezTo>
                  <a:pt x="4935" y="26741"/>
                  <a:pt x="4955" y="26820"/>
                  <a:pt x="4995" y="26840"/>
                </a:cubicBezTo>
                <a:cubicBezTo>
                  <a:pt x="5174" y="26900"/>
                  <a:pt x="5412" y="26940"/>
                  <a:pt x="5611" y="26980"/>
                </a:cubicBezTo>
                <a:cubicBezTo>
                  <a:pt x="5850" y="27039"/>
                  <a:pt x="6089" y="27099"/>
                  <a:pt x="6228" y="27119"/>
                </a:cubicBezTo>
                <a:cubicBezTo>
                  <a:pt x="6268" y="27119"/>
                  <a:pt x="6268" y="27178"/>
                  <a:pt x="6268" y="27178"/>
                </a:cubicBezTo>
                <a:cubicBezTo>
                  <a:pt x="6507" y="27258"/>
                  <a:pt x="6606" y="27159"/>
                  <a:pt x="6765" y="27198"/>
                </a:cubicBezTo>
                <a:cubicBezTo>
                  <a:pt x="6765" y="27198"/>
                  <a:pt x="6825" y="27258"/>
                  <a:pt x="6885" y="27278"/>
                </a:cubicBezTo>
                <a:cubicBezTo>
                  <a:pt x="6964" y="27298"/>
                  <a:pt x="7024" y="27258"/>
                  <a:pt x="7064" y="27258"/>
                </a:cubicBezTo>
                <a:cubicBezTo>
                  <a:pt x="7322" y="27298"/>
                  <a:pt x="7581" y="27397"/>
                  <a:pt x="7820" y="27417"/>
                </a:cubicBezTo>
                <a:cubicBezTo>
                  <a:pt x="8019" y="27417"/>
                  <a:pt x="8258" y="27338"/>
                  <a:pt x="8437" y="27358"/>
                </a:cubicBezTo>
                <a:cubicBezTo>
                  <a:pt x="8556" y="27358"/>
                  <a:pt x="8596" y="27417"/>
                  <a:pt x="8636" y="27437"/>
                </a:cubicBezTo>
                <a:cubicBezTo>
                  <a:pt x="8656" y="27437"/>
                  <a:pt x="8675" y="27377"/>
                  <a:pt x="8675" y="27377"/>
                </a:cubicBezTo>
                <a:cubicBezTo>
                  <a:pt x="9034" y="27417"/>
                  <a:pt x="9451" y="27457"/>
                  <a:pt x="9670" y="27497"/>
                </a:cubicBezTo>
                <a:cubicBezTo>
                  <a:pt x="9730" y="27497"/>
                  <a:pt x="9750" y="27457"/>
                  <a:pt x="9790" y="27457"/>
                </a:cubicBezTo>
                <a:cubicBezTo>
                  <a:pt x="10008" y="27417"/>
                  <a:pt x="10148" y="27437"/>
                  <a:pt x="10367" y="27437"/>
                </a:cubicBezTo>
                <a:cubicBezTo>
                  <a:pt x="10585" y="27437"/>
                  <a:pt x="10904" y="27377"/>
                  <a:pt x="11162" y="27358"/>
                </a:cubicBezTo>
                <a:cubicBezTo>
                  <a:pt x="11222" y="27358"/>
                  <a:pt x="11302" y="27377"/>
                  <a:pt x="11381" y="27377"/>
                </a:cubicBezTo>
                <a:cubicBezTo>
                  <a:pt x="12018" y="27318"/>
                  <a:pt x="12973" y="27318"/>
                  <a:pt x="13649" y="27178"/>
                </a:cubicBezTo>
                <a:cubicBezTo>
                  <a:pt x="14346" y="27039"/>
                  <a:pt x="14983" y="26860"/>
                  <a:pt x="15599" y="26741"/>
                </a:cubicBezTo>
                <a:cubicBezTo>
                  <a:pt x="15957" y="26661"/>
                  <a:pt x="16256" y="26562"/>
                  <a:pt x="16554" y="26502"/>
                </a:cubicBezTo>
                <a:cubicBezTo>
                  <a:pt x="16952" y="26422"/>
                  <a:pt x="17390" y="26442"/>
                  <a:pt x="17828" y="26323"/>
                </a:cubicBezTo>
                <a:cubicBezTo>
                  <a:pt x="17967" y="26283"/>
                  <a:pt x="18106" y="26223"/>
                  <a:pt x="18246" y="26164"/>
                </a:cubicBezTo>
                <a:cubicBezTo>
                  <a:pt x="18763" y="26005"/>
                  <a:pt x="19101" y="25905"/>
                  <a:pt x="19539" y="25806"/>
                </a:cubicBezTo>
                <a:lnTo>
                  <a:pt x="20116" y="25666"/>
                </a:lnTo>
                <a:cubicBezTo>
                  <a:pt x="20315" y="25607"/>
                  <a:pt x="20534" y="25547"/>
                  <a:pt x="20733" y="25487"/>
                </a:cubicBezTo>
                <a:cubicBezTo>
                  <a:pt x="21130" y="25348"/>
                  <a:pt x="21528" y="25209"/>
                  <a:pt x="21906" y="25030"/>
                </a:cubicBezTo>
                <a:cubicBezTo>
                  <a:pt x="22583" y="24751"/>
                  <a:pt x="23220" y="24333"/>
                  <a:pt x="23797" y="23856"/>
                </a:cubicBezTo>
                <a:cubicBezTo>
                  <a:pt x="24433" y="23279"/>
                  <a:pt x="25010" y="22602"/>
                  <a:pt x="25468" y="21866"/>
                </a:cubicBezTo>
                <a:cubicBezTo>
                  <a:pt x="26105" y="20891"/>
                  <a:pt x="26542" y="19697"/>
                  <a:pt x="26662" y="18563"/>
                </a:cubicBezTo>
                <a:cubicBezTo>
                  <a:pt x="26761" y="17608"/>
                  <a:pt x="26861" y="16474"/>
                  <a:pt x="26781" y="15479"/>
                </a:cubicBezTo>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23" name="Google Shape;1021;p13"/>
          <p:cNvSpPr/>
          <p:nvPr/>
        </p:nvSpPr>
        <p:spPr>
          <a:xfrm>
            <a:off x="600600" y="1014000"/>
            <a:ext cx="7942800" cy="3748500"/>
          </a:xfrm>
          <a:prstGeom prst="rect"/>
          <a:no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24" name="Google Shape;1022;p13"/>
          <p:cNvSpPr/>
          <p:nvPr/>
        </p:nvSpPr>
        <p:spPr>
          <a:xfrm rot="5400000">
            <a:off x="5987903" y="1373701"/>
            <a:ext cx="3032898" cy="2080346"/>
          </a:xfrm>
          <a:custGeom>
            <a:avLst/>
            <a:ahLst/>
            <a:rect l="l" t="t" r="r" b="b"/>
            <a:pathLst>
              <a:path w="71687" h="52534" extrusionOk="0">
                <a:moveTo>
                  <a:pt x="45501" y="1"/>
                </a:moveTo>
                <a:cubicBezTo>
                  <a:pt x="44031" y="1"/>
                  <a:pt x="42548" y="114"/>
                  <a:pt x="41066" y="337"/>
                </a:cubicBezTo>
                <a:cubicBezTo>
                  <a:pt x="40808" y="377"/>
                  <a:pt x="40549" y="417"/>
                  <a:pt x="40290" y="476"/>
                </a:cubicBezTo>
                <a:cubicBezTo>
                  <a:pt x="32093" y="1929"/>
                  <a:pt x="24592" y="6127"/>
                  <a:pt x="18325" y="11499"/>
                </a:cubicBezTo>
                <a:cubicBezTo>
                  <a:pt x="10923" y="17826"/>
                  <a:pt x="0" y="29485"/>
                  <a:pt x="3701" y="40249"/>
                </a:cubicBezTo>
                <a:cubicBezTo>
                  <a:pt x="4358" y="42139"/>
                  <a:pt x="5353" y="43910"/>
                  <a:pt x="6626" y="45482"/>
                </a:cubicBezTo>
                <a:cubicBezTo>
                  <a:pt x="10032" y="49704"/>
                  <a:pt x="15304" y="52534"/>
                  <a:pt x="20694" y="52534"/>
                </a:cubicBezTo>
                <a:cubicBezTo>
                  <a:pt x="21349" y="52534"/>
                  <a:pt x="22006" y="52492"/>
                  <a:pt x="22662" y="52406"/>
                </a:cubicBezTo>
                <a:cubicBezTo>
                  <a:pt x="28711" y="51630"/>
                  <a:pt x="34202" y="47113"/>
                  <a:pt x="35794" y="41224"/>
                </a:cubicBezTo>
                <a:cubicBezTo>
                  <a:pt x="40385" y="43315"/>
                  <a:pt x="44956" y="44761"/>
                  <a:pt x="49574" y="44761"/>
                </a:cubicBezTo>
                <a:cubicBezTo>
                  <a:pt x="52821" y="44761"/>
                  <a:pt x="56092" y="44046"/>
                  <a:pt x="59411" y="42338"/>
                </a:cubicBezTo>
                <a:cubicBezTo>
                  <a:pt x="64385" y="39811"/>
                  <a:pt x="69498" y="34897"/>
                  <a:pt x="70433" y="29167"/>
                </a:cubicBezTo>
                <a:cubicBezTo>
                  <a:pt x="71687" y="21547"/>
                  <a:pt x="68841" y="13588"/>
                  <a:pt x="63768" y="7858"/>
                </a:cubicBezTo>
                <a:cubicBezTo>
                  <a:pt x="59042" y="2508"/>
                  <a:pt x="52421" y="1"/>
                  <a:pt x="45501" y="1"/>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22" name="Google Shape;1023;p13"/>
          <p:cNvGrpSpPr/>
          <p:nvPr/>
        </p:nvGrpSpPr>
        <p:grpSpPr>
          <a:xfrm>
            <a:off x="600600" y="519300"/>
            <a:ext cx="7942800" cy="494700"/>
            <a:chOff x="600600" y="519300"/>
            <a:chExt cx="7942800" cy="494700"/>
          </a:xfrm>
        </p:grpSpPr>
        <p:sp>
          <p:nvSpPr>
            <p:cNvPr id="1049125" name="Google Shape;1024;p13"/>
            <p:cNvSpPr/>
            <p:nvPr/>
          </p:nvSpPr>
          <p:spPr>
            <a:xfrm>
              <a:off x="600600" y="519300"/>
              <a:ext cx="7942800" cy="494700"/>
            </a:xfrm>
            <a:prstGeom prst="rect"/>
            <a:solidFill>
              <a:schemeClr val="accent4"/>
            </a:solid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23" name="Google Shape;1025;p13"/>
            <p:cNvGrpSpPr/>
            <p:nvPr/>
          </p:nvGrpSpPr>
          <p:grpSpPr>
            <a:xfrm>
              <a:off x="7542569" y="681111"/>
              <a:ext cx="789243" cy="171052"/>
              <a:chOff x="733775" y="310686"/>
              <a:chExt cx="789243" cy="171052"/>
            </a:xfrm>
          </p:grpSpPr>
          <p:sp>
            <p:nvSpPr>
              <p:cNvPr id="1049126" name="Google Shape;1026;p13"/>
              <p:cNvSpPr/>
              <p:nvPr/>
            </p:nvSpPr>
            <p:spPr>
              <a:xfrm>
                <a:off x="1364945" y="310686"/>
                <a:ext cx="158072" cy="171052"/>
              </a:xfrm>
              <a:prstGeom prst="rect"/>
            </p:spPr>
            <p:txBody>
              <a:bodyPr>
                <a:prstTxWarp prst="textPlain"/>
              </a:bodyPr>
              <a:p>
                <a:pPr algn="ctr" lvl="0"/>
                <a:r>
                  <a:rPr b="0" i="0">
                    <a:ln>
                      <a:noFill/>
                    </a:ln>
                    <a:solidFill>
                      <a:schemeClr val="lt2"/>
                    </a:solidFill>
                    <a:latin typeface="Gaegu;300"/>
                  </a:rPr>
                  <a:t>x</a:t>
                </a:r>
              </a:p>
            </p:txBody>
          </p:sp>
          <p:sp>
            <p:nvSpPr>
              <p:cNvPr id="1049127" name="Google Shape;1027;p13"/>
              <p:cNvSpPr/>
              <p:nvPr/>
            </p:nvSpPr>
            <p:spPr>
              <a:xfrm>
                <a:off x="733775" y="385383"/>
                <a:ext cx="155474" cy="21652"/>
              </a:xfrm>
              <a:prstGeom prst="rect"/>
            </p:spPr>
            <p:txBody>
              <a:bodyPr>
                <a:prstTxWarp prst="textPlain"/>
              </a:bodyPr>
              <a:p>
                <a:pPr algn="ctr" lvl="0"/>
                <a:r>
                  <a:rPr b="0" i="0">
                    <a:ln>
                      <a:noFill/>
                    </a:ln>
                    <a:solidFill>
                      <a:schemeClr val="lt2"/>
                    </a:solidFill>
                    <a:latin typeface="Gaegu;300"/>
                  </a:rPr>
                  <a:t>-</a:t>
                </a:r>
              </a:p>
            </p:txBody>
          </p:sp>
          <p:grpSp>
            <p:nvGrpSpPr>
              <p:cNvPr id="124" name="Google Shape;1028;p13"/>
              <p:cNvGrpSpPr/>
              <p:nvPr/>
            </p:nvGrpSpPr>
            <p:grpSpPr>
              <a:xfrm>
                <a:off x="1015525" y="313175"/>
                <a:ext cx="184510" cy="164017"/>
                <a:chOff x="7228702" y="774508"/>
                <a:chExt cx="285046" cy="253347"/>
              </a:xfrm>
            </p:grpSpPr>
            <p:grpSp>
              <p:nvGrpSpPr>
                <p:cNvPr id="125" name="Google Shape;1029;p13"/>
                <p:cNvGrpSpPr/>
                <p:nvPr/>
              </p:nvGrpSpPr>
              <p:grpSpPr>
                <a:xfrm>
                  <a:off x="7313001" y="774508"/>
                  <a:ext cx="200747" cy="228523"/>
                  <a:chOff x="7313001" y="774508"/>
                  <a:chExt cx="200747" cy="228523"/>
                </a:xfrm>
              </p:grpSpPr>
              <p:sp>
                <p:nvSpPr>
                  <p:cNvPr id="1049128" name="Google Shape;1030;p13"/>
                  <p:cNvSpPr/>
                  <p:nvPr/>
                </p:nvSpPr>
                <p:spPr>
                  <a:xfrm>
                    <a:off x="7315737" y="774508"/>
                    <a:ext cx="198011" cy="228523"/>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49129" name="Google Shape;1031;p13"/>
                  <p:cNvSpPr/>
                  <p:nvPr/>
                </p:nvSpPr>
                <p:spPr>
                  <a:xfrm>
                    <a:off x="7313001" y="778289"/>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126" name="Google Shape;1032;p13"/>
                <p:cNvGrpSpPr/>
                <p:nvPr/>
              </p:nvGrpSpPr>
              <p:grpSpPr>
                <a:xfrm>
                  <a:off x="7228702" y="809455"/>
                  <a:ext cx="200757" cy="218400"/>
                  <a:chOff x="7269477" y="781280"/>
                  <a:chExt cx="200757" cy="218400"/>
                </a:xfrm>
              </p:grpSpPr>
              <p:sp>
                <p:nvSpPr>
                  <p:cNvPr id="1049130" name="Google Shape;1033;p13"/>
                  <p:cNvSpPr/>
                  <p:nvPr/>
                </p:nvSpPr>
                <p:spPr>
                  <a:xfrm>
                    <a:off x="7269477" y="781280"/>
                    <a:ext cx="200749" cy="217216"/>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49131" name="Google Shape;1034;p13"/>
                  <p:cNvSpPr/>
                  <p:nvPr/>
                </p:nvSpPr>
                <p:spPr>
                  <a:xfrm>
                    <a:off x="7269491" y="782465"/>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grpSp>
        <p:grpSp>
          <p:nvGrpSpPr>
            <p:cNvPr id="127" name="Google Shape;1035;p13"/>
            <p:cNvGrpSpPr/>
            <p:nvPr/>
          </p:nvGrpSpPr>
          <p:grpSpPr>
            <a:xfrm>
              <a:off x="812189" y="664537"/>
              <a:ext cx="800559" cy="204209"/>
              <a:chOff x="747420" y="664537"/>
              <a:chExt cx="800559" cy="204209"/>
            </a:xfrm>
          </p:grpSpPr>
          <p:grpSp>
            <p:nvGrpSpPr>
              <p:cNvPr id="128" name="Google Shape;1036;p13"/>
              <p:cNvGrpSpPr/>
              <p:nvPr/>
            </p:nvGrpSpPr>
            <p:grpSpPr>
              <a:xfrm>
                <a:off x="1339984" y="664537"/>
                <a:ext cx="207995" cy="204209"/>
                <a:chOff x="1541700" y="658850"/>
                <a:chExt cx="253838" cy="249218"/>
              </a:xfrm>
            </p:grpSpPr>
            <p:sp>
              <p:nvSpPr>
                <p:cNvPr id="1049132" name="Google Shape;1037;p13"/>
                <p:cNvSpPr/>
                <p:nvPr/>
              </p:nvSpPr>
              <p:spPr>
                <a:xfrm>
                  <a:off x="1541700" y="658850"/>
                  <a:ext cx="253838" cy="249218"/>
                </a:xfrm>
                <a:custGeom>
                  <a:avLst/>
                  <a:ah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33" name="Google Shape;1038;p13"/>
                <p:cNvSpPr/>
                <p:nvPr/>
              </p:nvSpPr>
              <p:spPr>
                <a:xfrm>
                  <a:off x="1610522" y="731473"/>
                  <a:ext cx="118892" cy="100998"/>
                </a:xfrm>
                <a:custGeom>
                  <a:avLst/>
                  <a:ah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134" name="Google Shape;1039;p13"/>
              <p:cNvSpPr/>
              <p:nvPr/>
            </p:nvSpPr>
            <p:spPr>
              <a:xfrm rot="-5400000">
                <a:off x="715100" y="702546"/>
                <a:ext cx="192827" cy="128187"/>
              </a:xfrm>
              <a:prstGeom prst="rect"/>
            </p:spPr>
            <p:txBody>
              <a:bodyPr>
                <a:prstTxWarp prst="textPlain"/>
              </a:bodyPr>
              <a:p>
                <a:pPr algn="ctr" lvl="0"/>
                <a:r>
                  <a:rPr b="0" i="0">
                    <a:ln>
                      <a:noFill/>
                    </a:ln>
                    <a:solidFill>
                      <a:schemeClr val="lt2"/>
                    </a:solidFill>
                    <a:latin typeface="Gaegu;300"/>
                  </a:rPr>
                  <a:t>^</a:t>
                </a:r>
              </a:p>
            </p:txBody>
          </p:sp>
          <p:sp>
            <p:nvSpPr>
              <p:cNvPr id="1049135" name="Google Shape;1040;p13"/>
              <p:cNvSpPr/>
              <p:nvPr/>
            </p:nvSpPr>
            <p:spPr>
              <a:xfrm rot="5400000" flipH="1">
                <a:off x="1011380" y="702546"/>
                <a:ext cx="192827" cy="128187"/>
              </a:xfrm>
              <a:prstGeom prst="rect"/>
            </p:spPr>
            <p:txBody>
              <a:bodyPr>
                <a:prstTxWarp prst="textPlain"/>
              </a:bodyPr>
              <a:p>
                <a:pPr algn="ctr" lvl="0"/>
                <a:r>
                  <a:rPr b="0" i="0">
                    <a:ln>
                      <a:noFill/>
                    </a:ln>
                    <a:solidFill>
                      <a:schemeClr val="lt2"/>
                    </a:solidFill>
                    <a:latin typeface="Gaegu;300"/>
                  </a:rPr>
                  <a:t>^</a:t>
                </a:r>
              </a:p>
            </p:txBody>
          </p:sp>
        </p:grpSp>
      </p:grpSp>
      <p:sp>
        <p:nvSpPr>
          <p:cNvPr id="1049136" name="Google Shape;1041;p13"/>
          <p:cNvSpPr txBox="1"/>
          <p:nvPr>
            <p:ph type="title"/>
          </p:nvPr>
        </p:nvSpPr>
        <p:spPr>
          <a:xfrm>
            <a:off x="720000" y="445025"/>
            <a:ext cx="7704000" cy="572700"/>
          </a:xfrm>
          <a:prstGeom prst="rect"/>
        </p:spPr>
        <p:txBody>
          <a:bodyPr anchor="ctr" anchorCtr="0" bIns="0" lIns="0" rIns="0" spcFirstLastPara="1" tIns="0" wrap="square">
            <a:noAutofit/>
          </a:bodyPr>
          <a:lstStyle>
            <a:lvl1pPr lvl="0" rtl="0">
              <a:spcBef>
                <a:spcPts val="0"/>
              </a:spcBef>
              <a:spcAft>
                <a:spcPts val="0"/>
              </a:spcAft>
              <a:buSzPts val="3000"/>
              <a:buNone/>
              <a:defRPr sz="3100">
                <a:solidFill>
                  <a:schemeClr val="lt2"/>
                </a:solidFill>
              </a:defRPr>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1049137" name="Google Shape;1042;p13"/>
          <p:cNvSpPr txBox="1"/>
          <p:nvPr>
            <p:ph type="subTitle" idx="1"/>
          </p:nvPr>
        </p:nvSpPr>
        <p:spPr>
          <a:xfrm>
            <a:off x="1795550" y="3208938"/>
            <a:ext cx="2367300" cy="469800"/>
          </a:xfrm>
          <a:prstGeom prst="rect"/>
        </p:spPr>
        <p:txBody>
          <a:bodyPr anchor="ctr" anchorCtr="0" bIns="0" lIns="0" rIns="0" spcFirstLastPara="1" tIns="0" wrap="square">
            <a:noAutofit/>
          </a:bodyPr>
          <a:lstStyle>
            <a:lvl1pPr lvl="0" rtl="0">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algn="ctr" lvl="1" rtl="0">
              <a:lnSpc>
                <a:spcPct val="100000"/>
              </a:lnSpc>
              <a:spcBef>
                <a:spcPts val="0"/>
              </a:spcBef>
              <a:spcAft>
                <a:spcPts val="0"/>
              </a:spcAft>
              <a:buSzPts val="2400"/>
              <a:buFont typeface="Gaegu"/>
              <a:buNone/>
              <a:defRPr b="1" sz="2400">
                <a:latin typeface="Gaegu"/>
                <a:ea typeface="Gaegu"/>
                <a:cs typeface="Gaegu"/>
                <a:sym typeface="Gaegu"/>
              </a:defRPr>
            </a:lvl2pPr>
            <a:lvl3pPr algn="ctr" lvl="2" rtl="0">
              <a:lnSpc>
                <a:spcPct val="100000"/>
              </a:lnSpc>
              <a:spcBef>
                <a:spcPts val="0"/>
              </a:spcBef>
              <a:spcAft>
                <a:spcPts val="0"/>
              </a:spcAft>
              <a:buSzPts val="2400"/>
              <a:buFont typeface="Gaegu"/>
              <a:buNone/>
              <a:defRPr b="1" sz="2400">
                <a:latin typeface="Gaegu"/>
                <a:ea typeface="Gaegu"/>
                <a:cs typeface="Gaegu"/>
                <a:sym typeface="Gaegu"/>
              </a:defRPr>
            </a:lvl3pPr>
            <a:lvl4pPr algn="ctr" lvl="3" rtl="0">
              <a:lnSpc>
                <a:spcPct val="100000"/>
              </a:lnSpc>
              <a:spcBef>
                <a:spcPts val="0"/>
              </a:spcBef>
              <a:spcAft>
                <a:spcPts val="0"/>
              </a:spcAft>
              <a:buSzPts val="2400"/>
              <a:buFont typeface="Gaegu"/>
              <a:buNone/>
              <a:defRPr b="1" sz="2400">
                <a:latin typeface="Gaegu"/>
                <a:ea typeface="Gaegu"/>
                <a:cs typeface="Gaegu"/>
                <a:sym typeface="Gaegu"/>
              </a:defRPr>
            </a:lvl4pPr>
            <a:lvl5pPr algn="ctr" lvl="4" rtl="0">
              <a:lnSpc>
                <a:spcPct val="100000"/>
              </a:lnSpc>
              <a:spcBef>
                <a:spcPts val="0"/>
              </a:spcBef>
              <a:spcAft>
                <a:spcPts val="0"/>
              </a:spcAft>
              <a:buSzPts val="2400"/>
              <a:buFont typeface="Gaegu"/>
              <a:buNone/>
              <a:defRPr b="1" sz="2400">
                <a:latin typeface="Gaegu"/>
                <a:ea typeface="Gaegu"/>
                <a:cs typeface="Gaegu"/>
                <a:sym typeface="Gaegu"/>
              </a:defRPr>
            </a:lvl5pPr>
            <a:lvl6pPr algn="ctr" lvl="5" rtl="0">
              <a:lnSpc>
                <a:spcPct val="100000"/>
              </a:lnSpc>
              <a:spcBef>
                <a:spcPts val="0"/>
              </a:spcBef>
              <a:spcAft>
                <a:spcPts val="0"/>
              </a:spcAft>
              <a:buSzPts val="2400"/>
              <a:buFont typeface="Gaegu"/>
              <a:buNone/>
              <a:defRPr b="1" sz="2400">
                <a:latin typeface="Gaegu"/>
                <a:ea typeface="Gaegu"/>
                <a:cs typeface="Gaegu"/>
                <a:sym typeface="Gaegu"/>
              </a:defRPr>
            </a:lvl6pPr>
            <a:lvl7pPr algn="ctr" lvl="6" rtl="0">
              <a:lnSpc>
                <a:spcPct val="100000"/>
              </a:lnSpc>
              <a:spcBef>
                <a:spcPts val="0"/>
              </a:spcBef>
              <a:spcAft>
                <a:spcPts val="0"/>
              </a:spcAft>
              <a:buSzPts val="2400"/>
              <a:buFont typeface="Gaegu"/>
              <a:buNone/>
              <a:defRPr b="1" sz="2400">
                <a:latin typeface="Gaegu"/>
                <a:ea typeface="Gaegu"/>
                <a:cs typeface="Gaegu"/>
                <a:sym typeface="Gaegu"/>
              </a:defRPr>
            </a:lvl7pPr>
            <a:lvl8pPr algn="ctr" lvl="7" rtl="0">
              <a:lnSpc>
                <a:spcPct val="100000"/>
              </a:lnSpc>
              <a:spcBef>
                <a:spcPts val="0"/>
              </a:spcBef>
              <a:spcAft>
                <a:spcPts val="0"/>
              </a:spcAft>
              <a:buSzPts val="2400"/>
              <a:buFont typeface="Gaegu"/>
              <a:buNone/>
              <a:defRPr b="1" sz="2400">
                <a:latin typeface="Gaegu"/>
                <a:ea typeface="Gaegu"/>
                <a:cs typeface="Gaegu"/>
                <a:sym typeface="Gaegu"/>
              </a:defRPr>
            </a:lvl8pPr>
            <a:lvl9pPr algn="ctr" lvl="8" rtl="0">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049138" name="Google Shape;1043;p13"/>
          <p:cNvSpPr txBox="1"/>
          <p:nvPr>
            <p:ph type="subTitle" idx="2"/>
          </p:nvPr>
        </p:nvSpPr>
        <p:spPr>
          <a:xfrm>
            <a:off x="1795550" y="3678738"/>
            <a:ext cx="2367300" cy="572700"/>
          </a:xfrm>
          <a:prstGeom prst="rect"/>
        </p:spPr>
        <p:txBody>
          <a:bodyPr anchor="ctr" anchorCtr="0" bIns="0" lIns="0" rIns="0" spcFirstLastPara="1" tIns="0" wrap="square">
            <a:noAutofit/>
          </a:bodyPr>
          <a:lstStyle>
            <a:lvl1pPr lvl="0" rtl="0">
              <a:lnSpc>
                <a:spcPct val="100000"/>
              </a:lnSpc>
              <a:spcBef>
                <a:spcPts val="0"/>
              </a:spcBef>
              <a:spcAft>
                <a:spcPts val="0"/>
              </a:spcAft>
              <a:buSzPts val="1600"/>
              <a:buNone/>
            </a:lvl1pPr>
            <a:lvl2pPr algn="ctr" lvl="1" rtl="0">
              <a:lnSpc>
                <a:spcPct val="100000"/>
              </a:lnSpc>
              <a:spcBef>
                <a:spcPts val="0"/>
              </a:spcBef>
              <a:spcAft>
                <a:spcPts val="0"/>
              </a:spcAft>
              <a:buSzPts val="1600"/>
              <a:buNone/>
            </a:lvl2pPr>
            <a:lvl3pPr algn="ctr" lvl="2" rtl="0">
              <a:lnSpc>
                <a:spcPct val="100000"/>
              </a:lnSpc>
              <a:spcBef>
                <a:spcPts val="0"/>
              </a:spcBef>
              <a:spcAft>
                <a:spcPts val="0"/>
              </a:spcAft>
              <a:buSzPts val="1600"/>
              <a:buNone/>
            </a:lvl3pPr>
            <a:lvl4pPr algn="ctr" lvl="3" rtl="0">
              <a:lnSpc>
                <a:spcPct val="100000"/>
              </a:lnSpc>
              <a:spcBef>
                <a:spcPts val="0"/>
              </a:spcBef>
              <a:spcAft>
                <a:spcPts val="0"/>
              </a:spcAft>
              <a:buSzPts val="1600"/>
              <a:buNone/>
            </a:lvl4pPr>
            <a:lvl5pPr algn="ctr" lvl="4" rtl="0">
              <a:lnSpc>
                <a:spcPct val="100000"/>
              </a:lnSpc>
              <a:spcBef>
                <a:spcPts val="0"/>
              </a:spcBef>
              <a:spcAft>
                <a:spcPts val="0"/>
              </a:spcAft>
              <a:buSzPts val="1600"/>
              <a:buNone/>
            </a:lvl5pPr>
            <a:lvl6pPr algn="ctr" lvl="5" rtl="0">
              <a:lnSpc>
                <a:spcPct val="100000"/>
              </a:lnSpc>
              <a:spcBef>
                <a:spcPts val="0"/>
              </a:spcBef>
              <a:spcAft>
                <a:spcPts val="0"/>
              </a:spcAft>
              <a:buSzPts val="1600"/>
              <a:buNone/>
            </a:lvl6pPr>
            <a:lvl7pPr algn="ctr" lvl="6" rtl="0">
              <a:lnSpc>
                <a:spcPct val="100000"/>
              </a:lnSpc>
              <a:spcBef>
                <a:spcPts val="0"/>
              </a:spcBef>
              <a:spcAft>
                <a:spcPts val="0"/>
              </a:spcAft>
              <a:buSzPts val="1600"/>
              <a:buNone/>
            </a:lvl7pPr>
            <a:lvl8pPr algn="ctr" lvl="7" rtl="0">
              <a:lnSpc>
                <a:spcPct val="100000"/>
              </a:lnSpc>
              <a:spcBef>
                <a:spcPts val="0"/>
              </a:spcBef>
              <a:spcAft>
                <a:spcPts val="0"/>
              </a:spcAft>
              <a:buSzPts val="1600"/>
              <a:buNone/>
            </a:lvl8pPr>
            <a:lvl9pPr algn="ctr" lvl="8" rtl="0">
              <a:lnSpc>
                <a:spcPct val="100000"/>
              </a:lnSpc>
              <a:spcBef>
                <a:spcPts val="0"/>
              </a:spcBef>
              <a:spcAft>
                <a:spcPts val="0"/>
              </a:spcAft>
              <a:buSzPts val="1600"/>
              <a:buNone/>
            </a:lvl9pPr>
          </a:lstStyle>
          <a:p/>
        </p:txBody>
      </p:sp>
      <p:sp>
        <p:nvSpPr>
          <p:cNvPr id="1049139" name="Google Shape;1044;p13"/>
          <p:cNvSpPr txBox="1"/>
          <p:nvPr>
            <p:ph type="title" idx="3" hasCustomPrompt="1"/>
          </p:nvPr>
        </p:nvSpPr>
        <p:spPr>
          <a:xfrm>
            <a:off x="876950" y="3579613"/>
            <a:ext cx="588000" cy="371100"/>
          </a:xfrm>
          <a:prstGeom prst="rect"/>
        </p:spPr>
        <p:txBody>
          <a:bodyPr anchor="ctr" anchorCtr="0" bIns="0" lIns="0" rIns="0" spcFirstLastPara="1" tIns="0" wrap="square">
            <a:noAutofit/>
          </a:bodyPr>
          <a:lstStyle>
            <a:lvl1pPr algn="ctr" lvl="0" rtl="0">
              <a:spcBef>
                <a:spcPts val="0"/>
              </a:spcBef>
              <a:spcAft>
                <a:spcPts val="0"/>
              </a:spcAft>
              <a:buSzPts val="3000"/>
              <a:buNone/>
              <a:defRPr>
                <a:solidFill>
                  <a:schemeClr val="lt2"/>
                </a:solidFill>
              </a:defRPr>
            </a:lvl1pPr>
            <a:lvl2pPr algn="ctr" lvl="1" rtl="0">
              <a:spcBef>
                <a:spcPts val="0"/>
              </a:spcBef>
              <a:spcAft>
                <a:spcPts val="0"/>
              </a:spcAft>
              <a:buSzPts val="3000"/>
              <a:buNone/>
              <a:defRPr sz="3000"/>
            </a:lvl2pPr>
            <a:lvl3pPr algn="ctr" lvl="2" rtl="0">
              <a:spcBef>
                <a:spcPts val="0"/>
              </a:spcBef>
              <a:spcAft>
                <a:spcPts val="0"/>
              </a:spcAft>
              <a:buSzPts val="3000"/>
              <a:buNone/>
              <a:defRPr sz="3000"/>
            </a:lvl3pPr>
            <a:lvl4pPr algn="ctr" lvl="3" rtl="0">
              <a:spcBef>
                <a:spcPts val="0"/>
              </a:spcBef>
              <a:spcAft>
                <a:spcPts val="0"/>
              </a:spcAft>
              <a:buSzPts val="3000"/>
              <a:buNone/>
              <a:defRPr sz="3000"/>
            </a:lvl4pPr>
            <a:lvl5pPr algn="ctr" lvl="4" rtl="0">
              <a:spcBef>
                <a:spcPts val="0"/>
              </a:spcBef>
              <a:spcAft>
                <a:spcPts val="0"/>
              </a:spcAft>
              <a:buSzPts val="3000"/>
              <a:buNone/>
              <a:defRPr sz="3000"/>
            </a:lvl5pPr>
            <a:lvl6pPr algn="ctr" lvl="5" rtl="0">
              <a:spcBef>
                <a:spcPts val="0"/>
              </a:spcBef>
              <a:spcAft>
                <a:spcPts val="0"/>
              </a:spcAft>
              <a:buSzPts val="3000"/>
              <a:buNone/>
              <a:defRPr sz="3000"/>
            </a:lvl6pPr>
            <a:lvl7pPr algn="ctr" lvl="6" rtl="0">
              <a:spcBef>
                <a:spcPts val="0"/>
              </a:spcBef>
              <a:spcAft>
                <a:spcPts val="0"/>
              </a:spcAft>
              <a:buSzPts val="3000"/>
              <a:buNone/>
              <a:defRPr sz="3000"/>
            </a:lvl7pPr>
            <a:lvl8pPr algn="ctr" lvl="7" rtl="0">
              <a:spcBef>
                <a:spcPts val="0"/>
              </a:spcBef>
              <a:spcAft>
                <a:spcPts val="0"/>
              </a:spcAft>
              <a:buSzPts val="3000"/>
              <a:buNone/>
              <a:defRPr sz="3000"/>
            </a:lvl8pPr>
            <a:lvl9pPr algn="ctr" lvl="8" rtl="0">
              <a:spcBef>
                <a:spcPts val="0"/>
              </a:spcBef>
              <a:spcAft>
                <a:spcPts val="0"/>
              </a:spcAft>
              <a:buSzPts val="3000"/>
              <a:buNone/>
              <a:defRPr sz="3000"/>
            </a:lvl9pPr>
          </a:lstStyle>
          <a:p>
            <a:r>
              <a:t>xx%</a:t>
            </a:r>
          </a:p>
        </p:txBody>
      </p:sp>
      <p:sp>
        <p:nvSpPr>
          <p:cNvPr id="1049140" name="Google Shape;1045;p13"/>
          <p:cNvSpPr txBox="1"/>
          <p:nvPr>
            <p:ph type="subTitle" idx="4"/>
          </p:nvPr>
        </p:nvSpPr>
        <p:spPr>
          <a:xfrm>
            <a:off x="5733550" y="3208938"/>
            <a:ext cx="2367300" cy="469800"/>
          </a:xfrm>
          <a:prstGeom prst="rect"/>
        </p:spPr>
        <p:txBody>
          <a:bodyPr anchor="ctr" anchorCtr="0" bIns="0" lIns="0" rIns="0" spcFirstLastPara="1" tIns="0" wrap="square">
            <a:noAutofit/>
          </a:bodyPr>
          <a:lstStyle>
            <a:lvl1pPr lvl="0" rtl="0">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algn="ctr" lvl="1" rtl="0">
              <a:lnSpc>
                <a:spcPct val="100000"/>
              </a:lnSpc>
              <a:spcBef>
                <a:spcPts val="0"/>
              </a:spcBef>
              <a:spcAft>
                <a:spcPts val="0"/>
              </a:spcAft>
              <a:buSzPts val="2400"/>
              <a:buFont typeface="Gaegu"/>
              <a:buNone/>
              <a:defRPr b="1" sz="2400">
                <a:latin typeface="Gaegu"/>
                <a:ea typeface="Gaegu"/>
                <a:cs typeface="Gaegu"/>
                <a:sym typeface="Gaegu"/>
              </a:defRPr>
            </a:lvl2pPr>
            <a:lvl3pPr algn="ctr" lvl="2" rtl="0">
              <a:lnSpc>
                <a:spcPct val="100000"/>
              </a:lnSpc>
              <a:spcBef>
                <a:spcPts val="0"/>
              </a:spcBef>
              <a:spcAft>
                <a:spcPts val="0"/>
              </a:spcAft>
              <a:buSzPts val="2400"/>
              <a:buFont typeface="Gaegu"/>
              <a:buNone/>
              <a:defRPr b="1" sz="2400">
                <a:latin typeface="Gaegu"/>
                <a:ea typeface="Gaegu"/>
                <a:cs typeface="Gaegu"/>
                <a:sym typeface="Gaegu"/>
              </a:defRPr>
            </a:lvl3pPr>
            <a:lvl4pPr algn="ctr" lvl="3" rtl="0">
              <a:lnSpc>
                <a:spcPct val="100000"/>
              </a:lnSpc>
              <a:spcBef>
                <a:spcPts val="0"/>
              </a:spcBef>
              <a:spcAft>
                <a:spcPts val="0"/>
              </a:spcAft>
              <a:buSzPts val="2400"/>
              <a:buFont typeface="Gaegu"/>
              <a:buNone/>
              <a:defRPr b="1" sz="2400">
                <a:latin typeface="Gaegu"/>
                <a:ea typeface="Gaegu"/>
                <a:cs typeface="Gaegu"/>
                <a:sym typeface="Gaegu"/>
              </a:defRPr>
            </a:lvl4pPr>
            <a:lvl5pPr algn="ctr" lvl="4" rtl="0">
              <a:lnSpc>
                <a:spcPct val="100000"/>
              </a:lnSpc>
              <a:spcBef>
                <a:spcPts val="0"/>
              </a:spcBef>
              <a:spcAft>
                <a:spcPts val="0"/>
              </a:spcAft>
              <a:buSzPts val="2400"/>
              <a:buFont typeface="Gaegu"/>
              <a:buNone/>
              <a:defRPr b="1" sz="2400">
                <a:latin typeface="Gaegu"/>
                <a:ea typeface="Gaegu"/>
                <a:cs typeface="Gaegu"/>
                <a:sym typeface="Gaegu"/>
              </a:defRPr>
            </a:lvl5pPr>
            <a:lvl6pPr algn="ctr" lvl="5" rtl="0">
              <a:lnSpc>
                <a:spcPct val="100000"/>
              </a:lnSpc>
              <a:spcBef>
                <a:spcPts val="0"/>
              </a:spcBef>
              <a:spcAft>
                <a:spcPts val="0"/>
              </a:spcAft>
              <a:buSzPts val="2400"/>
              <a:buFont typeface="Gaegu"/>
              <a:buNone/>
              <a:defRPr b="1" sz="2400">
                <a:latin typeface="Gaegu"/>
                <a:ea typeface="Gaegu"/>
                <a:cs typeface="Gaegu"/>
                <a:sym typeface="Gaegu"/>
              </a:defRPr>
            </a:lvl6pPr>
            <a:lvl7pPr algn="ctr" lvl="6" rtl="0">
              <a:lnSpc>
                <a:spcPct val="100000"/>
              </a:lnSpc>
              <a:spcBef>
                <a:spcPts val="0"/>
              </a:spcBef>
              <a:spcAft>
                <a:spcPts val="0"/>
              </a:spcAft>
              <a:buSzPts val="2400"/>
              <a:buFont typeface="Gaegu"/>
              <a:buNone/>
              <a:defRPr b="1" sz="2400">
                <a:latin typeface="Gaegu"/>
                <a:ea typeface="Gaegu"/>
                <a:cs typeface="Gaegu"/>
                <a:sym typeface="Gaegu"/>
              </a:defRPr>
            </a:lvl7pPr>
            <a:lvl8pPr algn="ctr" lvl="7" rtl="0">
              <a:lnSpc>
                <a:spcPct val="100000"/>
              </a:lnSpc>
              <a:spcBef>
                <a:spcPts val="0"/>
              </a:spcBef>
              <a:spcAft>
                <a:spcPts val="0"/>
              </a:spcAft>
              <a:buSzPts val="2400"/>
              <a:buFont typeface="Gaegu"/>
              <a:buNone/>
              <a:defRPr b="1" sz="2400">
                <a:latin typeface="Gaegu"/>
                <a:ea typeface="Gaegu"/>
                <a:cs typeface="Gaegu"/>
                <a:sym typeface="Gaegu"/>
              </a:defRPr>
            </a:lvl8pPr>
            <a:lvl9pPr algn="ctr" lvl="8" rtl="0">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049141" name="Google Shape;1046;p13"/>
          <p:cNvSpPr txBox="1"/>
          <p:nvPr>
            <p:ph type="subTitle" idx="5"/>
          </p:nvPr>
        </p:nvSpPr>
        <p:spPr>
          <a:xfrm>
            <a:off x="5733550" y="3678738"/>
            <a:ext cx="2367300" cy="572700"/>
          </a:xfrm>
          <a:prstGeom prst="rect"/>
        </p:spPr>
        <p:txBody>
          <a:bodyPr anchor="ctr" anchorCtr="0" bIns="0" lIns="0" rIns="0" spcFirstLastPara="1" tIns="0" wrap="square">
            <a:noAutofit/>
          </a:bodyPr>
          <a:lstStyle>
            <a:lvl1pPr lvl="0" rtl="0">
              <a:lnSpc>
                <a:spcPct val="100000"/>
              </a:lnSpc>
              <a:spcBef>
                <a:spcPts val="0"/>
              </a:spcBef>
              <a:spcAft>
                <a:spcPts val="0"/>
              </a:spcAft>
              <a:buSzPts val="1600"/>
              <a:buNone/>
            </a:lvl1pPr>
            <a:lvl2pPr algn="ctr" lvl="1" rtl="0">
              <a:lnSpc>
                <a:spcPct val="100000"/>
              </a:lnSpc>
              <a:spcBef>
                <a:spcPts val="0"/>
              </a:spcBef>
              <a:spcAft>
                <a:spcPts val="0"/>
              </a:spcAft>
              <a:buSzPts val="1600"/>
              <a:buNone/>
            </a:lvl2pPr>
            <a:lvl3pPr algn="ctr" lvl="2" rtl="0">
              <a:lnSpc>
                <a:spcPct val="100000"/>
              </a:lnSpc>
              <a:spcBef>
                <a:spcPts val="0"/>
              </a:spcBef>
              <a:spcAft>
                <a:spcPts val="0"/>
              </a:spcAft>
              <a:buSzPts val="1600"/>
              <a:buNone/>
            </a:lvl3pPr>
            <a:lvl4pPr algn="ctr" lvl="3" rtl="0">
              <a:lnSpc>
                <a:spcPct val="100000"/>
              </a:lnSpc>
              <a:spcBef>
                <a:spcPts val="0"/>
              </a:spcBef>
              <a:spcAft>
                <a:spcPts val="0"/>
              </a:spcAft>
              <a:buSzPts val="1600"/>
              <a:buNone/>
            </a:lvl4pPr>
            <a:lvl5pPr algn="ctr" lvl="4" rtl="0">
              <a:lnSpc>
                <a:spcPct val="100000"/>
              </a:lnSpc>
              <a:spcBef>
                <a:spcPts val="0"/>
              </a:spcBef>
              <a:spcAft>
                <a:spcPts val="0"/>
              </a:spcAft>
              <a:buSzPts val="1600"/>
              <a:buNone/>
            </a:lvl5pPr>
            <a:lvl6pPr algn="ctr" lvl="5" rtl="0">
              <a:lnSpc>
                <a:spcPct val="100000"/>
              </a:lnSpc>
              <a:spcBef>
                <a:spcPts val="0"/>
              </a:spcBef>
              <a:spcAft>
                <a:spcPts val="0"/>
              </a:spcAft>
              <a:buSzPts val="1600"/>
              <a:buNone/>
            </a:lvl6pPr>
            <a:lvl7pPr algn="ctr" lvl="6" rtl="0">
              <a:lnSpc>
                <a:spcPct val="100000"/>
              </a:lnSpc>
              <a:spcBef>
                <a:spcPts val="0"/>
              </a:spcBef>
              <a:spcAft>
                <a:spcPts val="0"/>
              </a:spcAft>
              <a:buSzPts val="1600"/>
              <a:buNone/>
            </a:lvl7pPr>
            <a:lvl8pPr algn="ctr" lvl="7" rtl="0">
              <a:lnSpc>
                <a:spcPct val="100000"/>
              </a:lnSpc>
              <a:spcBef>
                <a:spcPts val="0"/>
              </a:spcBef>
              <a:spcAft>
                <a:spcPts val="0"/>
              </a:spcAft>
              <a:buSzPts val="1600"/>
              <a:buNone/>
            </a:lvl8pPr>
            <a:lvl9pPr algn="ctr" lvl="8" rtl="0">
              <a:lnSpc>
                <a:spcPct val="100000"/>
              </a:lnSpc>
              <a:spcBef>
                <a:spcPts val="0"/>
              </a:spcBef>
              <a:spcAft>
                <a:spcPts val="0"/>
              </a:spcAft>
              <a:buSzPts val="1600"/>
              <a:buNone/>
            </a:lvl9pPr>
          </a:lstStyle>
          <a:p/>
        </p:txBody>
      </p:sp>
      <p:sp>
        <p:nvSpPr>
          <p:cNvPr id="1049142" name="Google Shape;1047;p13"/>
          <p:cNvSpPr txBox="1"/>
          <p:nvPr>
            <p:ph type="title" idx="6" hasCustomPrompt="1"/>
          </p:nvPr>
        </p:nvSpPr>
        <p:spPr>
          <a:xfrm>
            <a:off x="4814950" y="3579613"/>
            <a:ext cx="588000" cy="371100"/>
          </a:xfrm>
          <a:prstGeom prst="rect"/>
        </p:spPr>
        <p:txBody>
          <a:bodyPr anchor="ctr" anchorCtr="0" bIns="0" lIns="0" rIns="0" spcFirstLastPara="1" tIns="0" wrap="square">
            <a:noAutofit/>
          </a:bodyPr>
          <a:lstStyle>
            <a:lvl1pPr algn="ctr" lvl="0" rtl="0">
              <a:spcBef>
                <a:spcPts val="0"/>
              </a:spcBef>
              <a:spcAft>
                <a:spcPts val="0"/>
              </a:spcAft>
              <a:buSzPts val="3000"/>
              <a:buNone/>
              <a:defRPr>
                <a:solidFill>
                  <a:schemeClr val="lt2"/>
                </a:solidFill>
              </a:defRPr>
            </a:lvl1pPr>
            <a:lvl2pPr algn="ctr" lvl="1" rtl="0">
              <a:spcBef>
                <a:spcPts val="0"/>
              </a:spcBef>
              <a:spcAft>
                <a:spcPts val="0"/>
              </a:spcAft>
              <a:buSzPts val="3000"/>
              <a:buNone/>
              <a:defRPr sz="3000"/>
            </a:lvl2pPr>
            <a:lvl3pPr algn="ctr" lvl="2" rtl="0">
              <a:spcBef>
                <a:spcPts val="0"/>
              </a:spcBef>
              <a:spcAft>
                <a:spcPts val="0"/>
              </a:spcAft>
              <a:buSzPts val="3000"/>
              <a:buNone/>
              <a:defRPr sz="3000"/>
            </a:lvl3pPr>
            <a:lvl4pPr algn="ctr" lvl="3" rtl="0">
              <a:spcBef>
                <a:spcPts val="0"/>
              </a:spcBef>
              <a:spcAft>
                <a:spcPts val="0"/>
              </a:spcAft>
              <a:buSzPts val="3000"/>
              <a:buNone/>
              <a:defRPr sz="3000"/>
            </a:lvl4pPr>
            <a:lvl5pPr algn="ctr" lvl="4" rtl="0">
              <a:spcBef>
                <a:spcPts val="0"/>
              </a:spcBef>
              <a:spcAft>
                <a:spcPts val="0"/>
              </a:spcAft>
              <a:buSzPts val="3000"/>
              <a:buNone/>
              <a:defRPr sz="3000"/>
            </a:lvl5pPr>
            <a:lvl6pPr algn="ctr" lvl="5" rtl="0">
              <a:spcBef>
                <a:spcPts val="0"/>
              </a:spcBef>
              <a:spcAft>
                <a:spcPts val="0"/>
              </a:spcAft>
              <a:buSzPts val="3000"/>
              <a:buNone/>
              <a:defRPr sz="3000"/>
            </a:lvl6pPr>
            <a:lvl7pPr algn="ctr" lvl="6" rtl="0">
              <a:spcBef>
                <a:spcPts val="0"/>
              </a:spcBef>
              <a:spcAft>
                <a:spcPts val="0"/>
              </a:spcAft>
              <a:buSzPts val="3000"/>
              <a:buNone/>
              <a:defRPr sz="3000"/>
            </a:lvl7pPr>
            <a:lvl8pPr algn="ctr" lvl="7" rtl="0">
              <a:spcBef>
                <a:spcPts val="0"/>
              </a:spcBef>
              <a:spcAft>
                <a:spcPts val="0"/>
              </a:spcAft>
              <a:buSzPts val="3000"/>
              <a:buNone/>
              <a:defRPr sz="3000"/>
            </a:lvl8pPr>
            <a:lvl9pPr algn="ctr" lvl="8" rtl="0">
              <a:spcBef>
                <a:spcPts val="0"/>
              </a:spcBef>
              <a:spcAft>
                <a:spcPts val="0"/>
              </a:spcAft>
              <a:buSzPts val="3000"/>
              <a:buNone/>
              <a:defRPr sz="3000"/>
            </a:lvl9pPr>
          </a:lstStyle>
          <a:p>
            <a:r>
              <a:t>xx%</a:t>
            </a:r>
          </a:p>
        </p:txBody>
      </p:sp>
      <p:sp>
        <p:nvSpPr>
          <p:cNvPr id="1049143" name="Google Shape;1048;p13"/>
          <p:cNvSpPr txBox="1"/>
          <p:nvPr>
            <p:ph type="subTitle" idx="7"/>
          </p:nvPr>
        </p:nvSpPr>
        <p:spPr>
          <a:xfrm>
            <a:off x="1795550" y="1455113"/>
            <a:ext cx="2367300" cy="469800"/>
          </a:xfrm>
          <a:prstGeom prst="rect"/>
        </p:spPr>
        <p:txBody>
          <a:bodyPr anchor="ctr" anchorCtr="0" bIns="0" lIns="0" rIns="0" spcFirstLastPara="1" tIns="0" wrap="square">
            <a:noAutofit/>
          </a:bodyPr>
          <a:lstStyle>
            <a:lvl1pPr lvl="0" rtl="0">
              <a:lnSpc>
                <a:spcPct val="100000"/>
              </a:lnSpc>
              <a:spcBef>
                <a:spcPts val="0"/>
              </a:spcBef>
              <a:spcAft>
                <a:spcPts val="0"/>
              </a:spcAft>
              <a:buSzPts val="2400"/>
              <a:buFont typeface="Gaegu"/>
              <a:buNone/>
              <a:defRPr b="1" sz="2600">
                <a:solidFill>
                  <a:schemeClr val="dk1"/>
                </a:solidFill>
                <a:latin typeface="Gaegu"/>
                <a:ea typeface="Gaegu"/>
                <a:cs typeface="Gaegu"/>
                <a:sym typeface="Gaegu"/>
              </a:defRPr>
            </a:lvl1pPr>
            <a:lvl2pPr algn="ctr" lvl="1" rtl="0">
              <a:lnSpc>
                <a:spcPct val="100000"/>
              </a:lnSpc>
              <a:spcBef>
                <a:spcPts val="0"/>
              </a:spcBef>
              <a:spcAft>
                <a:spcPts val="0"/>
              </a:spcAft>
              <a:buSzPts val="2400"/>
              <a:buFont typeface="Gaegu"/>
              <a:buNone/>
              <a:defRPr b="1" sz="2400">
                <a:latin typeface="Gaegu"/>
                <a:ea typeface="Gaegu"/>
                <a:cs typeface="Gaegu"/>
                <a:sym typeface="Gaegu"/>
              </a:defRPr>
            </a:lvl2pPr>
            <a:lvl3pPr algn="ctr" lvl="2" rtl="0">
              <a:lnSpc>
                <a:spcPct val="100000"/>
              </a:lnSpc>
              <a:spcBef>
                <a:spcPts val="0"/>
              </a:spcBef>
              <a:spcAft>
                <a:spcPts val="0"/>
              </a:spcAft>
              <a:buSzPts val="2400"/>
              <a:buFont typeface="Gaegu"/>
              <a:buNone/>
              <a:defRPr b="1" sz="2400">
                <a:latin typeface="Gaegu"/>
                <a:ea typeface="Gaegu"/>
                <a:cs typeface="Gaegu"/>
                <a:sym typeface="Gaegu"/>
              </a:defRPr>
            </a:lvl3pPr>
            <a:lvl4pPr algn="ctr" lvl="3" rtl="0">
              <a:lnSpc>
                <a:spcPct val="100000"/>
              </a:lnSpc>
              <a:spcBef>
                <a:spcPts val="0"/>
              </a:spcBef>
              <a:spcAft>
                <a:spcPts val="0"/>
              </a:spcAft>
              <a:buSzPts val="2400"/>
              <a:buFont typeface="Gaegu"/>
              <a:buNone/>
              <a:defRPr b="1" sz="2400">
                <a:latin typeface="Gaegu"/>
                <a:ea typeface="Gaegu"/>
                <a:cs typeface="Gaegu"/>
                <a:sym typeface="Gaegu"/>
              </a:defRPr>
            </a:lvl4pPr>
            <a:lvl5pPr algn="ctr" lvl="4" rtl="0">
              <a:lnSpc>
                <a:spcPct val="100000"/>
              </a:lnSpc>
              <a:spcBef>
                <a:spcPts val="0"/>
              </a:spcBef>
              <a:spcAft>
                <a:spcPts val="0"/>
              </a:spcAft>
              <a:buSzPts val="2400"/>
              <a:buFont typeface="Gaegu"/>
              <a:buNone/>
              <a:defRPr b="1" sz="2400">
                <a:latin typeface="Gaegu"/>
                <a:ea typeface="Gaegu"/>
                <a:cs typeface="Gaegu"/>
                <a:sym typeface="Gaegu"/>
              </a:defRPr>
            </a:lvl5pPr>
            <a:lvl6pPr algn="ctr" lvl="5" rtl="0">
              <a:lnSpc>
                <a:spcPct val="100000"/>
              </a:lnSpc>
              <a:spcBef>
                <a:spcPts val="0"/>
              </a:spcBef>
              <a:spcAft>
                <a:spcPts val="0"/>
              </a:spcAft>
              <a:buSzPts val="2400"/>
              <a:buFont typeface="Gaegu"/>
              <a:buNone/>
              <a:defRPr b="1" sz="2400">
                <a:latin typeface="Gaegu"/>
                <a:ea typeface="Gaegu"/>
                <a:cs typeface="Gaegu"/>
                <a:sym typeface="Gaegu"/>
              </a:defRPr>
            </a:lvl6pPr>
            <a:lvl7pPr algn="ctr" lvl="6" rtl="0">
              <a:lnSpc>
                <a:spcPct val="100000"/>
              </a:lnSpc>
              <a:spcBef>
                <a:spcPts val="0"/>
              </a:spcBef>
              <a:spcAft>
                <a:spcPts val="0"/>
              </a:spcAft>
              <a:buSzPts val="2400"/>
              <a:buFont typeface="Gaegu"/>
              <a:buNone/>
              <a:defRPr b="1" sz="2400">
                <a:latin typeface="Gaegu"/>
                <a:ea typeface="Gaegu"/>
                <a:cs typeface="Gaegu"/>
                <a:sym typeface="Gaegu"/>
              </a:defRPr>
            </a:lvl7pPr>
            <a:lvl8pPr algn="ctr" lvl="7" rtl="0">
              <a:lnSpc>
                <a:spcPct val="100000"/>
              </a:lnSpc>
              <a:spcBef>
                <a:spcPts val="0"/>
              </a:spcBef>
              <a:spcAft>
                <a:spcPts val="0"/>
              </a:spcAft>
              <a:buSzPts val="2400"/>
              <a:buFont typeface="Gaegu"/>
              <a:buNone/>
              <a:defRPr b="1" sz="2400">
                <a:latin typeface="Gaegu"/>
                <a:ea typeface="Gaegu"/>
                <a:cs typeface="Gaegu"/>
                <a:sym typeface="Gaegu"/>
              </a:defRPr>
            </a:lvl8pPr>
            <a:lvl9pPr algn="ctr" lvl="8" rtl="0">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049144" name="Google Shape;1049;p13"/>
          <p:cNvSpPr txBox="1"/>
          <p:nvPr>
            <p:ph type="subTitle" idx="8"/>
          </p:nvPr>
        </p:nvSpPr>
        <p:spPr>
          <a:xfrm>
            <a:off x="1795550" y="1924913"/>
            <a:ext cx="2367300" cy="572700"/>
          </a:xfrm>
          <a:prstGeom prst="rect"/>
        </p:spPr>
        <p:txBody>
          <a:bodyPr anchor="ctr" anchorCtr="0" bIns="0" lIns="0" rIns="0" spcFirstLastPara="1" tIns="0" wrap="square">
            <a:noAutofit/>
          </a:bodyPr>
          <a:lstStyle>
            <a:lvl1pPr lvl="0" rtl="0">
              <a:lnSpc>
                <a:spcPct val="100000"/>
              </a:lnSpc>
              <a:spcBef>
                <a:spcPts val="0"/>
              </a:spcBef>
              <a:spcAft>
                <a:spcPts val="0"/>
              </a:spcAft>
              <a:buSzPts val="1600"/>
              <a:buNone/>
            </a:lvl1pPr>
            <a:lvl2pPr algn="ctr" lvl="1" rtl="0">
              <a:lnSpc>
                <a:spcPct val="100000"/>
              </a:lnSpc>
              <a:spcBef>
                <a:spcPts val="0"/>
              </a:spcBef>
              <a:spcAft>
                <a:spcPts val="0"/>
              </a:spcAft>
              <a:buSzPts val="1600"/>
              <a:buNone/>
            </a:lvl2pPr>
            <a:lvl3pPr algn="ctr" lvl="2" rtl="0">
              <a:lnSpc>
                <a:spcPct val="100000"/>
              </a:lnSpc>
              <a:spcBef>
                <a:spcPts val="0"/>
              </a:spcBef>
              <a:spcAft>
                <a:spcPts val="0"/>
              </a:spcAft>
              <a:buSzPts val="1600"/>
              <a:buNone/>
            </a:lvl3pPr>
            <a:lvl4pPr algn="ctr" lvl="3" rtl="0">
              <a:lnSpc>
                <a:spcPct val="100000"/>
              </a:lnSpc>
              <a:spcBef>
                <a:spcPts val="0"/>
              </a:spcBef>
              <a:spcAft>
                <a:spcPts val="0"/>
              </a:spcAft>
              <a:buSzPts val="1600"/>
              <a:buNone/>
            </a:lvl4pPr>
            <a:lvl5pPr algn="ctr" lvl="4" rtl="0">
              <a:lnSpc>
                <a:spcPct val="100000"/>
              </a:lnSpc>
              <a:spcBef>
                <a:spcPts val="0"/>
              </a:spcBef>
              <a:spcAft>
                <a:spcPts val="0"/>
              </a:spcAft>
              <a:buSzPts val="1600"/>
              <a:buNone/>
            </a:lvl5pPr>
            <a:lvl6pPr algn="ctr" lvl="5" rtl="0">
              <a:lnSpc>
                <a:spcPct val="100000"/>
              </a:lnSpc>
              <a:spcBef>
                <a:spcPts val="0"/>
              </a:spcBef>
              <a:spcAft>
                <a:spcPts val="0"/>
              </a:spcAft>
              <a:buSzPts val="1600"/>
              <a:buNone/>
            </a:lvl6pPr>
            <a:lvl7pPr algn="ctr" lvl="6" rtl="0">
              <a:lnSpc>
                <a:spcPct val="100000"/>
              </a:lnSpc>
              <a:spcBef>
                <a:spcPts val="0"/>
              </a:spcBef>
              <a:spcAft>
                <a:spcPts val="0"/>
              </a:spcAft>
              <a:buSzPts val="1600"/>
              <a:buNone/>
            </a:lvl7pPr>
            <a:lvl8pPr algn="ctr" lvl="7" rtl="0">
              <a:lnSpc>
                <a:spcPct val="100000"/>
              </a:lnSpc>
              <a:spcBef>
                <a:spcPts val="0"/>
              </a:spcBef>
              <a:spcAft>
                <a:spcPts val="0"/>
              </a:spcAft>
              <a:buSzPts val="1600"/>
              <a:buNone/>
            </a:lvl8pPr>
            <a:lvl9pPr algn="ctr" lvl="8" rtl="0">
              <a:lnSpc>
                <a:spcPct val="100000"/>
              </a:lnSpc>
              <a:spcBef>
                <a:spcPts val="0"/>
              </a:spcBef>
              <a:spcAft>
                <a:spcPts val="0"/>
              </a:spcAft>
              <a:buSzPts val="1600"/>
              <a:buNone/>
            </a:lvl9pPr>
          </a:lstStyle>
          <a:p/>
        </p:txBody>
      </p:sp>
      <p:sp>
        <p:nvSpPr>
          <p:cNvPr id="1049145" name="Google Shape;1050;p13"/>
          <p:cNvSpPr txBox="1"/>
          <p:nvPr>
            <p:ph type="title" idx="9" hasCustomPrompt="1"/>
          </p:nvPr>
        </p:nvSpPr>
        <p:spPr>
          <a:xfrm>
            <a:off x="876950" y="1825788"/>
            <a:ext cx="588000" cy="371100"/>
          </a:xfrm>
          <a:prstGeom prst="rect"/>
        </p:spPr>
        <p:txBody>
          <a:bodyPr anchor="ctr" anchorCtr="0" bIns="0" lIns="0" rIns="0" spcFirstLastPara="1" tIns="0" wrap="square">
            <a:noAutofit/>
          </a:bodyPr>
          <a:lstStyle>
            <a:lvl1pPr algn="ctr" lvl="0" rtl="0">
              <a:spcBef>
                <a:spcPts val="0"/>
              </a:spcBef>
              <a:spcAft>
                <a:spcPts val="0"/>
              </a:spcAft>
              <a:buSzPts val="3000"/>
              <a:buNone/>
              <a:defRPr>
                <a:solidFill>
                  <a:schemeClr val="lt2"/>
                </a:solidFill>
              </a:defRPr>
            </a:lvl1pPr>
            <a:lvl2pPr algn="ctr" lvl="1" rtl="0">
              <a:spcBef>
                <a:spcPts val="0"/>
              </a:spcBef>
              <a:spcAft>
                <a:spcPts val="0"/>
              </a:spcAft>
              <a:buSzPts val="3000"/>
              <a:buNone/>
              <a:defRPr sz="3000"/>
            </a:lvl2pPr>
            <a:lvl3pPr algn="ctr" lvl="2" rtl="0">
              <a:spcBef>
                <a:spcPts val="0"/>
              </a:spcBef>
              <a:spcAft>
                <a:spcPts val="0"/>
              </a:spcAft>
              <a:buSzPts val="3000"/>
              <a:buNone/>
              <a:defRPr sz="3000"/>
            </a:lvl3pPr>
            <a:lvl4pPr algn="ctr" lvl="3" rtl="0">
              <a:spcBef>
                <a:spcPts val="0"/>
              </a:spcBef>
              <a:spcAft>
                <a:spcPts val="0"/>
              </a:spcAft>
              <a:buSzPts val="3000"/>
              <a:buNone/>
              <a:defRPr sz="3000"/>
            </a:lvl4pPr>
            <a:lvl5pPr algn="ctr" lvl="4" rtl="0">
              <a:spcBef>
                <a:spcPts val="0"/>
              </a:spcBef>
              <a:spcAft>
                <a:spcPts val="0"/>
              </a:spcAft>
              <a:buSzPts val="3000"/>
              <a:buNone/>
              <a:defRPr sz="3000"/>
            </a:lvl5pPr>
            <a:lvl6pPr algn="ctr" lvl="5" rtl="0">
              <a:spcBef>
                <a:spcPts val="0"/>
              </a:spcBef>
              <a:spcAft>
                <a:spcPts val="0"/>
              </a:spcAft>
              <a:buSzPts val="3000"/>
              <a:buNone/>
              <a:defRPr sz="3000"/>
            </a:lvl6pPr>
            <a:lvl7pPr algn="ctr" lvl="6" rtl="0">
              <a:spcBef>
                <a:spcPts val="0"/>
              </a:spcBef>
              <a:spcAft>
                <a:spcPts val="0"/>
              </a:spcAft>
              <a:buSzPts val="3000"/>
              <a:buNone/>
              <a:defRPr sz="3000"/>
            </a:lvl7pPr>
            <a:lvl8pPr algn="ctr" lvl="7" rtl="0">
              <a:spcBef>
                <a:spcPts val="0"/>
              </a:spcBef>
              <a:spcAft>
                <a:spcPts val="0"/>
              </a:spcAft>
              <a:buSzPts val="3000"/>
              <a:buNone/>
              <a:defRPr sz="3000"/>
            </a:lvl8pPr>
            <a:lvl9pPr algn="ctr" lvl="8" rtl="0">
              <a:spcBef>
                <a:spcPts val="0"/>
              </a:spcBef>
              <a:spcAft>
                <a:spcPts val="0"/>
              </a:spcAft>
              <a:buSzPts val="3000"/>
              <a:buNone/>
              <a:defRPr sz="3000"/>
            </a:lvl9pPr>
          </a:lstStyle>
          <a:p>
            <a:r>
              <a:t>xx%</a:t>
            </a:r>
          </a:p>
        </p:txBody>
      </p:sp>
      <p:sp>
        <p:nvSpPr>
          <p:cNvPr id="1049146" name="Google Shape;1051;p13"/>
          <p:cNvSpPr txBox="1"/>
          <p:nvPr>
            <p:ph type="subTitle" idx="13"/>
          </p:nvPr>
        </p:nvSpPr>
        <p:spPr>
          <a:xfrm>
            <a:off x="5733550" y="1455113"/>
            <a:ext cx="2367300" cy="469800"/>
          </a:xfrm>
          <a:prstGeom prst="rect"/>
        </p:spPr>
        <p:txBody>
          <a:bodyPr anchor="ctr" anchorCtr="0" bIns="0" lIns="0" rIns="0" spcFirstLastPara="1" tIns="0" wrap="square">
            <a:noAutofit/>
          </a:bodyPr>
          <a:lstStyle>
            <a:lvl1pPr lvl="0" rtl="0">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algn="ctr" lvl="1" rtl="0">
              <a:lnSpc>
                <a:spcPct val="100000"/>
              </a:lnSpc>
              <a:spcBef>
                <a:spcPts val="0"/>
              </a:spcBef>
              <a:spcAft>
                <a:spcPts val="0"/>
              </a:spcAft>
              <a:buSzPts val="2400"/>
              <a:buFont typeface="Gaegu"/>
              <a:buNone/>
              <a:defRPr b="1" sz="2400">
                <a:latin typeface="Gaegu"/>
                <a:ea typeface="Gaegu"/>
                <a:cs typeface="Gaegu"/>
                <a:sym typeface="Gaegu"/>
              </a:defRPr>
            </a:lvl2pPr>
            <a:lvl3pPr algn="ctr" lvl="2" rtl="0">
              <a:lnSpc>
                <a:spcPct val="100000"/>
              </a:lnSpc>
              <a:spcBef>
                <a:spcPts val="0"/>
              </a:spcBef>
              <a:spcAft>
                <a:spcPts val="0"/>
              </a:spcAft>
              <a:buSzPts val="2400"/>
              <a:buFont typeface="Gaegu"/>
              <a:buNone/>
              <a:defRPr b="1" sz="2400">
                <a:latin typeface="Gaegu"/>
                <a:ea typeface="Gaegu"/>
                <a:cs typeface="Gaegu"/>
                <a:sym typeface="Gaegu"/>
              </a:defRPr>
            </a:lvl3pPr>
            <a:lvl4pPr algn="ctr" lvl="3" rtl="0">
              <a:lnSpc>
                <a:spcPct val="100000"/>
              </a:lnSpc>
              <a:spcBef>
                <a:spcPts val="0"/>
              </a:spcBef>
              <a:spcAft>
                <a:spcPts val="0"/>
              </a:spcAft>
              <a:buSzPts val="2400"/>
              <a:buFont typeface="Gaegu"/>
              <a:buNone/>
              <a:defRPr b="1" sz="2400">
                <a:latin typeface="Gaegu"/>
                <a:ea typeface="Gaegu"/>
                <a:cs typeface="Gaegu"/>
                <a:sym typeface="Gaegu"/>
              </a:defRPr>
            </a:lvl4pPr>
            <a:lvl5pPr algn="ctr" lvl="4" rtl="0">
              <a:lnSpc>
                <a:spcPct val="100000"/>
              </a:lnSpc>
              <a:spcBef>
                <a:spcPts val="0"/>
              </a:spcBef>
              <a:spcAft>
                <a:spcPts val="0"/>
              </a:spcAft>
              <a:buSzPts val="2400"/>
              <a:buFont typeface="Gaegu"/>
              <a:buNone/>
              <a:defRPr b="1" sz="2400">
                <a:latin typeface="Gaegu"/>
                <a:ea typeface="Gaegu"/>
                <a:cs typeface="Gaegu"/>
                <a:sym typeface="Gaegu"/>
              </a:defRPr>
            </a:lvl5pPr>
            <a:lvl6pPr algn="ctr" lvl="5" rtl="0">
              <a:lnSpc>
                <a:spcPct val="100000"/>
              </a:lnSpc>
              <a:spcBef>
                <a:spcPts val="0"/>
              </a:spcBef>
              <a:spcAft>
                <a:spcPts val="0"/>
              </a:spcAft>
              <a:buSzPts val="2400"/>
              <a:buFont typeface="Gaegu"/>
              <a:buNone/>
              <a:defRPr b="1" sz="2400">
                <a:latin typeface="Gaegu"/>
                <a:ea typeface="Gaegu"/>
                <a:cs typeface="Gaegu"/>
                <a:sym typeface="Gaegu"/>
              </a:defRPr>
            </a:lvl6pPr>
            <a:lvl7pPr algn="ctr" lvl="6" rtl="0">
              <a:lnSpc>
                <a:spcPct val="100000"/>
              </a:lnSpc>
              <a:spcBef>
                <a:spcPts val="0"/>
              </a:spcBef>
              <a:spcAft>
                <a:spcPts val="0"/>
              </a:spcAft>
              <a:buSzPts val="2400"/>
              <a:buFont typeface="Gaegu"/>
              <a:buNone/>
              <a:defRPr b="1" sz="2400">
                <a:latin typeface="Gaegu"/>
                <a:ea typeface="Gaegu"/>
                <a:cs typeface="Gaegu"/>
                <a:sym typeface="Gaegu"/>
              </a:defRPr>
            </a:lvl7pPr>
            <a:lvl8pPr algn="ctr" lvl="7" rtl="0">
              <a:lnSpc>
                <a:spcPct val="100000"/>
              </a:lnSpc>
              <a:spcBef>
                <a:spcPts val="0"/>
              </a:spcBef>
              <a:spcAft>
                <a:spcPts val="0"/>
              </a:spcAft>
              <a:buSzPts val="2400"/>
              <a:buFont typeface="Gaegu"/>
              <a:buNone/>
              <a:defRPr b="1" sz="2400">
                <a:latin typeface="Gaegu"/>
                <a:ea typeface="Gaegu"/>
                <a:cs typeface="Gaegu"/>
                <a:sym typeface="Gaegu"/>
              </a:defRPr>
            </a:lvl8pPr>
            <a:lvl9pPr algn="ctr" lvl="8" rtl="0">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049147" name="Google Shape;1052;p13"/>
          <p:cNvSpPr txBox="1"/>
          <p:nvPr>
            <p:ph type="subTitle" idx="14"/>
          </p:nvPr>
        </p:nvSpPr>
        <p:spPr>
          <a:xfrm>
            <a:off x="5733550" y="1924913"/>
            <a:ext cx="2367300" cy="572700"/>
          </a:xfrm>
          <a:prstGeom prst="rect"/>
        </p:spPr>
        <p:txBody>
          <a:bodyPr anchor="ctr" anchorCtr="0" bIns="0" lIns="0" rIns="0" spcFirstLastPara="1" tIns="0" wrap="square">
            <a:noAutofit/>
          </a:bodyPr>
          <a:lstStyle>
            <a:lvl1pPr lvl="0" rtl="0">
              <a:lnSpc>
                <a:spcPct val="100000"/>
              </a:lnSpc>
              <a:spcBef>
                <a:spcPts val="0"/>
              </a:spcBef>
              <a:spcAft>
                <a:spcPts val="0"/>
              </a:spcAft>
              <a:buSzPts val="1600"/>
              <a:buNone/>
            </a:lvl1pPr>
            <a:lvl2pPr algn="ctr" lvl="1" rtl="0">
              <a:lnSpc>
                <a:spcPct val="100000"/>
              </a:lnSpc>
              <a:spcBef>
                <a:spcPts val="0"/>
              </a:spcBef>
              <a:spcAft>
                <a:spcPts val="0"/>
              </a:spcAft>
              <a:buSzPts val="1600"/>
              <a:buNone/>
            </a:lvl2pPr>
            <a:lvl3pPr algn="ctr" lvl="2" rtl="0">
              <a:lnSpc>
                <a:spcPct val="100000"/>
              </a:lnSpc>
              <a:spcBef>
                <a:spcPts val="0"/>
              </a:spcBef>
              <a:spcAft>
                <a:spcPts val="0"/>
              </a:spcAft>
              <a:buSzPts val="1600"/>
              <a:buNone/>
            </a:lvl3pPr>
            <a:lvl4pPr algn="ctr" lvl="3" rtl="0">
              <a:lnSpc>
                <a:spcPct val="100000"/>
              </a:lnSpc>
              <a:spcBef>
                <a:spcPts val="0"/>
              </a:spcBef>
              <a:spcAft>
                <a:spcPts val="0"/>
              </a:spcAft>
              <a:buSzPts val="1600"/>
              <a:buNone/>
            </a:lvl4pPr>
            <a:lvl5pPr algn="ctr" lvl="4" rtl="0">
              <a:lnSpc>
                <a:spcPct val="100000"/>
              </a:lnSpc>
              <a:spcBef>
                <a:spcPts val="0"/>
              </a:spcBef>
              <a:spcAft>
                <a:spcPts val="0"/>
              </a:spcAft>
              <a:buSzPts val="1600"/>
              <a:buNone/>
            </a:lvl5pPr>
            <a:lvl6pPr algn="ctr" lvl="5" rtl="0">
              <a:lnSpc>
                <a:spcPct val="100000"/>
              </a:lnSpc>
              <a:spcBef>
                <a:spcPts val="0"/>
              </a:spcBef>
              <a:spcAft>
                <a:spcPts val="0"/>
              </a:spcAft>
              <a:buSzPts val="1600"/>
              <a:buNone/>
            </a:lvl6pPr>
            <a:lvl7pPr algn="ctr" lvl="6" rtl="0">
              <a:lnSpc>
                <a:spcPct val="100000"/>
              </a:lnSpc>
              <a:spcBef>
                <a:spcPts val="0"/>
              </a:spcBef>
              <a:spcAft>
                <a:spcPts val="0"/>
              </a:spcAft>
              <a:buSzPts val="1600"/>
              <a:buNone/>
            </a:lvl7pPr>
            <a:lvl8pPr algn="ctr" lvl="7" rtl="0">
              <a:lnSpc>
                <a:spcPct val="100000"/>
              </a:lnSpc>
              <a:spcBef>
                <a:spcPts val="0"/>
              </a:spcBef>
              <a:spcAft>
                <a:spcPts val="0"/>
              </a:spcAft>
              <a:buSzPts val="1600"/>
              <a:buNone/>
            </a:lvl8pPr>
            <a:lvl9pPr algn="ctr" lvl="8" rtl="0">
              <a:lnSpc>
                <a:spcPct val="100000"/>
              </a:lnSpc>
              <a:spcBef>
                <a:spcPts val="0"/>
              </a:spcBef>
              <a:spcAft>
                <a:spcPts val="0"/>
              </a:spcAft>
              <a:buSzPts val="1600"/>
              <a:buNone/>
            </a:lvl9pPr>
          </a:lstStyle>
          <a:p/>
        </p:txBody>
      </p:sp>
      <p:sp>
        <p:nvSpPr>
          <p:cNvPr id="1049148" name="Google Shape;1053;p13"/>
          <p:cNvSpPr txBox="1"/>
          <p:nvPr>
            <p:ph type="title" idx="15" hasCustomPrompt="1"/>
          </p:nvPr>
        </p:nvSpPr>
        <p:spPr>
          <a:xfrm>
            <a:off x="4814950" y="1825788"/>
            <a:ext cx="588000" cy="371100"/>
          </a:xfrm>
          <a:prstGeom prst="rect"/>
        </p:spPr>
        <p:txBody>
          <a:bodyPr anchor="ctr" anchorCtr="0" bIns="0" lIns="0" rIns="0" spcFirstLastPara="1" tIns="0" wrap="square">
            <a:noAutofit/>
          </a:bodyPr>
          <a:lstStyle>
            <a:lvl1pPr algn="ctr" lvl="0" rtl="0">
              <a:spcBef>
                <a:spcPts val="0"/>
              </a:spcBef>
              <a:spcAft>
                <a:spcPts val="0"/>
              </a:spcAft>
              <a:buSzPts val="3000"/>
              <a:buNone/>
              <a:defRPr>
                <a:solidFill>
                  <a:schemeClr val="lt2"/>
                </a:solidFill>
              </a:defRPr>
            </a:lvl1pPr>
            <a:lvl2pPr algn="ctr" lvl="1" rtl="0">
              <a:spcBef>
                <a:spcPts val="0"/>
              </a:spcBef>
              <a:spcAft>
                <a:spcPts val="0"/>
              </a:spcAft>
              <a:buSzPts val="3000"/>
              <a:buNone/>
              <a:defRPr sz="3000"/>
            </a:lvl2pPr>
            <a:lvl3pPr algn="ctr" lvl="2" rtl="0">
              <a:spcBef>
                <a:spcPts val="0"/>
              </a:spcBef>
              <a:spcAft>
                <a:spcPts val="0"/>
              </a:spcAft>
              <a:buSzPts val="3000"/>
              <a:buNone/>
              <a:defRPr sz="3000"/>
            </a:lvl3pPr>
            <a:lvl4pPr algn="ctr" lvl="3" rtl="0">
              <a:spcBef>
                <a:spcPts val="0"/>
              </a:spcBef>
              <a:spcAft>
                <a:spcPts val="0"/>
              </a:spcAft>
              <a:buSzPts val="3000"/>
              <a:buNone/>
              <a:defRPr sz="3000"/>
            </a:lvl4pPr>
            <a:lvl5pPr algn="ctr" lvl="4" rtl="0">
              <a:spcBef>
                <a:spcPts val="0"/>
              </a:spcBef>
              <a:spcAft>
                <a:spcPts val="0"/>
              </a:spcAft>
              <a:buSzPts val="3000"/>
              <a:buNone/>
              <a:defRPr sz="3000"/>
            </a:lvl5pPr>
            <a:lvl6pPr algn="ctr" lvl="5" rtl="0">
              <a:spcBef>
                <a:spcPts val="0"/>
              </a:spcBef>
              <a:spcAft>
                <a:spcPts val="0"/>
              </a:spcAft>
              <a:buSzPts val="3000"/>
              <a:buNone/>
              <a:defRPr sz="3000"/>
            </a:lvl6pPr>
            <a:lvl7pPr algn="ctr" lvl="6" rtl="0">
              <a:spcBef>
                <a:spcPts val="0"/>
              </a:spcBef>
              <a:spcAft>
                <a:spcPts val="0"/>
              </a:spcAft>
              <a:buSzPts val="3000"/>
              <a:buNone/>
              <a:defRPr sz="3000"/>
            </a:lvl7pPr>
            <a:lvl8pPr algn="ctr" lvl="7" rtl="0">
              <a:spcBef>
                <a:spcPts val="0"/>
              </a:spcBef>
              <a:spcAft>
                <a:spcPts val="0"/>
              </a:spcAft>
              <a:buSzPts val="3000"/>
              <a:buNone/>
              <a:defRPr sz="3000"/>
            </a:lvl8pPr>
            <a:lvl9pPr algn="ctr" lvl="8" rtl="0">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03" name="Shape 1054"/>
        <p:cNvGrpSpPr/>
        <p:nvPr/>
      </p:nvGrpSpPr>
      <p:grpSpPr>
        <a:xfrm>
          <a:off x="0" y="0"/>
          <a:ext cx="0" cy="0"/>
          <a:chOff x="0" y="0"/>
          <a:chExt cx="0" cy="0"/>
        </a:xfrm>
      </p:grpSpPr>
      <p:grpSp>
        <p:nvGrpSpPr>
          <p:cNvPr id="104" name="Google Shape;1055;p14"/>
          <p:cNvGrpSpPr/>
          <p:nvPr/>
        </p:nvGrpSpPr>
        <p:grpSpPr>
          <a:xfrm>
            <a:off x="-23004" y="-1"/>
            <a:ext cx="9177565" cy="5143390"/>
            <a:chOff x="-23004" y="-1"/>
            <a:chExt cx="9177565" cy="5143390"/>
          </a:xfrm>
        </p:grpSpPr>
        <p:sp>
          <p:nvSpPr>
            <p:cNvPr id="1048966" name="Google Shape;1056;p14"/>
            <p:cNvSpPr/>
            <p:nvPr/>
          </p:nvSpPr>
          <p:spPr>
            <a:xfrm>
              <a:off x="-22991"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67" name="Google Shape;1057;p14"/>
            <p:cNvSpPr/>
            <p:nvPr/>
          </p:nvSpPr>
          <p:spPr>
            <a:xfrm>
              <a:off x="324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68" name="Google Shape;1058;p14"/>
            <p:cNvSpPr/>
            <p:nvPr/>
          </p:nvSpPr>
          <p:spPr>
            <a:xfrm>
              <a:off x="650686"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69" name="Google Shape;1059;p14"/>
            <p:cNvSpPr/>
            <p:nvPr/>
          </p:nvSpPr>
          <p:spPr>
            <a:xfrm>
              <a:off x="9986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70" name="Google Shape;1060;p14"/>
            <p:cNvSpPr/>
            <p:nvPr/>
          </p:nvSpPr>
          <p:spPr>
            <a:xfrm>
              <a:off x="1346531"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71" name="Google Shape;1061;p14"/>
            <p:cNvSpPr/>
            <p:nvPr/>
          </p:nvSpPr>
          <p:spPr>
            <a:xfrm>
              <a:off x="1672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72" name="Google Shape;1062;p14"/>
            <p:cNvSpPr/>
            <p:nvPr/>
          </p:nvSpPr>
          <p:spPr>
            <a:xfrm>
              <a:off x="20202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73" name="Google Shape;1063;p14"/>
            <p:cNvSpPr/>
            <p:nvPr/>
          </p:nvSpPr>
          <p:spPr>
            <a:xfrm>
              <a:off x="236813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74" name="Google Shape;1064;p14"/>
            <p:cNvSpPr/>
            <p:nvPr/>
          </p:nvSpPr>
          <p:spPr>
            <a:xfrm>
              <a:off x="26941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75" name="Google Shape;1065;p14"/>
            <p:cNvSpPr/>
            <p:nvPr/>
          </p:nvSpPr>
          <p:spPr>
            <a:xfrm>
              <a:off x="3041740"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76" name="Google Shape;1066;p14"/>
            <p:cNvSpPr/>
            <p:nvPr/>
          </p:nvSpPr>
          <p:spPr>
            <a:xfrm>
              <a:off x="338966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77" name="Google Shape;1067;p14"/>
            <p:cNvSpPr/>
            <p:nvPr/>
          </p:nvSpPr>
          <p:spPr>
            <a:xfrm>
              <a:off x="37157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78" name="Google Shape;1068;p14"/>
            <p:cNvSpPr/>
            <p:nvPr/>
          </p:nvSpPr>
          <p:spPr>
            <a:xfrm>
              <a:off x="406333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79" name="Google Shape;1069;p14"/>
            <p:cNvSpPr/>
            <p:nvPr/>
          </p:nvSpPr>
          <p:spPr>
            <a:xfrm>
              <a:off x="4411262"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80" name="Google Shape;1070;p14"/>
            <p:cNvSpPr/>
            <p:nvPr/>
          </p:nvSpPr>
          <p:spPr>
            <a:xfrm>
              <a:off x="-23004" y="176275"/>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81" name="Google Shape;1071;p14"/>
            <p:cNvSpPr/>
            <p:nvPr/>
          </p:nvSpPr>
          <p:spPr>
            <a:xfrm>
              <a:off x="-23004" y="52386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82" name="Google Shape;1072;p14"/>
            <p:cNvSpPr/>
            <p:nvPr/>
          </p:nvSpPr>
          <p:spPr>
            <a:xfrm>
              <a:off x="-23004" y="84988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83" name="Google Shape;1073;p14"/>
            <p:cNvSpPr/>
            <p:nvPr/>
          </p:nvSpPr>
          <p:spPr>
            <a:xfrm>
              <a:off x="-23004" y="119780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84" name="Google Shape;1074;p14"/>
            <p:cNvSpPr/>
            <p:nvPr/>
          </p:nvSpPr>
          <p:spPr>
            <a:xfrm>
              <a:off x="-23004" y="155450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85" name="Google Shape;1075;p14"/>
            <p:cNvSpPr/>
            <p:nvPr/>
          </p:nvSpPr>
          <p:spPr>
            <a:xfrm>
              <a:off x="-23004" y="1880590"/>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86" name="Google Shape;1076;p14"/>
            <p:cNvSpPr/>
            <p:nvPr/>
          </p:nvSpPr>
          <p:spPr>
            <a:xfrm>
              <a:off x="-23004" y="222851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87" name="Google Shape;1077;p14"/>
            <p:cNvSpPr/>
            <p:nvPr/>
          </p:nvSpPr>
          <p:spPr>
            <a:xfrm>
              <a:off x="-23004" y="257636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88" name="Google Shape;1078;p14"/>
            <p:cNvSpPr/>
            <p:nvPr/>
          </p:nvSpPr>
          <p:spPr>
            <a:xfrm>
              <a:off x="-23004" y="2902455"/>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89" name="Google Shape;1079;p14"/>
            <p:cNvSpPr/>
            <p:nvPr/>
          </p:nvSpPr>
          <p:spPr>
            <a:xfrm>
              <a:off x="-23004" y="3250042"/>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90" name="Google Shape;1080;p14"/>
            <p:cNvSpPr/>
            <p:nvPr/>
          </p:nvSpPr>
          <p:spPr>
            <a:xfrm>
              <a:off x="-23004" y="359796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91" name="Google Shape;1081;p14"/>
            <p:cNvSpPr/>
            <p:nvPr/>
          </p:nvSpPr>
          <p:spPr>
            <a:xfrm>
              <a:off x="-23004" y="392405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92" name="Google Shape;1082;p14"/>
            <p:cNvSpPr/>
            <p:nvPr/>
          </p:nvSpPr>
          <p:spPr>
            <a:xfrm>
              <a:off x="-23004" y="4271639"/>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93" name="Google Shape;1083;p14"/>
            <p:cNvSpPr/>
            <p:nvPr/>
          </p:nvSpPr>
          <p:spPr>
            <a:xfrm>
              <a:off x="-23004" y="461956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94" name="Google Shape;1084;p14"/>
            <p:cNvSpPr/>
            <p:nvPr/>
          </p:nvSpPr>
          <p:spPr>
            <a:xfrm>
              <a:off x="-23004" y="4945583"/>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95" name="Google Shape;1085;p14"/>
            <p:cNvSpPr/>
            <p:nvPr/>
          </p:nvSpPr>
          <p:spPr>
            <a:xfrm>
              <a:off x="4732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96" name="Google Shape;1086;p14"/>
            <p:cNvSpPr/>
            <p:nvPr/>
          </p:nvSpPr>
          <p:spPr>
            <a:xfrm>
              <a:off x="505868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97" name="Google Shape;1087;p14"/>
            <p:cNvSpPr/>
            <p:nvPr/>
          </p:nvSpPr>
          <p:spPr>
            <a:xfrm>
              <a:off x="5406608"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98" name="Google Shape;1088;p14"/>
            <p:cNvSpPr/>
            <p:nvPr/>
          </p:nvSpPr>
          <p:spPr>
            <a:xfrm>
              <a:off x="57541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99" name="Google Shape;1089;p14"/>
            <p:cNvSpPr/>
            <p:nvPr/>
          </p:nvSpPr>
          <p:spPr>
            <a:xfrm>
              <a:off x="6080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00" name="Google Shape;1090;p14"/>
            <p:cNvSpPr/>
            <p:nvPr/>
          </p:nvSpPr>
          <p:spPr>
            <a:xfrm>
              <a:off x="64282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01" name="Google Shape;1091;p14"/>
            <p:cNvSpPr/>
            <p:nvPr/>
          </p:nvSpPr>
          <p:spPr>
            <a:xfrm>
              <a:off x="677579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02" name="Google Shape;1092;p14"/>
            <p:cNvSpPr/>
            <p:nvPr/>
          </p:nvSpPr>
          <p:spPr>
            <a:xfrm>
              <a:off x="710188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03" name="Google Shape;1093;p14"/>
            <p:cNvSpPr/>
            <p:nvPr/>
          </p:nvSpPr>
          <p:spPr>
            <a:xfrm>
              <a:off x="74498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04" name="Google Shape;1094;p14"/>
            <p:cNvSpPr/>
            <p:nvPr/>
          </p:nvSpPr>
          <p:spPr>
            <a:xfrm>
              <a:off x="779739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05" name="Google Shape;1095;p14"/>
            <p:cNvSpPr/>
            <p:nvPr/>
          </p:nvSpPr>
          <p:spPr>
            <a:xfrm>
              <a:off x="8123417"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06" name="Google Shape;1096;p14"/>
            <p:cNvSpPr/>
            <p:nvPr/>
          </p:nvSpPr>
          <p:spPr>
            <a:xfrm>
              <a:off x="8471339"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07" name="Google Shape;1097;p14"/>
            <p:cNvSpPr/>
            <p:nvPr/>
          </p:nvSpPr>
          <p:spPr>
            <a:xfrm>
              <a:off x="882837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08" name="Google Shape;1098;p14"/>
            <p:cNvSpPr/>
            <p:nvPr/>
          </p:nvSpPr>
          <p:spPr>
            <a:xfrm>
              <a:off x="915445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09" name="Google Shape;1099;p14"/>
            <p:cNvSpPr/>
            <p:nvPr/>
          </p:nvSpPr>
          <p:spPr>
            <a:xfrm>
              <a:off x="4732600" y="176275"/>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10" name="Google Shape;1100;p14"/>
            <p:cNvSpPr/>
            <p:nvPr/>
          </p:nvSpPr>
          <p:spPr>
            <a:xfrm>
              <a:off x="4732600" y="52386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11" name="Google Shape;1101;p14"/>
            <p:cNvSpPr/>
            <p:nvPr/>
          </p:nvSpPr>
          <p:spPr>
            <a:xfrm>
              <a:off x="4732600" y="84988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12" name="Google Shape;1102;p14"/>
            <p:cNvSpPr/>
            <p:nvPr/>
          </p:nvSpPr>
          <p:spPr>
            <a:xfrm>
              <a:off x="4732600" y="119780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13" name="Google Shape;1103;p14"/>
            <p:cNvSpPr/>
            <p:nvPr/>
          </p:nvSpPr>
          <p:spPr>
            <a:xfrm>
              <a:off x="4732600" y="155450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14" name="Google Shape;1104;p14"/>
            <p:cNvSpPr/>
            <p:nvPr/>
          </p:nvSpPr>
          <p:spPr>
            <a:xfrm>
              <a:off x="4732600" y="1880590"/>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15" name="Google Shape;1105;p14"/>
            <p:cNvSpPr/>
            <p:nvPr/>
          </p:nvSpPr>
          <p:spPr>
            <a:xfrm>
              <a:off x="4732600" y="222851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16" name="Google Shape;1106;p14"/>
            <p:cNvSpPr/>
            <p:nvPr/>
          </p:nvSpPr>
          <p:spPr>
            <a:xfrm>
              <a:off x="4732600" y="257636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17" name="Google Shape;1107;p14"/>
            <p:cNvSpPr/>
            <p:nvPr/>
          </p:nvSpPr>
          <p:spPr>
            <a:xfrm>
              <a:off x="4732600" y="2902455"/>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18" name="Google Shape;1108;p14"/>
            <p:cNvSpPr/>
            <p:nvPr/>
          </p:nvSpPr>
          <p:spPr>
            <a:xfrm>
              <a:off x="4732600" y="3250042"/>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19" name="Google Shape;1109;p14"/>
            <p:cNvSpPr/>
            <p:nvPr/>
          </p:nvSpPr>
          <p:spPr>
            <a:xfrm>
              <a:off x="4732600" y="359796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20" name="Google Shape;1110;p14"/>
            <p:cNvSpPr/>
            <p:nvPr/>
          </p:nvSpPr>
          <p:spPr>
            <a:xfrm>
              <a:off x="4732600" y="392405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21" name="Google Shape;1111;p14"/>
            <p:cNvSpPr/>
            <p:nvPr/>
          </p:nvSpPr>
          <p:spPr>
            <a:xfrm>
              <a:off x="4732600" y="4271639"/>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22" name="Google Shape;1112;p14"/>
            <p:cNvSpPr/>
            <p:nvPr/>
          </p:nvSpPr>
          <p:spPr>
            <a:xfrm>
              <a:off x="4732600" y="461956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23" name="Google Shape;1113;p14"/>
            <p:cNvSpPr/>
            <p:nvPr/>
          </p:nvSpPr>
          <p:spPr>
            <a:xfrm>
              <a:off x="4732600" y="4945583"/>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024" name="Google Shape;1114;p14"/>
          <p:cNvSpPr/>
          <p:nvPr/>
        </p:nvSpPr>
        <p:spPr>
          <a:xfrm>
            <a:off x="946050" y="1089175"/>
            <a:ext cx="7251900" cy="3381900"/>
          </a:xfrm>
          <a:prstGeom prst="rect"/>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25" name="Google Shape;1115;p14"/>
          <p:cNvSpPr/>
          <p:nvPr/>
        </p:nvSpPr>
        <p:spPr>
          <a:xfrm>
            <a:off x="946050" y="1089176"/>
            <a:ext cx="7251900" cy="3381900"/>
          </a:xfrm>
          <a:prstGeom prst="rect"/>
          <a:no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05" name="Google Shape;1116;p14"/>
          <p:cNvGrpSpPr/>
          <p:nvPr/>
        </p:nvGrpSpPr>
        <p:grpSpPr>
          <a:xfrm>
            <a:off x="1239039" y="1391236"/>
            <a:ext cx="385328" cy="443858"/>
            <a:chOff x="1239039" y="1391236"/>
            <a:chExt cx="385328" cy="443858"/>
          </a:xfrm>
        </p:grpSpPr>
        <p:sp>
          <p:nvSpPr>
            <p:cNvPr id="1049026" name="Google Shape;1117;p14"/>
            <p:cNvSpPr/>
            <p:nvPr/>
          </p:nvSpPr>
          <p:spPr>
            <a:xfrm>
              <a:off x="1561032" y="1577766"/>
              <a:ext cx="63334" cy="59565"/>
            </a:xfrm>
            <a:custGeom>
              <a:avLst/>
              <a:ah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27" name="Google Shape;1118;p14"/>
            <p:cNvSpPr/>
            <p:nvPr/>
          </p:nvSpPr>
          <p:spPr>
            <a:xfrm>
              <a:off x="1463998" y="1698449"/>
              <a:ext cx="66291" cy="85801"/>
            </a:xfrm>
            <a:custGeom>
              <a:avLst/>
              <a:ah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28" name="Google Shape;1119;p14"/>
            <p:cNvSpPr/>
            <p:nvPr/>
          </p:nvSpPr>
          <p:spPr>
            <a:xfrm>
              <a:off x="1496811" y="1391236"/>
              <a:ext cx="43750" cy="41607"/>
            </a:xfrm>
            <a:custGeom>
              <a:avLst/>
              <a:ah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29" name="Google Shape;1120;p14"/>
            <p:cNvSpPr/>
            <p:nvPr/>
          </p:nvSpPr>
          <p:spPr>
            <a:xfrm>
              <a:off x="1412562" y="1502755"/>
              <a:ext cx="67695" cy="65108"/>
            </a:xfrm>
            <a:custGeom>
              <a:avLst/>
              <a:ah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30" name="Google Shape;1121;p14"/>
            <p:cNvSpPr/>
            <p:nvPr/>
          </p:nvSpPr>
          <p:spPr>
            <a:xfrm>
              <a:off x="1402289" y="1597424"/>
              <a:ext cx="66069" cy="66808"/>
            </a:xfrm>
            <a:custGeom>
              <a:avLst/>
              <a:ah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31" name="Google Shape;1122;p14"/>
            <p:cNvSpPr/>
            <p:nvPr/>
          </p:nvSpPr>
          <p:spPr>
            <a:xfrm>
              <a:off x="1334595" y="1777451"/>
              <a:ext cx="54466" cy="57644"/>
            </a:xfrm>
            <a:custGeom>
              <a:avLst/>
              <a:ah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32" name="Google Shape;1123;p14"/>
            <p:cNvSpPr/>
            <p:nvPr/>
          </p:nvSpPr>
          <p:spPr>
            <a:xfrm>
              <a:off x="1283158" y="1416289"/>
              <a:ext cx="79445" cy="86466"/>
            </a:xfrm>
            <a:custGeom>
              <a:avLst/>
              <a:ah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33" name="Google Shape;1124;p14"/>
            <p:cNvSpPr/>
            <p:nvPr/>
          </p:nvSpPr>
          <p:spPr>
            <a:xfrm>
              <a:off x="1239039" y="1561803"/>
              <a:ext cx="76563" cy="78189"/>
            </a:xfrm>
            <a:custGeom>
              <a:avLst/>
              <a:ah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106" name="Google Shape;1125;p14"/>
          <p:cNvGrpSpPr/>
          <p:nvPr/>
        </p:nvGrpSpPr>
        <p:grpSpPr>
          <a:xfrm>
            <a:off x="872579" y="2881252"/>
            <a:ext cx="7396781" cy="2122829"/>
            <a:chOff x="872579" y="2881252"/>
            <a:chExt cx="7396781" cy="2122829"/>
          </a:xfrm>
        </p:grpSpPr>
        <p:grpSp>
          <p:nvGrpSpPr>
            <p:cNvPr id="107" name="Google Shape;1126;p14"/>
            <p:cNvGrpSpPr/>
            <p:nvPr/>
          </p:nvGrpSpPr>
          <p:grpSpPr>
            <a:xfrm>
              <a:off x="933400" y="3795585"/>
              <a:ext cx="7277175" cy="675466"/>
              <a:chOff x="933416" y="2961528"/>
              <a:chExt cx="7277175" cy="1509422"/>
            </a:xfrm>
          </p:grpSpPr>
          <p:sp>
            <p:nvSpPr>
              <p:cNvPr id="1049034" name="Google Shape;1127;p14"/>
              <p:cNvSpPr/>
              <p:nvPr/>
            </p:nvSpPr>
            <p:spPr>
              <a:xfrm>
                <a:off x="933416" y="2961528"/>
                <a:ext cx="7277175" cy="1374550"/>
              </a:xfrm>
              <a:custGeom>
                <a:avLst/>
                <a:ahLst/>
                <a:rect l="l" t="t" r="r" b="b"/>
                <a:pathLst>
                  <a:path w="291087" h="54982" extrusionOk="0">
                    <a:moveTo>
                      <a:pt x="258" y="15340"/>
                    </a:moveTo>
                    <a:cubicBezTo>
                      <a:pt x="-2001" y="8100"/>
                      <a:pt x="10973" y="3234"/>
                      <a:pt x="23890" y="2481"/>
                    </a:cubicBezTo>
                    <a:cubicBezTo>
                      <a:pt x="36807" y="1728"/>
                      <a:pt x="58702" y="11228"/>
                      <a:pt x="77758" y="10822"/>
                    </a:cubicBezTo>
                    <a:cubicBezTo>
                      <a:pt x="96815" y="10417"/>
                      <a:pt x="113554" y="-821"/>
                      <a:pt x="138229" y="48"/>
                    </a:cubicBezTo>
                    <a:cubicBezTo>
                      <a:pt x="162904" y="917"/>
                      <a:pt x="201597" y="16035"/>
                      <a:pt x="225808" y="16035"/>
                    </a:cubicBezTo>
                    <a:cubicBezTo>
                      <a:pt x="250020" y="16035"/>
                      <a:pt x="273246" y="-879"/>
                      <a:pt x="283498" y="48"/>
                    </a:cubicBezTo>
                    <a:cubicBezTo>
                      <a:pt x="293750" y="975"/>
                      <a:pt x="292129" y="12676"/>
                      <a:pt x="287321" y="21596"/>
                    </a:cubicBezTo>
                    <a:cubicBezTo>
                      <a:pt x="282514" y="30516"/>
                      <a:pt x="296299" y="49515"/>
                      <a:pt x="254653" y="53569"/>
                    </a:cubicBezTo>
                    <a:cubicBezTo>
                      <a:pt x="213007" y="57624"/>
                      <a:pt x="79843" y="52295"/>
                      <a:pt x="37444" y="45923"/>
                    </a:cubicBezTo>
                    <a:cubicBezTo>
                      <a:pt x="-4955" y="39552"/>
                      <a:pt x="2517" y="22580"/>
                      <a:pt x="258" y="15340"/>
                    </a:cubicBezTo>
                    <a:close/>
                  </a:path>
                </a:pathLst>
              </a:custGeom>
              <a:solidFill>
                <a:schemeClr val="accent5"/>
              </a:solidFill>
              <a:ln>
                <a:noFill/>
              </a:ln>
            </p:spPr>
          </p:sp>
          <p:sp>
            <p:nvSpPr>
              <p:cNvPr id="1049035" name="Google Shape;1128;p14"/>
              <p:cNvSpPr/>
              <p:nvPr/>
            </p:nvSpPr>
            <p:spPr>
              <a:xfrm>
                <a:off x="947025" y="3310250"/>
                <a:ext cx="7251900" cy="1160700"/>
              </a:xfrm>
              <a:prstGeom prst="rect"/>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036" name="Google Shape;1129;p14"/>
            <p:cNvSpPr/>
            <p:nvPr/>
          </p:nvSpPr>
          <p:spPr>
            <a:xfrm rot="3206269">
              <a:off x="5927183" y="3090543"/>
              <a:ext cx="1378921" cy="1704246"/>
            </a:xfrm>
            <a:custGeom>
              <a:avLst/>
              <a:ahLst/>
              <a:rect l="l" t="t" r="r" b="b"/>
              <a:pathLst>
                <a:path w="26881" h="33222" extrusionOk="0">
                  <a:moveTo>
                    <a:pt x="9335" y="18405"/>
                  </a:moveTo>
                  <a:cubicBezTo>
                    <a:pt x="9327" y="18416"/>
                    <a:pt x="9319" y="18428"/>
                    <a:pt x="9312" y="18439"/>
                  </a:cubicBezTo>
                  <a:cubicBezTo>
                    <a:pt x="9319" y="18429"/>
                    <a:pt x="9327" y="18417"/>
                    <a:pt x="9335" y="18405"/>
                  </a:cubicBezTo>
                  <a:close/>
                  <a:moveTo>
                    <a:pt x="8914" y="18817"/>
                  </a:moveTo>
                  <a:lnTo>
                    <a:pt x="8914" y="18817"/>
                  </a:lnTo>
                  <a:cubicBezTo>
                    <a:pt x="8904" y="18836"/>
                    <a:pt x="8895" y="18854"/>
                    <a:pt x="8887" y="18871"/>
                  </a:cubicBezTo>
                  <a:lnTo>
                    <a:pt x="8887" y="18871"/>
                  </a:lnTo>
                  <a:lnTo>
                    <a:pt x="8914" y="18817"/>
                  </a:lnTo>
                  <a:close/>
                  <a:moveTo>
                    <a:pt x="7761" y="25656"/>
                  </a:moveTo>
                  <a:lnTo>
                    <a:pt x="7760" y="25661"/>
                  </a:lnTo>
                  <a:cubicBezTo>
                    <a:pt x="7760" y="25660"/>
                    <a:pt x="7761" y="25658"/>
                    <a:pt x="7761" y="25656"/>
                  </a:cubicBezTo>
                  <a:close/>
                  <a:moveTo>
                    <a:pt x="7641" y="25801"/>
                  </a:moveTo>
                  <a:lnTo>
                    <a:pt x="7641" y="25801"/>
                  </a:lnTo>
                  <a:cubicBezTo>
                    <a:pt x="7633" y="25805"/>
                    <a:pt x="7626" y="25810"/>
                    <a:pt x="7619" y="25814"/>
                  </a:cubicBezTo>
                  <a:lnTo>
                    <a:pt x="7619" y="25814"/>
                  </a:lnTo>
                  <a:cubicBezTo>
                    <a:pt x="7626" y="25811"/>
                    <a:pt x="7633" y="25807"/>
                    <a:pt x="7641" y="25801"/>
                  </a:cubicBezTo>
                  <a:close/>
                  <a:moveTo>
                    <a:pt x="2945" y="27653"/>
                  </a:moveTo>
                  <a:cubicBezTo>
                    <a:pt x="2938" y="27674"/>
                    <a:pt x="2932" y="27694"/>
                    <a:pt x="2925" y="27711"/>
                  </a:cubicBezTo>
                  <a:cubicBezTo>
                    <a:pt x="2934" y="27689"/>
                    <a:pt x="2941" y="27670"/>
                    <a:pt x="2945" y="27653"/>
                  </a:cubicBezTo>
                  <a:close/>
                  <a:moveTo>
                    <a:pt x="3400" y="31173"/>
                  </a:moveTo>
                  <a:cubicBezTo>
                    <a:pt x="3395" y="31179"/>
                    <a:pt x="3389" y="31186"/>
                    <a:pt x="3383" y="31192"/>
                  </a:cubicBezTo>
                  <a:cubicBezTo>
                    <a:pt x="3389" y="31186"/>
                    <a:pt x="3395" y="31180"/>
                    <a:pt x="3400" y="31173"/>
                  </a:cubicBezTo>
                  <a:close/>
                  <a:moveTo>
                    <a:pt x="2686" y="31829"/>
                  </a:moveTo>
                  <a:cubicBezTo>
                    <a:pt x="2666" y="31909"/>
                    <a:pt x="2587" y="31988"/>
                    <a:pt x="2468" y="32068"/>
                  </a:cubicBezTo>
                  <a:cubicBezTo>
                    <a:pt x="2507" y="31968"/>
                    <a:pt x="2587" y="31889"/>
                    <a:pt x="2686" y="31829"/>
                  </a:cubicBezTo>
                  <a:close/>
                  <a:moveTo>
                    <a:pt x="2249" y="31929"/>
                  </a:moveTo>
                  <a:cubicBezTo>
                    <a:pt x="2288" y="31968"/>
                    <a:pt x="2308" y="32048"/>
                    <a:pt x="2288" y="32147"/>
                  </a:cubicBezTo>
                  <a:cubicBezTo>
                    <a:pt x="2229" y="32187"/>
                    <a:pt x="2149" y="32227"/>
                    <a:pt x="2090" y="32247"/>
                  </a:cubicBezTo>
                  <a:cubicBezTo>
                    <a:pt x="2090" y="32207"/>
                    <a:pt x="2090" y="32187"/>
                    <a:pt x="2090" y="32147"/>
                  </a:cubicBezTo>
                  <a:cubicBezTo>
                    <a:pt x="2149" y="32088"/>
                    <a:pt x="2189" y="32008"/>
                    <a:pt x="2249" y="31929"/>
                  </a:cubicBezTo>
                  <a:close/>
                  <a:moveTo>
                    <a:pt x="25318" y="0"/>
                  </a:moveTo>
                  <a:cubicBezTo>
                    <a:pt x="25303" y="0"/>
                    <a:pt x="25289" y="5"/>
                    <a:pt x="25269" y="15"/>
                  </a:cubicBezTo>
                  <a:cubicBezTo>
                    <a:pt x="25265" y="11"/>
                    <a:pt x="25261" y="10"/>
                    <a:pt x="25257" y="10"/>
                  </a:cubicBezTo>
                  <a:cubicBezTo>
                    <a:pt x="25241" y="10"/>
                    <a:pt x="25225" y="39"/>
                    <a:pt x="25209" y="55"/>
                  </a:cubicBezTo>
                  <a:lnTo>
                    <a:pt x="25149" y="115"/>
                  </a:lnTo>
                  <a:cubicBezTo>
                    <a:pt x="25070" y="214"/>
                    <a:pt x="24990" y="333"/>
                    <a:pt x="24911" y="473"/>
                  </a:cubicBezTo>
                  <a:cubicBezTo>
                    <a:pt x="24897" y="478"/>
                    <a:pt x="24887" y="481"/>
                    <a:pt x="24880" y="481"/>
                  </a:cubicBezTo>
                  <a:cubicBezTo>
                    <a:pt x="24814" y="481"/>
                    <a:pt x="25002" y="254"/>
                    <a:pt x="24930" y="254"/>
                  </a:cubicBezTo>
                  <a:cubicBezTo>
                    <a:pt x="24791" y="532"/>
                    <a:pt x="24632" y="711"/>
                    <a:pt x="24274" y="1010"/>
                  </a:cubicBezTo>
                  <a:lnTo>
                    <a:pt x="24294" y="930"/>
                  </a:lnTo>
                  <a:lnTo>
                    <a:pt x="24294" y="930"/>
                  </a:lnTo>
                  <a:cubicBezTo>
                    <a:pt x="24035" y="1209"/>
                    <a:pt x="23936" y="1308"/>
                    <a:pt x="23796" y="1448"/>
                  </a:cubicBezTo>
                  <a:cubicBezTo>
                    <a:pt x="23657" y="1587"/>
                    <a:pt x="23518" y="1706"/>
                    <a:pt x="23379" y="1806"/>
                  </a:cubicBezTo>
                  <a:cubicBezTo>
                    <a:pt x="23100" y="2044"/>
                    <a:pt x="22821" y="2283"/>
                    <a:pt x="22423" y="2641"/>
                  </a:cubicBezTo>
                  <a:lnTo>
                    <a:pt x="22563" y="2681"/>
                  </a:lnTo>
                  <a:cubicBezTo>
                    <a:pt x="22404" y="2840"/>
                    <a:pt x="22344" y="2840"/>
                    <a:pt x="22244" y="2900"/>
                  </a:cubicBezTo>
                  <a:cubicBezTo>
                    <a:pt x="22237" y="2956"/>
                    <a:pt x="22247" y="2978"/>
                    <a:pt x="22268" y="2978"/>
                  </a:cubicBezTo>
                  <a:cubicBezTo>
                    <a:pt x="22344" y="2978"/>
                    <a:pt x="22566" y="2682"/>
                    <a:pt x="22650" y="2682"/>
                  </a:cubicBezTo>
                  <a:cubicBezTo>
                    <a:pt x="22673" y="2682"/>
                    <a:pt x="22686" y="2705"/>
                    <a:pt x="22682" y="2761"/>
                  </a:cubicBezTo>
                  <a:cubicBezTo>
                    <a:pt x="22291" y="2800"/>
                    <a:pt x="21593" y="3896"/>
                    <a:pt x="21248" y="3896"/>
                  </a:cubicBezTo>
                  <a:cubicBezTo>
                    <a:pt x="21241" y="3896"/>
                    <a:pt x="21236" y="3896"/>
                    <a:pt x="21230" y="3895"/>
                  </a:cubicBezTo>
                  <a:lnTo>
                    <a:pt x="21230" y="3895"/>
                  </a:lnTo>
                  <a:cubicBezTo>
                    <a:pt x="20991" y="4153"/>
                    <a:pt x="21389" y="3915"/>
                    <a:pt x="21150" y="4173"/>
                  </a:cubicBezTo>
                  <a:lnTo>
                    <a:pt x="21031" y="4193"/>
                  </a:lnTo>
                  <a:lnTo>
                    <a:pt x="21051" y="4333"/>
                  </a:lnTo>
                  <a:cubicBezTo>
                    <a:pt x="20922" y="4447"/>
                    <a:pt x="20814" y="4489"/>
                    <a:pt x="20741" y="4489"/>
                  </a:cubicBezTo>
                  <a:cubicBezTo>
                    <a:pt x="20712" y="4489"/>
                    <a:pt x="20689" y="4483"/>
                    <a:pt x="20673" y="4472"/>
                  </a:cubicBezTo>
                  <a:cubicBezTo>
                    <a:pt x="20712" y="4432"/>
                    <a:pt x="20772" y="4333"/>
                    <a:pt x="20812" y="4293"/>
                  </a:cubicBezTo>
                  <a:lnTo>
                    <a:pt x="20812" y="4293"/>
                  </a:lnTo>
                  <a:cubicBezTo>
                    <a:pt x="20553" y="4432"/>
                    <a:pt x="20295" y="4870"/>
                    <a:pt x="20195" y="4989"/>
                  </a:cubicBezTo>
                  <a:lnTo>
                    <a:pt x="20434" y="4790"/>
                  </a:lnTo>
                  <a:lnTo>
                    <a:pt x="20434" y="4790"/>
                  </a:lnTo>
                  <a:cubicBezTo>
                    <a:pt x="20135" y="5168"/>
                    <a:pt x="19777" y="5566"/>
                    <a:pt x="19419" y="5964"/>
                  </a:cubicBezTo>
                  <a:cubicBezTo>
                    <a:pt x="19081" y="6362"/>
                    <a:pt x="18743" y="6780"/>
                    <a:pt x="18504" y="7178"/>
                  </a:cubicBezTo>
                  <a:lnTo>
                    <a:pt x="18584" y="7178"/>
                  </a:lnTo>
                  <a:cubicBezTo>
                    <a:pt x="18205" y="7775"/>
                    <a:pt x="18166" y="7556"/>
                    <a:pt x="17708" y="8192"/>
                  </a:cubicBezTo>
                  <a:lnTo>
                    <a:pt x="17708" y="8153"/>
                  </a:lnTo>
                  <a:cubicBezTo>
                    <a:pt x="17648" y="8312"/>
                    <a:pt x="17549" y="8491"/>
                    <a:pt x="17410" y="8650"/>
                  </a:cubicBezTo>
                  <a:cubicBezTo>
                    <a:pt x="17422" y="8607"/>
                    <a:pt x="17414" y="8592"/>
                    <a:pt x="17394" y="8592"/>
                  </a:cubicBezTo>
                  <a:cubicBezTo>
                    <a:pt x="17345" y="8592"/>
                    <a:pt x="17221" y="8689"/>
                    <a:pt x="17174" y="8689"/>
                  </a:cubicBezTo>
                  <a:cubicBezTo>
                    <a:pt x="17152" y="8689"/>
                    <a:pt x="17146" y="8669"/>
                    <a:pt x="17171" y="8610"/>
                  </a:cubicBezTo>
                  <a:lnTo>
                    <a:pt x="17171" y="8610"/>
                  </a:lnTo>
                  <a:cubicBezTo>
                    <a:pt x="16773" y="9267"/>
                    <a:pt x="16992" y="8968"/>
                    <a:pt x="16833" y="9486"/>
                  </a:cubicBezTo>
                  <a:lnTo>
                    <a:pt x="16693" y="9525"/>
                  </a:lnTo>
                  <a:cubicBezTo>
                    <a:pt x="16634" y="9705"/>
                    <a:pt x="16673" y="9744"/>
                    <a:pt x="16435" y="10063"/>
                  </a:cubicBezTo>
                  <a:cubicBezTo>
                    <a:pt x="16479" y="9968"/>
                    <a:pt x="16467" y="9943"/>
                    <a:pt x="16435" y="9943"/>
                  </a:cubicBezTo>
                  <a:cubicBezTo>
                    <a:pt x="16401" y="9943"/>
                    <a:pt x="16346" y="9970"/>
                    <a:pt x="16311" y="9970"/>
                  </a:cubicBezTo>
                  <a:cubicBezTo>
                    <a:pt x="16274" y="9970"/>
                    <a:pt x="16260" y="9941"/>
                    <a:pt x="16315" y="9824"/>
                  </a:cubicBezTo>
                  <a:lnTo>
                    <a:pt x="16315" y="9824"/>
                  </a:lnTo>
                  <a:cubicBezTo>
                    <a:pt x="15619" y="10321"/>
                    <a:pt x="15718" y="10898"/>
                    <a:pt x="15221" y="10998"/>
                  </a:cubicBezTo>
                  <a:cubicBezTo>
                    <a:pt x="15217" y="11091"/>
                    <a:pt x="15239" y="11128"/>
                    <a:pt x="15275" y="11128"/>
                  </a:cubicBezTo>
                  <a:cubicBezTo>
                    <a:pt x="15398" y="11128"/>
                    <a:pt x="15690" y="10710"/>
                    <a:pt x="15709" y="10710"/>
                  </a:cubicBezTo>
                  <a:cubicBezTo>
                    <a:pt x="15712" y="10710"/>
                    <a:pt x="15709" y="10719"/>
                    <a:pt x="15699" y="10739"/>
                  </a:cubicBezTo>
                  <a:cubicBezTo>
                    <a:pt x="15713" y="10733"/>
                    <a:pt x="15725" y="10730"/>
                    <a:pt x="15735" y="10730"/>
                  </a:cubicBezTo>
                  <a:cubicBezTo>
                    <a:pt x="15842" y="10730"/>
                    <a:pt x="15644" y="11112"/>
                    <a:pt x="15480" y="11276"/>
                  </a:cubicBezTo>
                  <a:cubicBezTo>
                    <a:pt x="15321" y="11475"/>
                    <a:pt x="14942" y="11416"/>
                    <a:pt x="14525" y="11933"/>
                  </a:cubicBezTo>
                  <a:cubicBezTo>
                    <a:pt x="14564" y="11873"/>
                    <a:pt x="14564" y="11873"/>
                    <a:pt x="14604" y="11814"/>
                  </a:cubicBezTo>
                  <a:lnTo>
                    <a:pt x="14604" y="11814"/>
                  </a:lnTo>
                  <a:cubicBezTo>
                    <a:pt x="14385" y="11973"/>
                    <a:pt x="14365" y="12251"/>
                    <a:pt x="14087" y="12410"/>
                  </a:cubicBezTo>
                  <a:cubicBezTo>
                    <a:pt x="14107" y="12649"/>
                    <a:pt x="13848" y="12709"/>
                    <a:pt x="13968" y="12888"/>
                  </a:cubicBezTo>
                  <a:lnTo>
                    <a:pt x="14306" y="12391"/>
                  </a:lnTo>
                  <a:lnTo>
                    <a:pt x="14306" y="12391"/>
                  </a:lnTo>
                  <a:cubicBezTo>
                    <a:pt x="14147" y="12689"/>
                    <a:pt x="14127" y="13087"/>
                    <a:pt x="13689" y="13465"/>
                  </a:cubicBezTo>
                  <a:cubicBezTo>
                    <a:pt x="13689" y="13405"/>
                    <a:pt x="13749" y="13226"/>
                    <a:pt x="13789" y="13127"/>
                  </a:cubicBezTo>
                  <a:lnTo>
                    <a:pt x="13789" y="13127"/>
                  </a:lnTo>
                  <a:cubicBezTo>
                    <a:pt x="13649" y="13206"/>
                    <a:pt x="13629" y="13405"/>
                    <a:pt x="13470" y="13485"/>
                  </a:cubicBezTo>
                  <a:cubicBezTo>
                    <a:pt x="13351" y="13326"/>
                    <a:pt x="13888" y="12888"/>
                    <a:pt x="13987" y="12490"/>
                  </a:cubicBezTo>
                  <a:lnTo>
                    <a:pt x="13987" y="12490"/>
                  </a:lnTo>
                  <a:cubicBezTo>
                    <a:pt x="13846" y="12569"/>
                    <a:pt x="13741" y="12935"/>
                    <a:pt x="13674" y="12935"/>
                  </a:cubicBezTo>
                  <a:cubicBezTo>
                    <a:pt x="13657" y="12935"/>
                    <a:pt x="13642" y="12910"/>
                    <a:pt x="13629" y="12848"/>
                  </a:cubicBezTo>
                  <a:lnTo>
                    <a:pt x="13629" y="12848"/>
                  </a:lnTo>
                  <a:cubicBezTo>
                    <a:pt x="13689" y="13246"/>
                    <a:pt x="13192" y="13346"/>
                    <a:pt x="13092" y="13823"/>
                  </a:cubicBezTo>
                  <a:lnTo>
                    <a:pt x="13013" y="13724"/>
                  </a:lnTo>
                  <a:cubicBezTo>
                    <a:pt x="12993" y="13803"/>
                    <a:pt x="12933" y="13942"/>
                    <a:pt x="12853" y="14042"/>
                  </a:cubicBezTo>
                  <a:lnTo>
                    <a:pt x="12873" y="13763"/>
                  </a:lnTo>
                  <a:lnTo>
                    <a:pt x="12873" y="13763"/>
                  </a:lnTo>
                  <a:cubicBezTo>
                    <a:pt x="12754" y="14141"/>
                    <a:pt x="12356" y="14241"/>
                    <a:pt x="12197" y="14559"/>
                  </a:cubicBezTo>
                  <a:cubicBezTo>
                    <a:pt x="12360" y="14344"/>
                    <a:pt x="12432" y="14284"/>
                    <a:pt x="12472" y="14284"/>
                  </a:cubicBezTo>
                  <a:cubicBezTo>
                    <a:pt x="12521" y="14284"/>
                    <a:pt x="12519" y="14379"/>
                    <a:pt x="12584" y="14379"/>
                  </a:cubicBezTo>
                  <a:cubicBezTo>
                    <a:pt x="12605" y="14379"/>
                    <a:pt x="12634" y="14368"/>
                    <a:pt x="12674" y="14340"/>
                  </a:cubicBezTo>
                  <a:lnTo>
                    <a:pt x="12674" y="14340"/>
                  </a:lnTo>
                  <a:cubicBezTo>
                    <a:pt x="12256" y="15136"/>
                    <a:pt x="12097" y="14559"/>
                    <a:pt x="11560" y="15335"/>
                  </a:cubicBezTo>
                  <a:cubicBezTo>
                    <a:pt x="11629" y="15252"/>
                    <a:pt x="11766" y="15140"/>
                    <a:pt x="11816" y="15140"/>
                  </a:cubicBezTo>
                  <a:cubicBezTo>
                    <a:pt x="11838" y="15140"/>
                    <a:pt x="11843" y="15161"/>
                    <a:pt x="11819" y="15216"/>
                  </a:cubicBezTo>
                  <a:cubicBezTo>
                    <a:pt x="11699" y="15355"/>
                    <a:pt x="11500" y="15534"/>
                    <a:pt x="11381" y="15574"/>
                  </a:cubicBezTo>
                  <a:cubicBezTo>
                    <a:pt x="11241" y="15780"/>
                    <a:pt x="11227" y="15833"/>
                    <a:pt x="11259" y="15833"/>
                  </a:cubicBezTo>
                  <a:cubicBezTo>
                    <a:pt x="11293" y="15833"/>
                    <a:pt x="11384" y="15769"/>
                    <a:pt x="11428" y="15769"/>
                  </a:cubicBezTo>
                  <a:cubicBezTo>
                    <a:pt x="11453" y="15769"/>
                    <a:pt x="11463" y="15789"/>
                    <a:pt x="11441" y="15852"/>
                  </a:cubicBezTo>
                  <a:cubicBezTo>
                    <a:pt x="11182" y="15932"/>
                    <a:pt x="11282" y="16151"/>
                    <a:pt x="11142" y="16410"/>
                  </a:cubicBezTo>
                  <a:lnTo>
                    <a:pt x="11043" y="16330"/>
                  </a:lnTo>
                  <a:lnTo>
                    <a:pt x="11043" y="16330"/>
                  </a:lnTo>
                  <a:cubicBezTo>
                    <a:pt x="10526" y="16887"/>
                    <a:pt x="11142" y="16648"/>
                    <a:pt x="10645" y="17146"/>
                  </a:cubicBezTo>
                  <a:lnTo>
                    <a:pt x="10685" y="16807"/>
                  </a:lnTo>
                  <a:lnTo>
                    <a:pt x="10685" y="16807"/>
                  </a:lnTo>
                  <a:lnTo>
                    <a:pt x="10506" y="17106"/>
                  </a:lnTo>
                  <a:lnTo>
                    <a:pt x="10426" y="16967"/>
                  </a:lnTo>
                  <a:cubicBezTo>
                    <a:pt x="10287" y="17345"/>
                    <a:pt x="10187" y="17424"/>
                    <a:pt x="9929" y="17703"/>
                  </a:cubicBezTo>
                  <a:cubicBezTo>
                    <a:pt x="9934" y="17702"/>
                    <a:pt x="9939" y="17701"/>
                    <a:pt x="9945" y="17701"/>
                  </a:cubicBezTo>
                  <a:cubicBezTo>
                    <a:pt x="10051" y="17701"/>
                    <a:pt x="10079" y="17894"/>
                    <a:pt x="9889" y="18141"/>
                  </a:cubicBezTo>
                  <a:cubicBezTo>
                    <a:pt x="9848" y="18169"/>
                    <a:pt x="9823" y="18179"/>
                    <a:pt x="9807" y="18179"/>
                  </a:cubicBezTo>
                  <a:cubicBezTo>
                    <a:pt x="9778" y="18179"/>
                    <a:pt x="9778" y="18150"/>
                    <a:pt x="9766" y="18150"/>
                  </a:cubicBezTo>
                  <a:cubicBezTo>
                    <a:pt x="9751" y="18150"/>
                    <a:pt x="9721" y="18189"/>
                    <a:pt x="9610" y="18359"/>
                  </a:cubicBezTo>
                  <a:cubicBezTo>
                    <a:pt x="9610" y="18240"/>
                    <a:pt x="9590" y="18081"/>
                    <a:pt x="9809" y="17981"/>
                  </a:cubicBezTo>
                  <a:cubicBezTo>
                    <a:pt x="9789" y="17942"/>
                    <a:pt x="9809" y="17842"/>
                    <a:pt x="9789" y="17802"/>
                  </a:cubicBezTo>
                  <a:cubicBezTo>
                    <a:pt x="9587" y="17931"/>
                    <a:pt x="9435" y="18248"/>
                    <a:pt x="9335" y="18405"/>
                  </a:cubicBezTo>
                  <a:lnTo>
                    <a:pt x="9335" y="18405"/>
                  </a:lnTo>
                  <a:cubicBezTo>
                    <a:pt x="9367" y="18358"/>
                    <a:pt x="9399" y="18316"/>
                    <a:pt x="9431" y="18300"/>
                  </a:cubicBezTo>
                  <a:lnTo>
                    <a:pt x="9431" y="18300"/>
                  </a:lnTo>
                  <a:lnTo>
                    <a:pt x="9173" y="18956"/>
                  </a:lnTo>
                  <a:cubicBezTo>
                    <a:pt x="9151" y="18969"/>
                    <a:pt x="9136" y="18974"/>
                    <a:pt x="9124" y="18974"/>
                  </a:cubicBezTo>
                  <a:cubicBezTo>
                    <a:pt x="9082" y="18974"/>
                    <a:pt x="9097" y="18900"/>
                    <a:pt x="9113" y="18837"/>
                  </a:cubicBezTo>
                  <a:lnTo>
                    <a:pt x="9113" y="18837"/>
                  </a:lnTo>
                  <a:cubicBezTo>
                    <a:pt x="9033" y="18956"/>
                    <a:pt x="9033" y="19076"/>
                    <a:pt x="8914" y="19235"/>
                  </a:cubicBezTo>
                  <a:cubicBezTo>
                    <a:pt x="8877" y="19143"/>
                    <a:pt x="8789" y="19085"/>
                    <a:pt x="8887" y="18871"/>
                  </a:cubicBezTo>
                  <a:lnTo>
                    <a:pt x="8887" y="18871"/>
                  </a:lnTo>
                  <a:lnTo>
                    <a:pt x="8615" y="19414"/>
                  </a:lnTo>
                  <a:cubicBezTo>
                    <a:pt x="8567" y="19430"/>
                    <a:pt x="8397" y="19554"/>
                    <a:pt x="8349" y="19554"/>
                  </a:cubicBezTo>
                  <a:cubicBezTo>
                    <a:pt x="8338" y="19554"/>
                    <a:pt x="8333" y="19548"/>
                    <a:pt x="8337" y="19533"/>
                  </a:cubicBezTo>
                  <a:lnTo>
                    <a:pt x="8337" y="19533"/>
                  </a:lnTo>
                  <a:cubicBezTo>
                    <a:pt x="8078" y="19792"/>
                    <a:pt x="7979" y="20369"/>
                    <a:pt x="7621" y="20707"/>
                  </a:cubicBezTo>
                  <a:cubicBezTo>
                    <a:pt x="7621" y="20747"/>
                    <a:pt x="7601" y="20787"/>
                    <a:pt x="7561" y="20886"/>
                  </a:cubicBezTo>
                  <a:cubicBezTo>
                    <a:pt x="7282" y="21244"/>
                    <a:pt x="6944" y="21483"/>
                    <a:pt x="6745" y="22020"/>
                  </a:cubicBezTo>
                  <a:lnTo>
                    <a:pt x="6427" y="22160"/>
                  </a:lnTo>
                  <a:cubicBezTo>
                    <a:pt x="6363" y="22264"/>
                    <a:pt x="6372" y="22291"/>
                    <a:pt x="6408" y="22291"/>
                  </a:cubicBezTo>
                  <a:cubicBezTo>
                    <a:pt x="6446" y="22291"/>
                    <a:pt x="6512" y="22263"/>
                    <a:pt x="6558" y="22263"/>
                  </a:cubicBezTo>
                  <a:cubicBezTo>
                    <a:pt x="6620" y="22263"/>
                    <a:pt x="6644" y="22314"/>
                    <a:pt x="6506" y="22557"/>
                  </a:cubicBezTo>
                  <a:cubicBezTo>
                    <a:pt x="6413" y="22729"/>
                    <a:pt x="6356" y="22775"/>
                    <a:pt x="6313" y="22775"/>
                  </a:cubicBezTo>
                  <a:cubicBezTo>
                    <a:pt x="6263" y="22775"/>
                    <a:pt x="6231" y="22712"/>
                    <a:pt x="6183" y="22712"/>
                  </a:cubicBezTo>
                  <a:cubicBezTo>
                    <a:pt x="6167" y="22712"/>
                    <a:pt x="6149" y="22719"/>
                    <a:pt x="6128" y="22737"/>
                  </a:cubicBezTo>
                  <a:cubicBezTo>
                    <a:pt x="6069" y="22995"/>
                    <a:pt x="5969" y="23453"/>
                    <a:pt x="5591" y="23731"/>
                  </a:cubicBezTo>
                  <a:cubicBezTo>
                    <a:pt x="5651" y="23592"/>
                    <a:pt x="5731" y="23513"/>
                    <a:pt x="5810" y="23393"/>
                  </a:cubicBezTo>
                  <a:lnTo>
                    <a:pt x="5810" y="23393"/>
                  </a:lnTo>
                  <a:lnTo>
                    <a:pt x="5512" y="23612"/>
                  </a:lnTo>
                  <a:cubicBezTo>
                    <a:pt x="5587" y="23278"/>
                    <a:pt x="5744" y="23072"/>
                    <a:pt x="5673" y="23072"/>
                  </a:cubicBezTo>
                  <a:cubicBezTo>
                    <a:pt x="5651" y="23072"/>
                    <a:pt x="5607" y="23092"/>
                    <a:pt x="5532" y="23134"/>
                  </a:cubicBezTo>
                  <a:cubicBezTo>
                    <a:pt x="5810" y="23393"/>
                    <a:pt x="4795" y="24269"/>
                    <a:pt x="5054" y="24507"/>
                  </a:cubicBezTo>
                  <a:lnTo>
                    <a:pt x="4875" y="24666"/>
                  </a:lnTo>
                  <a:cubicBezTo>
                    <a:pt x="4915" y="24607"/>
                    <a:pt x="4895" y="24587"/>
                    <a:pt x="4935" y="24527"/>
                  </a:cubicBezTo>
                  <a:lnTo>
                    <a:pt x="4935" y="24527"/>
                  </a:lnTo>
                  <a:cubicBezTo>
                    <a:pt x="4537" y="24806"/>
                    <a:pt x="4955" y="24945"/>
                    <a:pt x="4596" y="25403"/>
                  </a:cubicBezTo>
                  <a:cubicBezTo>
                    <a:pt x="4504" y="25495"/>
                    <a:pt x="4421" y="25569"/>
                    <a:pt x="4387" y="25569"/>
                  </a:cubicBezTo>
                  <a:cubicBezTo>
                    <a:pt x="4369" y="25569"/>
                    <a:pt x="4364" y="25549"/>
                    <a:pt x="4378" y="25502"/>
                  </a:cubicBezTo>
                  <a:lnTo>
                    <a:pt x="4378" y="25502"/>
                  </a:lnTo>
                  <a:lnTo>
                    <a:pt x="4199" y="25920"/>
                  </a:lnTo>
                  <a:cubicBezTo>
                    <a:pt x="4172" y="25955"/>
                    <a:pt x="4150" y="25971"/>
                    <a:pt x="4137" y="25971"/>
                  </a:cubicBezTo>
                  <a:cubicBezTo>
                    <a:pt x="4119" y="25971"/>
                    <a:pt x="4116" y="25945"/>
                    <a:pt x="4139" y="25900"/>
                  </a:cubicBezTo>
                  <a:lnTo>
                    <a:pt x="4139" y="25900"/>
                  </a:lnTo>
                  <a:lnTo>
                    <a:pt x="3820" y="26437"/>
                  </a:lnTo>
                  <a:lnTo>
                    <a:pt x="3801" y="26417"/>
                  </a:lnTo>
                  <a:cubicBezTo>
                    <a:pt x="3801" y="26537"/>
                    <a:pt x="3741" y="26756"/>
                    <a:pt x="3721" y="26875"/>
                  </a:cubicBezTo>
                  <a:cubicBezTo>
                    <a:pt x="3693" y="26895"/>
                    <a:pt x="3677" y="26903"/>
                    <a:pt x="3669" y="26903"/>
                  </a:cubicBezTo>
                  <a:cubicBezTo>
                    <a:pt x="3639" y="26903"/>
                    <a:pt x="3718" y="26794"/>
                    <a:pt x="3688" y="26794"/>
                  </a:cubicBezTo>
                  <a:cubicBezTo>
                    <a:pt x="3686" y="26794"/>
                    <a:pt x="3684" y="26794"/>
                    <a:pt x="3681" y="26795"/>
                  </a:cubicBezTo>
                  <a:lnTo>
                    <a:pt x="3522" y="27154"/>
                  </a:lnTo>
                  <a:cubicBezTo>
                    <a:pt x="3508" y="27159"/>
                    <a:pt x="3496" y="27161"/>
                    <a:pt x="3486" y="27161"/>
                  </a:cubicBezTo>
                  <a:cubicBezTo>
                    <a:pt x="3381" y="27161"/>
                    <a:pt x="3476" y="26897"/>
                    <a:pt x="3622" y="26716"/>
                  </a:cubicBezTo>
                  <a:lnTo>
                    <a:pt x="3622" y="26716"/>
                  </a:lnTo>
                  <a:cubicBezTo>
                    <a:pt x="3124" y="26795"/>
                    <a:pt x="3522" y="27014"/>
                    <a:pt x="2925" y="27532"/>
                  </a:cubicBezTo>
                  <a:lnTo>
                    <a:pt x="3084" y="27213"/>
                  </a:lnTo>
                  <a:lnTo>
                    <a:pt x="3084" y="27213"/>
                  </a:lnTo>
                  <a:cubicBezTo>
                    <a:pt x="2786" y="27273"/>
                    <a:pt x="2706" y="27551"/>
                    <a:pt x="2368" y="27810"/>
                  </a:cubicBezTo>
                  <a:cubicBezTo>
                    <a:pt x="2438" y="27782"/>
                    <a:pt x="2763" y="27558"/>
                    <a:pt x="2895" y="27558"/>
                  </a:cubicBezTo>
                  <a:cubicBezTo>
                    <a:pt x="2940" y="27558"/>
                    <a:pt x="2963" y="27584"/>
                    <a:pt x="2945" y="27653"/>
                  </a:cubicBezTo>
                  <a:lnTo>
                    <a:pt x="2945" y="27653"/>
                  </a:lnTo>
                  <a:cubicBezTo>
                    <a:pt x="2980" y="27544"/>
                    <a:pt x="3024" y="27389"/>
                    <a:pt x="3124" y="27372"/>
                  </a:cubicBezTo>
                  <a:lnTo>
                    <a:pt x="3124" y="27372"/>
                  </a:lnTo>
                  <a:cubicBezTo>
                    <a:pt x="3164" y="27551"/>
                    <a:pt x="3064" y="27591"/>
                    <a:pt x="2925" y="27711"/>
                  </a:cubicBezTo>
                  <a:cubicBezTo>
                    <a:pt x="2846" y="27790"/>
                    <a:pt x="2746" y="27910"/>
                    <a:pt x="2686" y="28128"/>
                  </a:cubicBezTo>
                  <a:cubicBezTo>
                    <a:pt x="2672" y="28121"/>
                    <a:pt x="2658" y="28118"/>
                    <a:pt x="2644" y="28118"/>
                  </a:cubicBezTo>
                  <a:cubicBezTo>
                    <a:pt x="2547" y="28118"/>
                    <a:pt x="2470" y="28294"/>
                    <a:pt x="2348" y="28487"/>
                  </a:cubicBezTo>
                  <a:lnTo>
                    <a:pt x="2209" y="28387"/>
                  </a:lnTo>
                  <a:cubicBezTo>
                    <a:pt x="2090" y="28646"/>
                    <a:pt x="2169" y="28686"/>
                    <a:pt x="2149" y="28865"/>
                  </a:cubicBezTo>
                  <a:cubicBezTo>
                    <a:pt x="1977" y="29089"/>
                    <a:pt x="1849" y="29104"/>
                    <a:pt x="1728" y="29104"/>
                  </a:cubicBezTo>
                  <a:cubicBezTo>
                    <a:pt x="1709" y="29104"/>
                    <a:pt x="1690" y="29103"/>
                    <a:pt x="1672" y="29103"/>
                  </a:cubicBezTo>
                  <a:cubicBezTo>
                    <a:pt x="1581" y="29230"/>
                    <a:pt x="1580" y="29263"/>
                    <a:pt x="1614" y="29263"/>
                  </a:cubicBezTo>
                  <a:cubicBezTo>
                    <a:pt x="1652" y="29263"/>
                    <a:pt x="1733" y="29222"/>
                    <a:pt x="1781" y="29222"/>
                  </a:cubicBezTo>
                  <a:cubicBezTo>
                    <a:pt x="1832" y="29222"/>
                    <a:pt x="1846" y="29269"/>
                    <a:pt x="1731" y="29461"/>
                  </a:cubicBezTo>
                  <a:cubicBezTo>
                    <a:pt x="1433" y="29780"/>
                    <a:pt x="1333" y="30078"/>
                    <a:pt x="1134" y="30556"/>
                  </a:cubicBezTo>
                  <a:cubicBezTo>
                    <a:pt x="1077" y="30613"/>
                    <a:pt x="1046" y="30634"/>
                    <a:pt x="1029" y="30634"/>
                  </a:cubicBezTo>
                  <a:cubicBezTo>
                    <a:pt x="987" y="30634"/>
                    <a:pt x="1034" y="30508"/>
                    <a:pt x="996" y="30508"/>
                  </a:cubicBezTo>
                  <a:cubicBezTo>
                    <a:pt x="991" y="30508"/>
                    <a:pt x="984" y="30511"/>
                    <a:pt x="975" y="30516"/>
                  </a:cubicBezTo>
                  <a:lnTo>
                    <a:pt x="936" y="30814"/>
                  </a:lnTo>
                  <a:cubicBezTo>
                    <a:pt x="920" y="30838"/>
                    <a:pt x="907" y="30846"/>
                    <a:pt x="898" y="30846"/>
                  </a:cubicBezTo>
                  <a:cubicBezTo>
                    <a:pt x="883" y="30846"/>
                    <a:pt x="876" y="30827"/>
                    <a:pt x="876" y="30814"/>
                  </a:cubicBezTo>
                  <a:lnTo>
                    <a:pt x="876" y="30814"/>
                  </a:lnTo>
                  <a:cubicBezTo>
                    <a:pt x="796" y="31033"/>
                    <a:pt x="995" y="30914"/>
                    <a:pt x="836" y="31232"/>
                  </a:cubicBezTo>
                  <a:cubicBezTo>
                    <a:pt x="936" y="31411"/>
                    <a:pt x="219" y="31690"/>
                    <a:pt x="160" y="32187"/>
                  </a:cubicBezTo>
                  <a:lnTo>
                    <a:pt x="140" y="32187"/>
                  </a:lnTo>
                  <a:lnTo>
                    <a:pt x="359" y="32844"/>
                  </a:lnTo>
                  <a:cubicBezTo>
                    <a:pt x="398" y="32884"/>
                    <a:pt x="359" y="32904"/>
                    <a:pt x="339" y="32923"/>
                  </a:cubicBezTo>
                  <a:lnTo>
                    <a:pt x="319" y="32923"/>
                  </a:lnTo>
                  <a:lnTo>
                    <a:pt x="80" y="32147"/>
                  </a:lnTo>
                  <a:cubicBezTo>
                    <a:pt x="60" y="32108"/>
                    <a:pt x="60" y="32068"/>
                    <a:pt x="20" y="32068"/>
                  </a:cubicBezTo>
                  <a:cubicBezTo>
                    <a:pt x="20" y="32088"/>
                    <a:pt x="0" y="32108"/>
                    <a:pt x="20" y="32108"/>
                  </a:cubicBezTo>
                  <a:lnTo>
                    <a:pt x="319" y="32983"/>
                  </a:lnTo>
                  <a:cubicBezTo>
                    <a:pt x="836" y="33043"/>
                    <a:pt x="936" y="33102"/>
                    <a:pt x="1493" y="33102"/>
                  </a:cubicBezTo>
                  <a:lnTo>
                    <a:pt x="1711" y="33222"/>
                  </a:lnTo>
                  <a:lnTo>
                    <a:pt x="1950" y="33023"/>
                  </a:lnTo>
                  <a:lnTo>
                    <a:pt x="1950" y="33023"/>
                  </a:lnTo>
                  <a:cubicBezTo>
                    <a:pt x="1905" y="33057"/>
                    <a:pt x="1873" y="33071"/>
                    <a:pt x="1851" y="33071"/>
                  </a:cubicBezTo>
                  <a:cubicBezTo>
                    <a:pt x="1794" y="33071"/>
                    <a:pt x="1802" y="32978"/>
                    <a:pt x="1831" y="32864"/>
                  </a:cubicBezTo>
                  <a:cubicBezTo>
                    <a:pt x="1871" y="32685"/>
                    <a:pt x="1970" y="32466"/>
                    <a:pt x="2030" y="32287"/>
                  </a:cubicBezTo>
                  <a:cubicBezTo>
                    <a:pt x="2010" y="32287"/>
                    <a:pt x="1990" y="32287"/>
                    <a:pt x="1970" y="32307"/>
                  </a:cubicBezTo>
                  <a:cubicBezTo>
                    <a:pt x="1990" y="32267"/>
                    <a:pt x="2030" y="32227"/>
                    <a:pt x="2050" y="32207"/>
                  </a:cubicBezTo>
                  <a:lnTo>
                    <a:pt x="2050" y="32207"/>
                  </a:lnTo>
                  <a:cubicBezTo>
                    <a:pt x="2030" y="32227"/>
                    <a:pt x="2030" y="32247"/>
                    <a:pt x="2030" y="32287"/>
                  </a:cubicBezTo>
                  <a:cubicBezTo>
                    <a:pt x="2050" y="32267"/>
                    <a:pt x="2070" y="32267"/>
                    <a:pt x="2090" y="32247"/>
                  </a:cubicBezTo>
                  <a:lnTo>
                    <a:pt x="2090" y="32247"/>
                  </a:lnTo>
                  <a:cubicBezTo>
                    <a:pt x="2090" y="32426"/>
                    <a:pt x="2050" y="32645"/>
                    <a:pt x="2149" y="32685"/>
                  </a:cubicBezTo>
                  <a:cubicBezTo>
                    <a:pt x="2169" y="32645"/>
                    <a:pt x="2209" y="32545"/>
                    <a:pt x="2269" y="32466"/>
                  </a:cubicBezTo>
                  <a:lnTo>
                    <a:pt x="2269" y="32466"/>
                  </a:lnTo>
                  <a:cubicBezTo>
                    <a:pt x="2249" y="32525"/>
                    <a:pt x="2249" y="32565"/>
                    <a:pt x="2288" y="32565"/>
                  </a:cubicBezTo>
                  <a:cubicBezTo>
                    <a:pt x="2308" y="32545"/>
                    <a:pt x="2328" y="32446"/>
                    <a:pt x="2348" y="32366"/>
                  </a:cubicBezTo>
                  <a:lnTo>
                    <a:pt x="2567" y="32366"/>
                  </a:lnTo>
                  <a:lnTo>
                    <a:pt x="2527" y="32307"/>
                  </a:lnTo>
                  <a:lnTo>
                    <a:pt x="3064" y="31809"/>
                  </a:lnTo>
                  <a:cubicBezTo>
                    <a:pt x="3224" y="31272"/>
                    <a:pt x="3283" y="30755"/>
                    <a:pt x="3721" y="30058"/>
                  </a:cubicBezTo>
                  <a:lnTo>
                    <a:pt x="3721" y="30058"/>
                  </a:lnTo>
                  <a:cubicBezTo>
                    <a:pt x="3701" y="30297"/>
                    <a:pt x="3880" y="30237"/>
                    <a:pt x="4000" y="30337"/>
                  </a:cubicBezTo>
                  <a:cubicBezTo>
                    <a:pt x="3727" y="30415"/>
                    <a:pt x="3664" y="30874"/>
                    <a:pt x="3400" y="31173"/>
                  </a:cubicBezTo>
                  <a:lnTo>
                    <a:pt x="3400" y="31173"/>
                  </a:lnTo>
                  <a:cubicBezTo>
                    <a:pt x="3450" y="31120"/>
                    <a:pt x="3485" y="31101"/>
                    <a:pt x="3509" y="31101"/>
                  </a:cubicBezTo>
                  <a:cubicBezTo>
                    <a:pt x="3545" y="31101"/>
                    <a:pt x="3553" y="31147"/>
                    <a:pt x="3542" y="31192"/>
                  </a:cubicBezTo>
                  <a:lnTo>
                    <a:pt x="3880" y="30496"/>
                  </a:lnTo>
                  <a:cubicBezTo>
                    <a:pt x="3899" y="30511"/>
                    <a:pt x="3917" y="30518"/>
                    <a:pt x="3935" y="30518"/>
                  </a:cubicBezTo>
                  <a:cubicBezTo>
                    <a:pt x="4013" y="30518"/>
                    <a:pt x="4093" y="30394"/>
                    <a:pt x="4238" y="30297"/>
                  </a:cubicBezTo>
                  <a:cubicBezTo>
                    <a:pt x="3920" y="30257"/>
                    <a:pt x="4437" y="29740"/>
                    <a:pt x="4557" y="29461"/>
                  </a:cubicBezTo>
                  <a:lnTo>
                    <a:pt x="4557" y="29461"/>
                  </a:lnTo>
                  <a:cubicBezTo>
                    <a:pt x="4636" y="29501"/>
                    <a:pt x="4676" y="29601"/>
                    <a:pt x="4417" y="29899"/>
                  </a:cubicBezTo>
                  <a:cubicBezTo>
                    <a:pt x="4835" y="29680"/>
                    <a:pt x="4497" y="29282"/>
                    <a:pt x="4875" y="29064"/>
                  </a:cubicBezTo>
                  <a:lnTo>
                    <a:pt x="4875" y="29064"/>
                  </a:lnTo>
                  <a:cubicBezTo>
                    <a:pt x="4835" y="29123"/>
                    <a:pt x="4795" y="29163"/>
                    <a:pt x="4795" y="29223"/>
                  </a:cubicBezTo>
                  <a:cubicBezTo>
                    <a:pt x="4863" y="29037"/>
                    <a:pt x="5132" y="28735"/>
                    <a:pt x="5211" y="28735"/>
                  </a:cubicBezTo>
                  <a:cubicBezTo>
                    <a:pt x="5225" y="28735"/>
                    <a:pt x="5233" y="28744"/>
                    <a:pt x="5233" y="28765"/>
                  </a:cubicBezTo>
                  <a:lnTo>
                    <a:pt x="5173" y="28845"/>
                  </a:lnTo>
                  <a:cubicBezTo>
                    <a:pt x="5571" y="28387"/>
                    <a:pt x="6308" y="27372"/>
                    <a:pt x="6188" y="27173"/>
                  </a:cubicBezTo>
                  <a:lnTo>
                    <a:pt x="6188" y="27173"/>
                  </a:lnTo>
                  <a:cubicBezTo>
                    <a:pt x="6208" y="27193"/>
                    <a:pt x="6347" y="27392"/>
                    <a:pt x="6367" y="27452"/>
                  </a:cubicBezTo>
                  <a:lnTo>
                    <a:pt x="6407" y="26537"/>
                  </a:lnTo>
                  <a:cubicBezTo>
                    <a:pt x="6487" y="26457"/>
                    <a:pt x="6546" y="26358"/>
                    <a:pt x="6626" y="26278"/>
                  </a:cubicBezTo>
                  <a:cubicBezTo>
                    <a:pt x="6825" y="26378"/>
                    <a:pt x="7044" y="26457"/>
                    <a:pt x="6885" y="26795"/>
                  </a:cubicBezTo>
                  <a:cubicBezTo>
                    <a:pt x="7004" y="26696"/>
                    <a:pt x="7143" y="26577"/>
                    <a:pt x="7282" y="26278"/>
                  </a:cubicBezTo>
                  <a:lnTo>
                    <a:pt x="7282" y="26278"/>
                  </a:lnTo>
                  <a:cubicBezTo>
                    <a:pt x="7251" y="26297"/>
                    <a:pt x="7200" y="26306"/>
                    <a:pt x="7149" y="26306"/>
                  </a:cubicBezTo>
                  <a:cubicBezTo>
                    <a:pt x="7039" y="26306"/>
                    <a:pt x="6924" y="26266"/>
                    <a:pt x="6964" y="26198"/>
                  </a:cubicBezTo>
                  <a:cubicBezTo>
                    <a:pt x="7355" y="26042"/>
                    <a:pt x="7228" y="26059"/>
                    <a:pt x="7619" y="25814"/>
                  </a:cubicBezTo>
                  <a:lnTo>
                    <a:pt x="7619" y="25814"/>
                  </a:lnTo>
                  <a:cubicBezTo>
                    <a:pt x="7610" y="25818"/>
                    <a:pt x="7602" y="25819"/>
                    <a:pt x="7594" y="25819"/>
                  </a:cubicBezTo>
                  <a:cubicBezTo>
                    <a:pt x="7490" y="25819"/>
                    <a:pt x="7403" y="25558"/>
                    <a:pt x="7541" y="25403"/>
                  </a:cubicBezTo>
                  <a:lnTo>
                    <a:pt x="7541" y="25403"/>
                  </a:lnTo>
                  <a:cubicBezTo>
                    <a:pt x="7561" y="25461"/>
                    <a:pt x="7771" y="25577"/>
                    <a:pt x="7761" y="25656"/>
                  </a:cubicBezTo>
                  <a:lnTo>
                    <a:pt x="7761" y="25656"/>
                  </a:lnTo>
                  <a:lnTo>
                    <a:pt x="7875" y="25048"/>
                  </a:lnTo>
                  <a:lnTo>
                    <a:pt x="7875" y="25048"/>
                  </a:lnTo>
                  <a:cubicBezTo>
                    <a:pt x="7868" y="25130"/>
                    <a:pt x="7960" y="25171"/>
                    <a:pt x="8067" y="25171"/>
                  </a:cubicBezTo>
                  <a:cubicBezTo>
                    <a:pt x="8117" y="25171"/>
                    <a:pt x="8170" y="25162"/>
                    <a:pt x="8218" y="25144"/>
                  </a:cubicBezTo>
                  <a:lnTo>
                    <a:pt x="8218" y="25144"/>
                  </a:lnTo>
                  <a:cubicBezTo>
                    <a:pt x="8216" y="25144"/>
                    <a:pt x="8214" y="25145"/>
                    <a:pt x="8213" y="25145"/>
                  </a:cubicBezTo>
                  <a:cubicBezTo>
                    <a:pt x="8156" y="25145"/>
                    <a:pt x="8537" y="24743"/>
                    <a:pt x="8596" y="24607"/>
                  </a:cubicBezTo>
                  <a:lnTo>
                    <a:pt x="8596" y="24607"/>
                  </a:lnTo>
                  <a:lnTo>
                    <a:pt x="8397" y="24766"/>
                  </a:lnTo>
                  <a:cubicBezTo>
                    <a:pt x="8834" y="24269"/>
                    <a:pt x="8476" y="23990"/>
                    <a:pt x="8874" y="23493"/>
                  </a:cubicBezTo>
                  <a:cubicBezTo>
                    <a:pt x="8874" y="23564"/>
                    <a:pt x="8965" y="23726"/>
                    <a:pt x="9105" y="23726"/>
                  </a:cubicBezTo>
                  <a:cubicBezTo>
                    <a:pt x="9160" y="23726"/>
                    <a:pt x="9224" y="23700"/>
                    <a:pt x="9292" y="23632"/>
                  </a:cubicBezTo>
                  <a:cubicBezTo>
                    <a:pt x="9272" y="23532"/>
                    <a:pt x="9232" y="23254"/>
                    <a:pt x="9232" y="22936"/>
                  </a:cubicBezTo>
                  <a:cubicBezTo>
                    <a:pt x="9391" y="22756"/>
                    <a:pt x="9551" y="22557"/>
                    <a:pt x="9690" y="22359"/>
                  </a:cubicBezTo>
                  <a:lnTo>
                    <a:pt x="9690" y="22359"/>
                  </a:lnTo>
                  <a:cubicBezTo>
                    <a:pt x="9650" y="22737"/>
                    <a:pt x="9590" y="23134"/>
                    <a:pt x="9531" y="23393"/>
                  </a:cubicBezTo>
                  <a:cubicBezTo>
                    <a:pt x="9730" y="23254"/>
                    <a:pt x="9650" y="23413"/>
                    <a:pt x="9869" y="23115"/>
                  </a:cubicBezTo>
                  <a:cubicBezTo>
                    <a:pt x="9881" y="23109"/>
                    <a:pt x="9892" y="23107"/>
                    <a:pt x="9900" y="23107"/>
                  </a:cubicBezTo>
                  <a:cubicBezTo>
                    <a:pt x="9980" y="23107"/>
                    <a:pt x="9844" y="23360"/>
                    <a:pt x="9789" y="23433"/>
                  </a:cubicBezTo>
                  <a:lnTo>
                    <a:pt x="10346" y="22796"/>
                  </a:lnTo>
                  <a:cubicBezTo>
                    <a:pt x="10187" y="22717"/>
                    <a:pt x="10625" y="22160"/>
                    <a:pt x="10486" y="22100"/>
                  </a:cubicBezTo>
                  <a:lnTo>
                    <a:pt x="10486" y="22100"/>
                  </a:lnTo>
                  <a:lnTo>
                    <a:pt x="10048" y="22955"/>
                  </a:lnTo>
                  <a:cubicBezTo>
                    <a:pt x="9889" y="22876"/>
                    <a:pt x="9988" y="22219"/>
                    <a:pt x="10386" y="21762"/>
                  </a:cubicBezTo>
                  <a:cubicBezTo>
                    <a:pt x="10402" y="21754"/>
                    <a:pt x="10417" y="21750"/>
                    <a:pt x="10430" y="21750"/>
                  </a:cubicBezTo>
                  <a:cubicBezTo>
                    <a:pt x="10550" y="21750"/>
                    <a:pt x="10571" y="22042"/>
                    <a:pt x="10625" y="22060"/>
                  </a:cubicBezTo>
                  <a:cubicBezTo>
                    <a:pt x="10625" y="21961"/>
                    <a:pt x="10884" y="21543"/>
                    <a:pt x="10963" y="21523"/>
                  </a:cubicBezTo>
                  <a:lnTo>
                    <a:pt x="10963" y="21523"/>
                  </a:lnTo>
                  <a:lnTo>
                    <a:pt x="10864" y="21782"/>
                  </a:lnTo>
                  <a:cubicBezTo>
                    <a:pt x="11142" y="21563"/>
                    <a:pt x="11043" y="21205"/>
                    <a:pt x="11421" y="21006"/>
                  </a:cubicBezTo>
                  <a:cubicBezTo>
                    <a:pt x="11520" y="20886"/>
                    <a:pt x="11859" y="20807"/>
                    <a:pt x="11799" y="20727"/>
                  </a:cubicBezTo>
                  <a:lnTo>
                    <a:pt x="11799" y="20727"/>
                  </a:lnTo>
                  <a:cubicBezTo>
                    <a:pt x="11775" y="20732"/>
                    <a:pt x="11750" y="20735"/>
                    <a:pt x="11724" y="20735"/>
                  </a:cubicBezTo>
                  <a:cubicBezTo>
                    <a:pt x="11552" y="20735"/>
                    <a:pt x="11335" y="20629"/>
                    <a:pt x="11162" y="20508"/>
                  </a:cubicBezTo>
                  <a:cubicBezTo>
                    <a:pt x="11262" y="20369"/>
                    <a:pt x="11361" y="20250"/>
                    <a:pt x="11461" y="20130"/>
                  </a:cubicBezTo>
                  <a:lnTo>
                    <a:pt x="11520" y="20190"/>
                  </a:lnTo>
                  <a:lnTo>
                    <a:pt x="11560" y="20110"/>
                  </a:lnTo>
                  <a:lnTo>
                    <a:pt x="11520" y="20070"/>
                  </a:lnTo>
                  <a:cubicBezTo>
                    <a:pt x="11620" y="19951"/>
                    <a:pt x="11719" y="19812"/>
                    <a:pt x="11819" y="19692"/>
                  </a:cubicBezTo>
                  <a:cubicBezTo>
                    <a:pt x="11950" y="19730"/>
                    <a:pt x="11852" y="20136"/>
                    <a:pt x="12005" y="20136"/>
                  </a:cubicBezTo>
                  <a:cubicBezTo>
                    <a:pt x="12015" y="20136"/>
                    <a:pt x="12025" y="20134"/>
                    <a:pt x="12038" y="20130"/>
                  </a:cubicBezTo>
                  <a:cubicBezTo>
                    <a:pt x="12018" y="20090"/>
                    <a:pt x="12038" y="19951"/>
                    <a:pt x="12058" y="19891"/>
                  </a:cubicBezTo>
                  <a:cubicBezTo>
                    <a:pt x="12079" y="19879"/>
                    <a:pt x="12096" y="19874"/>
                    <a:pt x="12110" y="19874"/>
                  </a:cubicBezTo>
                  <a:cubicBezTo>
                    <a:pt x="12150" y="19874"/>
                    <a:pt x="12164" y="19911"/>
                    <a:pt x="12193" y="19911"/>
                  </a:cubicBezTo>
                  <a:cubicBezTo>
                    <a:pt x="12219" y="19911"/>
                    <a:pt x="12257" y="19882"/>
                    <a:pt x="12336" y="19772"/>
                  </a:cubicBezTo>
                  <a:cubicBezTo>
                    <a:pt x="12249" y="19657"/>
                    <a:pt x="12509" y="19447"/>
                    <a:pt x="12482" y="19447"/>
                  </a:cubicBezTo>
                  <a:cubicBezTo>
                    <a:pt x="12473" y="19447"/>
                    <a:pt x="12422" y="19477"/>
                    <a:pt x="12296" y="19553"/>
                  </a:cubicBezTo>
                  <a:cubicBezTo>
                    <a:pt x="12455" y="19295"/>
                    <a:pt x="12535" y="19334"/>
                    <a:pt x="12754" y="19036"/>
                  </a:cubicBezTo>
                  <a:lnTo>
                    <a:pt x="12754" y="19036"/>
                  </a:lnTo>
                  <a:cubicBezTo>
                    <a:pt x="12750" y="19037"/>
                    <a:pt x="12746" y="19037"/>
                    <a:pt x="12743" y="19037"/>
                  </a:cubicBezTo>
                  <a:cubicBezTo>
                    <a:pt x="12654" y="19037"/>
                    <a:pt x="12656" y="18808"/>
                    <a:pt x="12694" y="18578"/>
                  </a:cubicBezTo>
                  <a:cubicBezTo>
                    <a:pt x="12774" y="18479"/>
                    <a:pt x="12873" y="18379"/>
                    <a:pt x="12953" y="18280"/>
                  </a:cubicBezTo>
                  <a:cubicBezTo>
                    <a:pt x="12953" y="18280"/>
                    <a:pt x="12973" y="18260"/>
                    <a:pt x="12973" y="18260"/>
                  </a:cubicBezTo>
                  <a:cubicBezTo>
                    <a:pt x="13391" y="17782"/>
                    <a:pt x="13669" y="17564"/>
                    <a:pt x="14047" y="17086"/>
                  </a:cubicBezTo>
                  <a:cubicBezTo>
                    <a:pt x="14105" y="17072"/>
                    <a:pt x="14235" y="16974"/>
                    <a:pt x="14296" y="16974"/>
                  </a:cubicBezTo>
                  <a:cubicBezTo>
                    <a:pt x="14319" y="16974"/>
                    <a:pt x="14331" y="16988"/>
                    <a:pt x="14326" y="17026"/>
                  </a:cubicBezTo>
                  <a:cubicBezTo>
                    <a:pt x="14346" y="16947"/>
                    <a:pt x="14346" y="16847"/>
                    <a:pt x="14465" y="16688"/>
                  </a:cubicBezTo>
                  <a:cubicBezTo>
                    <a:pt x="14516" y="16661"/>
                    <a:pt x="14546" y="16650"/>
                    <a:pt x="14561" y="16650"/>
                  </a:cubicBezTo>
                  <a:cubicBezTo>
                    <a:pt x="14641" y="16650"/>
                    <a:pt x="14348" y="16940"/>
                    <a:pt x="14480" y="16940"/>
                  </a:cubicBezTo>
                  <a:cubicBezTo>
                    <a:pt x="14495" y="16940"/>
                    <a:pt x="14516" y="16936"/>
                    <a:pt x="14545" y="16927"/>
                  </a:cubicBezTo>
                  <a:cubicBezTo>
                    <a:pt x="14485" y="16847"/>
                    <a:pt x="14724" y="16469"/>
                    <a:pt x="14843" y="16230"/>
                  </a:cubicBezTo>
                  <a:cubicBezTo>
                    <a:pt x="14836" y="16229"/>
                    <a:pt x="14829" y="16228"/>
                    <a:pt x="14822" y="16228"/>
                  </a:cubicBezTo>
                  <a:cubicBezTo>
                    <a:pt x="14647" y="16228"/>
                    <a:pt x="14441" y="16697"/>
                    <a:pt x="14326" y="16927"/>
                  </a:cubicBezTo>
                  <a:cubicBezTo>
                    <a:pt x="14266" y="16887"/>
                    <a:pt x="14246" y="16788"/>
                    <a:pt x="14246" y="16668"/>
                  </a:cubicBezTo>
                  <a:cubicBezTo>
                    <a:pt x="14644" y="16171"/>
                    <a:pt x="15042" y="15673"/>
                    <a:pt x="15440" y="15176"/>
                  </a:cubicBezTo>
                  <a:cubicBezTo>
                    <a:pt x="15758" y="14897"/>
                    <a:pt x="16415" y="13982"/>
                    <a:pt x="16912" y="13564"/>
                  </a:cubicBezTo>
                  <a:cubicBezTo>
                    <a:pt x="16952" y="13465"/>
                    <a:pt x="17012" y="13346"/>
                    <a:pt x="16992" y="13286"/>
                  </a:cubicBezTo>
                  <a:cubicBezTo>
                    <a:pt x="17390" y="12808"/>
                    <a:pt x="17768" y="12351"/>
                    <a:pt x="18166" y="11873"/>
                  </a:cubicBezTo>
                  <a:cubicBezTo>
                    <a:pt x="18305" y="11714"/>
                    <a:pt x="18444" y="11555"/>
                    <a:pt x="18564" y="11396"/>
                  </a:cubicBezTo>
                  <a:cubicBezTo>
                    <a:pt x="18584" y="11416"/>
                    <a:pt x="18584" y="11436"/>
                    <a:pt x="18623" y="11436"/>
                  </a:cubicBezTo>
                  <a:lnTo>
                    <a:pt x="18782" y="11137"/>
                  </a:lnTo>
                  <a:cubicBezTo>
                    <a:pt x="18782" y="11137"/>
                    <a:pt x="18782" y="11137"/>
                    <a:pt x="18802" y="11117"/>
                  </a:cubicBezTo>
                  <a:lnTo>
                    <a:pt x="18802" y="11117"/>
                  </a:lnTo>
                  <a:cubicBezTo>
                    <a:pt x="18818" y="11148"/>
                    <a:pt x="18797" y="11215"/>
                    <a:pt x="18825" y="11215"/>
                  </a:cubicBezTo>
                  <a:cubicBezTo>
                    <a:pt x="18833" y="11215"/>
                    <a:pt x="18844" y="11210"/>
                    <a:pt x="18862" y="11197"/>
                  </a:cubicBezTo>
                  <a:cubicBezTo>
                    <a:pt x="18842" y="11177"/>
                    <a:pt x="18842" y="11117"/>
                    <a:pt x="18862" y="11038"/>
                  </a:cubicBezTo>
                  <a:cubicBezTo>
                    <a:pt x="18981" y="10918"/>
                    <a:pt x="19081" y="10779"/>
                    <a:pt x="19180" y="10660"/>
                  </a:cubicBezTo>
                  <a:cubicBezTo>
                    <a:pt x="19200" y="10640"/>
                    <a:pt x="19220" y="10640"/>
                    <a:pt x="19220" y="10640"/>
                  </a:cubicBezTo>
                  <a:cubicBezTo>
                    <a:pt x="19240" y="10620"/>
                    <a:pt x="19240" y="10600"/>
                    <a:pt x="19240" y="10600"/>
                  </a:cubicBezTo>
                  <a:cubicBezTo>
                    <a:pt x="19320" y="10500"/>
                    <a:pt x="19419" y="10381"/>
                    <a:pt x="19499" y="10282"/>
                  </a:cubicBezTo>
                  <a:cubicBezTo>
                    <a:pt x="19519" y="10282"/>
                    <a:pt x="19539" y="10262"/>
                    <a:pt x="19558" y="10242"/>
                  </a:cubicBezTo>
                  <a:cubicBezTo>
                    <a:pt x="19578" y="10202"/>
                    <a:pt x="19618" y="10182"/>
                    <a:pt x="19638" y="10142"/>
                  </a:cubicBezTo>
                  <a:cubicBezTo>
                    <a:pt x="22324" y="6959"/>
                    <a:pt x="24731" y="4293"/>
                    <a:pt x="26323" y="2840"/>
                  </a:cubicBezTo>
                  <a:cubicBezTo>
                    <a:pt x="26338" y="2846"/>
                    <a:pt x="26350" y="2849"/>
                    <a:pt x="26360" y="2849"/>
                  </a:cubicBezTo>
                  <a:cubicBezTo>
                    <a:pt x="26417" y="2849"/>
                    <a:pt x="26420" y="2778"/>
                    <a:pt x="26407" y="2778"/>
                  </a:cubicBezTo>
                  <a:cubicBezTo>
                    <a:pt x="26406" y="2778"/>
                    <a:pt x="26404" y="2779"/>
                    <a:pt x="26403" y="2781"/>
                  </a:cubicBezTo>
                  <a:cubicBezTo>
                    <a:pt x="26562" y="2621"/>
                    <a:pt x="26741" y="2482"/>
                    <a:pt x="26880" y="2363"/>
                  </a:cubicBezTo>
                  <a:lnTo>
                    <a:pt x="26761" y="2243"/>
                  </a:lnTo>
                  <a:cubicBezTo>
                    <a:pt x="26761" y="2243"/>
                    <a:pt x="26482" y="2064"/>
                    <a:pt x="26144" y="1786"/>
                  </a:cubicBezTo>
                  <a:cubicBezTo>
                    <a:pt x="26124" y="1607"/>
                    <a:pt x="26084" y="1428"/>
                    <a:pt x="26184" y="1368"/>
                  </a:cubicBezTo>
                  <a:cubicBezTo>
                    <a:pt x="26045" y="1328"/>
                    <a:pt x="25925" y="1209"/>
                    <a:pt x="25786" y="950"/>
                  </a:cubicBezTo>
                  <a:cubicBezTo>
                    <a:pt x="25667" y="711"/>
                    <a:pt x="25527" y="333"/>
                    <a:pt x="25368" y="15"/>
                  </a:cubicBezTo>
                  <a:cubicBezTo>
                    <a:pt x="25348" y="5"/>
                    <a:pt x="25333" y="0"/>
                    <a:pt x="25318"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37" name="Google Shape;1130;p14"/>
            <p:cNvSpPr/>
            <p:nvPr/>
          </p:nvSpPr>
          <p:spPr>
            <a:xfrm rot="3100714">
              <a:off x="4344590" y="3150985"/>
              <a:ext cx="1146920" cy="1428308"/>
            </a:xfrm>
            <a:custGeom>
              <a:avLst/>
              <a:ah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38" name="Google Shape;1131;p14"/>
            <p:cNvSpPr/>
            <p:nvPr/>
          </p:nvSpPr>
          <p:spPr>
            <a:xfrm rot="2843414">
              <a:off x="2526740" y="3195069"/>
              <a:ext cx="1240550" cy="1447845"/>
            </a:xfrm>
            <a:custGeom>
              <a:avLst/>
              <a:ahLst/>
              <a:rect l="l" t="t" r="r" b="b"/>
              <a:pathLst>
                <a:path w="23339" h="27238" extrusionOk="0">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39" name="Google Shape;1132;p14"/>
            <p:cNvSpPr/>
            <p:nvPr/>
          </p:nvSpPr>
          <p:spPr>
            <a:xfrm rot="-2843414" flipH="1">
              <a:off x="1205040" y="3195069"/>
              <a:ext cx="1240550" cy="1447845"/>
            </a:xfrm>
            <a:custGeom>
              <a:avLst/>
              <a:ahLst/>
              <a:rect l="l" t="t" r="r" b="b"/>
              <a:pathLst>
                <a:path w="23339" h="27238" extrusionOk="0">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40" name="Google Shape;1133;p14"/>
            <p:cNvSpPr/>
            <p:nvPr/>
          </p:nvSpPr>
          <p:spPr>
            <a:xfrm rot="-3051725" flipH="1">
              <a:off x="6696060" y="3141221"/>
              <a:ext cx="1240553" cy="1447852"/>
            </a:xfrm>
            <a:custGeom>
              <a:avLst/>
              <a:ahLst/>
              <a:rect l="l" t="t" r="r" b="b"/>
              <a:pathLst>
                <a:path w="23339" h="27238" extrusionOk="0">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108" name="Google Shape;1134;p14"/>
          <p:cNvGrpSpPr/>
          <p:nvPr/>
        </p:nvGrpSpPr>
        <p:grpSpPr>
          <a:xfrm>
            <a:off x="946050" y="672163"/>
            <a:ext cx="7251900" cy="3798913"/>
            <a:chOff x="946050" y="672163"/>
            <a:chExt cx="7251900" cy="3798913"/>
          </a:xfrm>
        </p:grpSpPr>
        <p:sp>
          <p:nvSpPr>
            <p:cNvPr id="1049041" name="Google Shape;1135;p14"/>
            <p:cNvSpPr/>
            <p:nvPr/>
          </p:nvSpPr>
          <p:spPr>
            <a:xfrm>
              <a:off x="946050" y="1089176"/>
              <a:ext cx="7251900" cy="3381900"/>
            </a:xfrm>
            <a:prstGeom prst="rect"/>
            <a:no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09" name="Google Shape;1136;p14"/>
            <p:cNvGrpSpPr/>
            <p:nvPr/>
          </p:nvGrpSpPr>
          <p:grpSpPr>
            <a:xfrm>
              <a:off x="946050" y="672163"/>
              <a:ext cx="7251900" cy="417000"/>
              <a:chOff x="946050" y="672163"/>
              <a:chExt cx="7251900" cy="417000"/>
            </a:xfrm>
          </p:grpSpPr>
          <p:sp>
            <p:nvSpPr>
              <p:cNvPr id="1049042" name="Google Shape;1137;p14"/>
              <p:cNvSpPr/>
              <p:nvPr/>
            </p:nvSpPr>
            <p:spPr>
              <a:xfrm>
                <a:off x="946050" y="672163"/>
                <a:ext cx="7251900" cy="417000"/>
              </a:xfrm>
              <a:prstGeom prst="rect"/>
              <a:solidFill>
                <a:schemeClr val="accent4"/>
              </a:solid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10" name="Google Shape;1138;p14"/>
              <p:cNvGrpSpPr/>
              <p:nvPr/>
            </p:nvGrpSpPr>
            <p:grpSpPr>
              <a:xfrm>
                <a:off x="7209519" y="794061"/>
                <a:ext cx="789243" cy="171052"/>
                <a:chOff x="733775" y="310686"/>
                <a:chExt cx="789243" cy="171052"/>
              </a:xfrm>
            </p:grpSpPr>
            <p:sp>
              <p:nvSpPr>
                <p:cNvPr id="1049043" name="Google Shape;1139;p14"/>
                <p:cNvSpPr/>
                <p:nvPr/>
              </p:nvSpPr>
              <p:spPr>
                <a:xfrm>
                  <a:off x="1364945" y="310686"/>
                  <a:ext cx="158072" cy="171052"/>
                </a:xfrm>
                <a:prstGeom prst="rect"/>
              </p:spPr>
              <p:txBody>
                <a:bodyPr>
                  <a:prstTxWarp prst="textPlain"/>
                </a:bodyPr>
                <a:p>
                  <a:pPr algn="ctr" lvl="0"/>
                  <a:r>
                    <a:rPr b="0" i="0">
                      <a:ln>
                        <a:noFill/>
                      </a:ln>
                      <a:solidFill>
                        <a:schemeClr val="lt2"/>
                      </a:solidFill>
                      <a:latin typeface="Gaegu;300"/>
                    </a:rPr>
                    <a:t>x</a:t>
                  </a:r>
                </a:p>
              </p:txBody>
            </p:sp>
            <p:sp>
              <p:nvSpPr>
                <p:cNvPr id="1049044" name="Google Shape;1140;p14"/>
                <p:cNvSpPr/>
                <p:nvPr/>
              </p:nvSpPr>
              <p:spPr>
                <a:xfrm>
                  <a:off x="733775" y="385383"/>
                  <a:ext cx="155474" cy="21652"/>
                </a:xfrm>
                <a:prstGeom prst="rect"/>
              </p:spPr>
              <p:txBody>
                <a:bodyPr>
                  <a:prstTxWarp prst="textPlain"/>
                </a:bodyPr>
                <a:p>
                  <a:pPr algn="ctr" lvl="0"/>
                  <a:r>
                    <a:rPr b="0" i="0">
                      <a:ln>
                        <a:noFill/>
                      </a:ln>
                      <a:solidFill>
                        <a:schemeClr val="lt2"/>
                      </a:solidFill>
                      <a:latin typeface="Gaegu;300"/>
                    </a:rPr>
                    <a:t>-</a:t>
                  </a:r>
                </a:p>
              </p:txBody>
            </p:sp>
            <p:grpSp>
              <p:nvGrpSpPr>
                <p:cNvPr id="111" name="Google Shape;1141;p14"/>
                <p:cNvGrpSpPr/>
                <p:nvPr/>
              </p:nvGrpSpPr>
              <p:grpSpPr>
                <a:xfrm>
                  <a:off x="1015525" y="313175"/>
                  <a:ext cx="184510" cy="164017"/>
                  <a:chOff x="7228702" y="774508"/>
                  <a:chExt cx="285046" cy="253347"/>
                </a:xfrm>
              </p:grpSpPr>
              <p:grpSp>
                <p:nvGrpSpPr>
                  <p:cNvPr id="112" name="Google Shape;1142;p14"/>
                  <p:cNvGrpSpPr/>
                  <p:nvPr/>
                </p:nvGrpSpPr>
                <p:grpSpPr>
                  <a:xfrm>
                    <a:off x="7313001" y="774508"/>
                    <a:ext cx="200747" cy="228523"/>
                    <a:chOff x="7313001" y="774508"/>
                    <a:chExt cx="200747" cy="228523"/>
                  </a:xfrm>
                </p:grpSpPr>
                <p:sp>
                  <p:nvSpPr>
                    <p:cNvPr id="1049045" name="Google Shape;1143;p14"/>
                    <p:cNvSpPr/>
                    <p:nvPr/>
                  </p:nvSpPr>
                  <p:spPr>
                    <a:xfrm>
                      <a:off x="7315737" y="774508"/>
                      <a:ext cx="198011" cy="228523"/>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49046" name="Google Shape;1144;p14"/>
                    <p:cNvSpPr/>
                    <p:nvPr/>
                  </p:nvSpPr>
                  <p:spPr>
                    <a:xfrm>
                      <a:off x="7313001" y="778289"/>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113" name="Google Shape;1145;p14"/>
                  <p:cNvGrpSpPr/>
                  <p:nvPr/>
                </p:nvGrpSpPr>
                <p:grpSpPr>
                  <a:xfrm>
                    <a:off x="7228702" y="809455"/>
                    <a:ext cx="200757" cy="218400"/>
                    <a:chOff x="7269477" y="781280"/>
                    <a:chExt cx="200757" cy="218400"/>
                  </a:xfrm>
                </p:grpSpPr>
                <p:sp>
                  <p:nvSpPr>
                    <p:cNvPr id="1049047" name="Google Shape;1146;p14"/>
                    <p:cNvSpPr/>
                    <p:nvPr/>
                  </p:nvSpPr>
                  <p:spPr>
                    <a:xfrm>
                      <a:off x="7269477" y="781280"/>
                      <a:ext cx="200749" cy="217216"/>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49048" name="Google Shape;1147;p14"/>
                    <p:cNvSpPr/>
                    <p:nvPr/>
                  </p:nvSpPr>
                  <p:spPr>
                    <a:xfrm>
                      <a:off x="7269491" y="782465"/>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grpSp>
          <p:grpSp>
            <p:nvGrpSpPr>
              <p:cNvPr id="114" name="Google Shape;1148;p14"/>
              <p:cNvGrpSpPr/>
              <p:nvPr/>
            </p:nvGrpSpPr>
            <p:grpSpPr>
              <a:xfrm>
                <a:off x="1145239" y="777487"/>
                <a:ext cx="800559" cy="204209"/>
                <a:chOff x="747420" y="664537"/>
                <a:chExt cx="800559" cy="204209"/>
              </a:xfrm>
            </p:grpSpPr>
            <p:grpSp>
              <p:nvGrpSpPr>
                <p:cNvPr id="115" name="Google Shape;1149;p14"/>
                <p:cNvGrpSpPr/>
                <p:nvPr/>
              </p:nvGrpSpPr>
              <p:grpSpPr>
                <a:xfrm>
                  <a:off x="1339984" y="664537"/>
                  <a:ext cx="207995" cy="204209"/>
                  <a:chOff x="1541700" y="658850"/>
                  <a:chExt cx="253838" cy="249218"/>
                </a:xfrm>
              </p:grpSpPr>
              <p:sp>
                <p:nvSpPr>
                  <p:cNvPr id="1049049" name="Google Shape;1150;p14"/>
                  <p:cNvSpPr/>
                  <p:nvPr/>
                </p:nvSpPr>
                <p:spPr>
                  <a:xfrm>
                    <a:off x="1541700" y="658850"/>
                    <a:ext cx="253838" cy="249218"/>
                  </a:xfrm>
                  <a:custGeom>
                    <a:avLst/>
                    <a:ah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050" name="Google Shape;1151;p14"/>
                  <p:cNvSpPr/>
                  <p:nvPr/>
                </p:nvSpPr>
                <p:spPr>
                  <a:xfrm>
                    <a:off x="1610522" y="731473"/>
                    <a:ext cx="118892" cy="100998"/>
                  </a:xfrm>
                  <a:custGeom>
                    <a:avLst/>
                    <a:ah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051" name="Google Shape;1152;p14"/>
                <p:cNvSpPr/>
                <p:nvPr/>
              </p:nvSpPr>
              <p:spPr>
                <a:xfrm rot="-5400000">
                  <a:off x="715100" y="702546"/>
                  <a:ext cx="192827" cy="128187"/>
                </a:xfrm>
                <a:prstGeom prst="rect"/>
              </p:spPr>
              <p:txBody>
                <a:bodyPr>
                  <a:prstTxWarp prst="textPlain"/>
                </a:bodyPr>
                <a:p>
                  <a:pPr algn="ctr" lvl="0"/>
                  <a:r>
                    <a:rPr b="0" i="0">
                      <a:ln>
                        <a:noFill/>
                      </a:ln>
                      <a:solidFill>
                        <a:schemeClr val="lt2"/>
                      </a:solidFill>
                      <a:latin typeface="Gaegu;300"/>
                    </a:rPr>
                    <a:t>^</a:t>
                  </a:r>
                </a:p>
              </p:txBody>
            </p:sp>
            <p:sp>
              <p:nvSpPr>
                <p:cNvPr id="1049052" name="Google Shape;1153;p14"/>
                <p:cNvSpPr/>
                <p:nvPr/>
              </p:nvSpPr>
              <p:spPr>
                <a:xfrm rot="5400000" flipH="1">
                  <a:off x="1011380" y="702546"/>
                  <a:ext cx="192827" cy="128187"/>
                </a:xfrm>
                <a:prstGeom prst="rect"/>
              </p:spPr>
              <p:txBody>
                <a:bodyPr>
                  <a:prstTxWarp prst="textPlain"/>
                </a:bodyPr>
                <a:p>
                  <a:pPr algn="ctr" lvl="0"/>
                  <a:r>
                    <a:rPr b="0" i="0">
                      <a:ln>
                        <a:noFill/>
                      </a:ln>
                      <a:solidFill>
                        <a:schemeClr val="lt2"/>
                      </a:solidFill>
                      <a:latin typeface="Gaegu;300"/>
                    </a:rPr>
                    <a:t>^</a:t>
                  </a:r>
                </a:p>
              </p:txBody>
            </p:sp>
          </p:grpSp>
        </p:grpSp>
      </p:grpSp>
      <p:sp>
        <p:nvSpPr>
          <p:cNvPr id="1049053" name="Google Shape;1154;p14"/>
          <p:cNvSpPr txBox="1"/>
          <p:nvPr>
            <p:ph type="title"/>
          </p:nvPr>
        </p:nvSpPr>
        <p:spPr>
          <a:xfrm>
            <a:off x="1509000" y="1551600"/>
            <a:ext cx="6126000" cy="1467600"/>
          </a:xfrm>
          <a:prstGeom prst="rect"/>
          <a:solidFill>
            <a:schemeClr val="lt2"/>
          </a:solidFill>
          <a:ln w="28575" cap="flat" cmpd="sng">
            <a:solidFill>
              <a:schemeClr val="accent1"/>
            </a:solidFill>
            <a:prstDash val="solid"/>
            <a:round/>
            <a:headEnd type="none" w="sm" len="sm"/>
            <a:tailEnd type="none" w="sm" len="sm"/>
          </a:ln>
        </p:spPr>
        <p:txBody>
          <a:bodyPr anchor="ctr" anchorCtr="0" bIns="0" lIns="0" rIns="0" spcFirstLastPara="1" tIns="0" wrap="square">
            <a:noAutofit/>
          </a:bodyPr>
          <a:lstStyle>
            <a:lvl1pPr lvl="0" rtl="0">
              <a:spcBef>
                <a:spcPts val="0"/>
              </a:spcBef>
              <a:spcAft>
                <a:spcPts val="0"/>
              </a:spcAft>
              <a:buSzPts val="3000"/>
              <a:buNone/>
              <a:defRPr b="0" sz="2000">
                <a:solidFill>
                  <a:schemeClr val="dk2"/>
                </a:solidFill>
                <a:latin typeface="Varela Round"/>
                <a:ea typeface="Varela Round"/>
                <a:cs typeface="Varela Round"/>
                <a:sym typeface="Varela Round"/>
              </a:defRPr>
            </a:lvl1pPr>
            <a:lvl2pPr lvl="1" rtl="0">
              <a:spcBef>
                <a:spcPts val="0"/>
              </a:spcBef>
              <a:spcAft>
                <a:spcPts val="0"/>
              </a:spcAft>
              <a:buSzPts val="2800"/>
              <a:buFont typeface="Gaegu"/>
              <a:buNone/>
              <a:defRPr b="1">
                <a:latin typeface="Gaegu"/>
                <a:ea typeface="Gaegu"/>
                <a:cs typeface="Gaegu"/>
                <a:sym typeface="Gaegu"/>
              </a:defRPr>
            </a:lvl2pPr>
            <a:lvl3pPr lvl="2" rtl="0">
              <a:spcBef>
                <a:spcPts val="0"/>
              </a:spcBef>
              <a:spcAft>
                <a:spcPts val="0"/>
              </a:spcAft>
              <a:buSzPts val="2800"/>
              <a:buFont typeface="Gaegu"/>
              <a:buNone/>
              <a:defRPr b="1">
                <a:latin typeface="Gaegu"/>
                <a:ea typeface="Gaegu"/>
                <a:cs typeface="Gaegu"/>
                <a:sym typeface="Gaegu"/>
              </a:defRPr>
            </a:lvl3pPr>
            <a:lvl4pPr lvl="3" rtl="0">
              <a:spcBef>
                <a:spcPts val="0"/>
              </a:spcBef>
              <a:spcAft>
                <a:spcPts val="0"/>
              </a:spcAft>
              <a:buSzPts val="2800"/>
              <a:buFont typeface="Gaegu"/>
              <a:buNone/>
              <a:defRPr b="1">
                <a:latin typeface="Gaegu"/>
                <a:ea typeface="Gaegu"/>
                <a:cs typeface="Gaegu"/>
                <a:sym typeface="Gaegu"/>
              </a:defRPr>
            </a:lvl4pPr>
            <a:lvl5pPr lvl="4" rtl="0">
              <a:spcBef>
                <a:spcPts val="0"/>
              </a:spcBef>
              <a:spcAft>
                <a:spcPts val="0"/>
              </a:spcAft>
              <a:buSzPts val="2800"/>
              <a:buFont typeface="Gaegu"/>
              <a:buNone/>
              <a:defRPr b="1">
                <a:latin typeface="Gaegu"/>
                <a:ea typeface="Gaegu"/>
                <a:cs typeface="Gaegu"/>
                <a:sym typeface="Gaegu"/>
              </a:defRPr>
            </a:lvl5pPr>
            <a:lvl6pPr lvl="5" rtl="0">
              <a:spcBef>
                <a:spcPts val="0"/>
              </a:spcBef>
              <a:spcAft>
                <a:spcPts val="0"/>
              </a:spcAft>
              <a:buSzPts val="2800"/>
              <a:buFont typeface="Gaegu"/>
              <a:buNone/>
              <a:defRPr b="1">
                <a:latin typeface="Gaegu"/>
                <a:ea typeface="Gaegu"/>
                <a:cs typeface="Gaegu"/>
                <a:sym typeface="Gaegu"/>
              </a:defRPr>
            </a:lvl6pPr>
            <a:lvl7pPr lvl="6" rtl="0">
              <a:spcBef>
                <a:spcPts val="0"/>
              </a:spcBef>
              <a:spcAft>
                <a:spcPts val="0"/>
              </a:spcAft>
              <a:buSzPts val="2800"/>
              <a:buFont typeface="Gaegu"/>
              <a:buNone/>
              <a:defRPr b="1">
                <a:latin typeface="Gaegu"/>
                <a:ea typeface="Gaegu"/>
                <a:cs typeface="Gaegu"/>
                <a:sym typeface="Gaegu"/>
              </a:defRPr>
            </a:lvl7pPr>
            <a:lvl8pPr lvl="7" rtl="0">
              <a:spcBef>
                <a:spcPts val="0"/>
              </a:spcBef>
              <a:spcAft>
                <a:spcPts val="0"/>
              </a:spcAft>
              <a:buSzPts val="2800"/>
              <a:buFont typeface="Gaegu"/>
              <a:buNone/>
              <a:defRPr b="1">
                <a:latin typeface="Gaegu"/>
                <a:ea typeface="Gaegu"/>
                <a:cs typeface="Gaegu"/>
                <a:sym typeface="Gaegu"/>
              </a:defRPr>
            </a:lvl8pPr>
            <a:lvl9pPr lvl="8" rtl="0">
              <a:spcBef>
                <a:spcPts val="0"/>
              </a:spcBef>
              <a:spcAft>
                <a:spcPts val="0"/>
              </a:spcAft>
              <a:buSzPts val="2800"/>
              <a:buFont typeface="Gaegu"/>
              <a:buNone/>
              <a:defRPr b="1">
                <a:latin typeface="Gaegu"/>
                <a:ea typeface="Gaegu"/>
                <a:cs typeface="Gaegu"/>
                <a:sym typeface="Gaegu"/>
              </a:defRPr>
            </a:lvl9pPr>
          </a:lstStyle>
          <a:p/>
        </p:txBody>
      </p:sp>
      <p:sp>
        <p:nvSpPr>
          <p:cNvPr id="1049054" name="Google Shape;1155;p14"/>
          <p:cNvSpPr txBox="1"/>
          <p:nvPr>
            <p:ph type="title" idx="2"/>
          </p:nvPr>
        </p:nvSpPr>
        <p:spPr>
          <a:xfrm>
            <a:off x="1509000" y="3019197"/>
            <a:ext cx="6126000" cy="572700"/>
          </a:xfrm>
          <a:prstGeom prst="rect"/>
        </p:spPr>
        <p:txBody>
          <a:bodyPr anchor="ctr" anchorCtr="0" bIns="0" lIns="0" rIns="0" spcFirstLastPara="1" tIns="0" wrap="square">
            <a:noAutofit/>
          </a:bodyPr>
          <a:lstStyle>
            <a:lvl1pPr lvl="0" rtl="0">
              <a:spcBef>
                <a:spcPts val="0"/>
              </a:spcBef>
              <a:spcAft>
                <a:spcPts val="0"/>
              </a:spcAft>
              <a:buSzPts val="3000"/>
              <a:buNone/>
              <a:defRPr sz="2400">
                <a:solidFill>
                  <a:schemeClr val="accent3"/>
                </a:solidFill>
              </a:defRPr>
            </a:lvl1pPr>
            <a:lvl2pPr lvl="1" rtl="0">
              <a:spcBef>
                <a:spcPts val="0"/>
              </a:spcBef>
              <a:spcAft>
                <a:spcPts val="0"/>
              </a:spcAft>
              <a:buSzPts val="2800"/>
              <a:buNone/>
              <a:defRPr>
                <a:latin typeface="Varela Round"/>
                <a:ea typeface="Varela Round"/>
                <a:cs typeface="Varela Round"/>
                <a:sym typeface="Varela Round"/>
              </a:defRPr>
            </a:lvl2pPr>
            <a:lvl3pPr lvl="2" rtl="0">
              <a:spcBef>
                <a:spcPts val="0"/>
              </a:spcBef>
              <a:spcAft>
                <a:spcPts val="0"/>
              </a:spcAft>
              <a:buSzPts val="2800"/>
              <a:buNone/>
              <a:defRPr>
                <a:latin typeface="Varela Round"/>
                <a:ea typeface="Varela Round"/>
                <a:cs typeface="Varela Round"/>
                <a:sym typeface="Varela Round"/>
              </a:defRPr>
            </a:lvl3pPr>
            <a:lvl4pPr lvl="3" rtl="0">
              <a:spcBef>
                <a:spcPts val="0"/>
              </a:spcBef>
              <a:spcAft>
                <a:spcPts val="0"/>
              </a:spcAft>
              <a:buSzPts val="2800"/>
              <a:buNone/>
              <a:defRPr>
                <a:latin typeface="Varela Round"/>
                <a:ea typeface="Varela Round"/>
                <a:cs typeface="Varela Round"/>
                <a:sym typeface="Varela Round"/>
              </a:defRPr>
            </a:lvl4pPr>
            <a:lvl5pPr lvl="4" rtl="0">
              <a:spcBef>
                <a:spcPts val="0"/>
              </a:spcBef>
              <a:spcAft>
                <a:spcPts val="0"/>
              </a:spcAft>
              <a:buSzPts val="2800"/>
              <a:buNone/>
              <a:defRPr>
                <a:latin typeface="Varela Round"/>
                <a:ea typeface="Varela Round"/>
                <a:cs typeface="Varela Round"/>
                <a:sym typeface="Varela Round"/>
              </a:defRPr>
            </a:lvl5pPr>
            <a:lvl6pPr lvl="5" rtl="0">
              <a:spcBef>
                <a:spcPts val="0"/>
              </a:spcBef>
              <a:spcAft>
                <a:spcPts val="0"/>
              </a:spcAft>
              <a:buSzPts val="2800"/>
              <a:buNone/>
              <a:defRPr>
                <a:latin typeface="Varela Round"/>
                <a:ea typeface="Varela Round"/>
                <a:cs typeface="Varela Round"/>
                <a:sym typeface="Varela Round"/>
              </a:defRPr>
            </a:lvl6pPr>
            <a:lvl7pPr lvl="6" rtl="0">
              <a:spcBef>
                <a:spcPts val="0"/>
              </a:spcBef>
              <a:spcAft>
                <a:spcPts val="0"/>
              </a:spcAft>
              <a:buSzPts val="2800"/>
              <a:buNone/>
              <a:defRPr>
                <a:latin typeface="Varela Round"/>
                <a:ea typeface="Varela Round"/>
                <a:cs typeface="Varela Round"/>
                <a:sym typeface="Varela Round"/>
              </a:defRPr>
            </a:lvl7pPr>
            <a:lvl8pPr lvl="7" rtl="0">
              <a:spcBef>
                <a:spcPts val="0"/>
              </a:spcBef>
              <a:spcAft>
                <a:spcPts val="0"/>
              </a:spcAft>
              <a:buSzPts val="2800"/>
              <a:buNone/>
              <a:defRPr>
                <a:latin typeface="Varela Round"/>
                <a:ea typeface="Varela Round"/>
                <a:cs typeface="Varela Round"/>
                <a:sym typeface="Varela Round"/>
              </a:defRPr>
            </a:lvl8pPr>
            <a:lvl9pPr lvl="8" rtl="0">
              <a:spcBef>
                <a:spcPts val="0"/>
              </a:spcBef>
              <a:spcAft>
                <a:spcPts val="0"/>
              </a:spcAft>
              <a:buSzPts val="2800"/>
              <a:buNone/>
              <a:defRPr>
                <a:latin typeface="Varela Round"/>
                <a:ea typeface="Varela Round"/>
                <a:cs typeface="Varela Round"/>
                <a:sym typeface="Varela Roun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95" name="Shape 1156"/>
        <p:cNvGrpSpPr/>
        <p:nvPr/>
      </p:nvGrpSpPr>
      <p:grpSpPr>
        <a:xfrm>
          <a:off x="0" y="0"/>
          <a:ext cx="0" cy="0"/>
          <a:chOff x="0" y="0"/>
          <a:chExt cx="0" cy="0"/>
        </a:xfrm>
      </p:grpSpPr>
      <p:grpSp>
        <p:nvGrpSpPr>
          <p:cNvPr id="196" name="Google Shape;1157;p15"/>
          <p:cNvGrpSpPr/>
          <p:nvPr/>
        </p:nvGrpSpPr>
        <p:grpSpPr>
          <a:xfrm>
            <a:off x="-23004" y="-1"/>
            <a:ext cx="9177565" cy="5143390"/>
            <a:chOff x="-23004" y="-1"/>
            <a:chExt cx="9177565" cy="5143390"/>
          </a:xfrm>
        </p:grpSpPr>
        <p:sp>
          <p:nvSpPr>
            <p:cNvPr id="1049559" name="Google Shape;1158;p15"/>
            <p:cNvSpPr/>
            <p:nvPr/>
          </p:nvSpPr>
          <p:spPr>
            <a:xfrm>
              <a:off x="-22991"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60" name="Google Shape;1159;p15"/>
            <p:cNvSpPr/>
            <p:nvPr/>
          </p:nvSpPr>
          <p:spPr>
            <a:xfrm>
              <a:off x="324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61" name="Google Shape;1160;p15"/>
            <p:cNvSpPr/>
            <p:nvPr/>
          </p:nvSpPr>
          <p:spPr>
            <a:xfrm>
              <a:off x="650686"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62" name="Google Shape;1161;p15"/>
            <p:cNvSpPr/>
            <p:nvPr/>
          </p:nvSpPr>
          <p:spPr>
            <a:xfrm>
              <a:off x="9986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63" name="Google Shape;1162;p15"/>
            <p:cNvSpPr/>
            <p:nvPr/>
          </p:nvSpPr>
          <p:spPr>
            <a:xfrm>
              <a:off x="1346531"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64" name="Google Shape;1163;p15"/>
            <p:cNvSpPr/>
            <p:nvPr/>
          </p:nvSpPr>
          <p:spPr>
            <a:xfrm>
              <a:off x="1672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65" name="Google Shape;1164;p15"/>
            <p:cNvSpPr/>
            <p:nvPr/>
          </p:nvSpPr>
          <p:spPr>
            <a:xfrm>
              <a:off x="20202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66" name="Google Shape;1165;p15"/>
            <p:cNvSpPr/>
            <p:nvPr/>
          </p:nvSpPr>
          <p:spPr>
            <a:xfrm>
              <a:off x="236813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67" name="Google Shape;1166;p15"/>
            <p:cNvSpPr/>
            <p:nvPr/>
          </p:nvSpPr>
          <p:spPr>
            <a:xfrm>
              <a:off x="26941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68" name="Google Shape;1167;p15"/>
            <p:cNvSpPr/>
            <p:nvPr/>
          </p:nvSpPr>
          <p:spPr>
            <a:xfrm>
              <a:off x="3041740"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69" name="Google Shape;1168;p15"/>
            <p:cNvSpPr/>
            <p:nvPr/>
          </p:nvSpPr>
          <p:spPr>
            <a:xfrm>
              <a:off x="338966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70" name="Google Shape;1169;p15"/>
            <p:cNvSpPr/>
            <p:nvPr/>
          </p:nvSpPr>
          <p:spPr>
            <a:xfrm>
              <a:off x="37157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71" name="Google Shape;1170;p15"/>
            <p:cNvSpPr/>
            <p:nvPr/>
          </p:nvSpPr>
          <p:spPr>
            <a:xfrm>
              <a:off x="406333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72" name="Google Shape;1171;p15"/>
            <p:cNvSpPr/>
            <p:nvPr/>
          </p:nvSpPr>
          <p:spPr>
            <a:xfrm>
              <a:off x="4411262"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73" name="Google Shape;1172;p15"/>
            <p:cNvSpPr/>
            <p:nvPr/>
          </p:nvSpPr>
          <p:spPr>
            <a:xfrm>
              <a:off x="-23004" y="176275"/>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74" name="Google Shape;1173;p15"/>
            <p:cNvSpPr/>
            <p:nvPr/>
          </p:nvSpPr>
          <p:spPr>
            <a:xfrm>
              <a:off x="-23004" y="52386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75" name="Google Shape;1174;p15"/>
            <p:cNvSpPr/>
            <p:nvPr/>
          </p:nvSpPr>
          <p:spPr>
            <a:xfrm>
              <a:off x="-23004" y="84988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76" name="Google Shape;1175;p15"/>
            <p:cNvSpPr/>
            <p:nvPr/>
          </p:nvSpPr>
          <p:spPr>
            <a:xfrm>
              <a:off x="-23004" y="119780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77" name="Google Shape;1176;p15"/>
            <p:cNvSpPr/>
            <p:nvPr/>
          </p:nvSpPr>
          <p:spPr>
            <a:xfrm>
              <a:off x="-23004" y="155450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78" name="Google Shape;1177;p15"/>
            <p:cNvSpPr/>
            <p:nvPr/>
          </p:nvSpPr>
          <p:spPr>
            <a:xfrm>
              <a:off x="-23004" y="1880590"/>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79" name="Google Shape;1178;p15"/>
            <p:cNvSpPr/>
            <p:nvPr/>
          </p:nvSpPr>
          <p:spPr>
            <a:xfrm>
              <a:off x="-23004" y="222851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80" name="Google Shape;1179;p15"/>
            <p:cNvSpPr/>
            <p:nvPr/>
          </p:nvSpPr>
          <p:spPr>
            <a:xfrm>
              <a:off x="-23004" y="257636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81" name="Google Shape;1180;p15"/>
            <p:cNvSpPr/>
            <p:nvPr/>
          </p:nvSpPr>
          <p:spPr>
            <a:xfrm>
              <a:off x="-23004" y="2902455"/>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82" name="Google Shape;1181;p15"/>
            <p:cNvSpPr/>
            <p:nvPr/>
          </p:nvSpPr>
          <p:spPr>
            <a:xfrm>
              <a:off x="-23004" y="3250042"/>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83" name="Google Shape;1182;p15"/>
            <p:cNvSpPr/>
            <p:nvPr/>
          </p:nvSpPr>
          <p:spPr>
            <a:xfrm>
              <a:off x="-23004" y="359796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84" name="Google Shape;1183;p15"/>
            <p:cNvSpPr/>
            <p:nvPr/>
          </p:nvSpPr>
          <p:spPr>
            <a:xfrm>
              <a:off x="-23004" y="392405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85" name="Google Shape;1184;p15"/>
            <p:cNvSpPr/>
            <p:nvPr/>
          </p:nvSpPr>
          <p:spPr>
            <a:xfrm>
              <a:off x="-23004" y="4271639"/>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86" name="Google Shape;1185;p15"/>
            <p:cNvSpPr/>
            <p:nvPr/>
          </p:nvSpPr>
          <p:spPr>
            <a:xfrm>
              <a:off x="-23004" y="461956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87" name="Google Shape;1186;p15"/>
            <p:cNvSpPr/>
            <p:nvPr/>
          </p:nvSpPr>
          <p:spPr>
            <a:xfrm>
              <a:off x="-23004" y="4945583"/>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88" name="Google Shape;1187;p15"/>
            <p:cNvSpPr/>
            <p:nvPr/>
          </p:nvSpPr>
          <p:spPr>
            <a:xfrm>
              <a:off x="4732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89" name="Google Shape;1188;p15"/>
            <p:cNvSpPr/>
            <p:nvPr/>
          </p:nvSpPr>
          <p:spPr>
            <a:xfrm>
              <a:off x="505868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90" name="Google Shape;1189;p15"/>
            <p:cNvSpPr/>
            <p:nvPr/>
          </p:nvSpPr>
          <p:spPr>
            <a:xfrm>
              <a:off x="5406608"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91" name="Google Shape;1190;p15"/>
            <p:cNvSpPr/>
            <p:nvPr/>
          </p:nvSpPr>
          <p:spPr>
            <a:xfrm>
              <a:off x="57541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92" name="Google Shape;1191;p15"/>
            <p:cNvSpPr/>
            <p:nvPr/>
          </p:nvSpPr>
          <p:spPr>
            <a:xfrm>
              <a:off x="6080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93" name="Google Shape;1192;p15"/>
            <p:cNvSpPr/>
            <p:nvPr/>
          </p:nvSpPr>
          <p:spPr>
            <a:xfrm>
              <a:off x="64282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94" name="Google Shape;1193;p15"/>
            <p:cNvSpPr/>
            <p:nvPr/>
          </p:nvSpPr>
          <p:spPr>
            <a:xfrm>
              <a:off x="677579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95" name="Google Shape;1194;p15"/>
            <p:cNvSpPr/>
            <p:nvPr/>
          </p:nvSpPr>
          <p:spPr>
            <a:xfrm>
              <a:off x="710188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96" name="Google Shape;1195;p15"/>
            <p:cNvSpPr/>
            <p:nvPr/>
          </p:nvSpPr>
          <p:spPr>
            <a:xfrm>
              <a:off x="74498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97" name="Google Shape;1196;p15"/>
            <p:cNvSpPr/>
            <p:nvPr/>
          </p:nvSpPr>
          <p:spPr>
            <a:xfrm>
              <a:off x="779739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98" name="Google Shape;1197;p15"/>
            <p:cNvSpPr/>
            <p:nvPr/>
          </p:nvSpPr>
          <p:spPr>
            <a:xfrm>
              <a:off x="8123417"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99" name="Google Shape;1198;p15"/>
            <p:cNvSpPr/>
            <p:nvPr/>
          </p:nvSpPr>
          <p:spPr>
            <a:xfrm>
              <a:off x="8471339"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00" name="Google Shape;1199;p15"/>
            <p:cNvSpPr/>
            <p:nvPr/>
          </p:nvSpPr>
          <p:spPr>
            <a:xfrm>
              <a:off x="882837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01" name="Google Shape;1200;p15"/>
            <p:cNvSpPr/>
            <p:nvPr/>
          </p:nvSpPr>
          <p:spPr>
            <a:xfrm>
              <a:off x="915445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02" name="Google Shape;1201;p15"/>
            <p:cNvSpPr/>
            <p:nvPr/>
          </p:nvSpPr>
          <p:spPr>
            <a:xfrm>
              <a:off x="4732600" y="176275"/>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03" name="Google Shape;1202;p15"/>
            <p:cNvSpPr/>
            <p:nvPr/>
          </p:nvSpPr>
          <p:spPr>
            <a:xfrm>
              <a:off x="4732600" y="52386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04" name="Google Shape;1203;p15"/>
            <p:cNvSpPr/>
            <p:nvPr/>
          </p:nvSpPr>
          <p:spPr>
            <a:xfrm>
              <a:off x="4732600" y="84988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05" name="Google Shape;1204;p15"/>
            <p:cNvSpPr/>
            <p:nvPr/>
          </p:nvSpPr>
          <p:spPr>
            <a:xfrm>
              <a:off x="4732600" y="119780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06" name="Google Shape;1205;p15"/>
            <p:cNvSpPr/>
            <p:nvPr/>
          </p:nvSpPr>
          <p:spPr>
            <a:xfrm>
              <a:off x="4732600" y="155450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07" name="Google Shape;1206;p15"/>
            <p:cNvSpPr/>
            <p:nvPr/>
          </p:nvSpPr>
          <p:spPr>
            <a:xfrm>
              <a:off x="4732600" y="1880590"/>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08" name="Google Shape;1207;p15"/>
            <p:cNvSpPr/>
            <p:nvPr/>
          </p:nvSpPr>
          <p:spPr>
            <a:xfrm>
              <a:off x="4732600" y="222851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09" name="Google Shape;1208;p15"/>
            <p:cNvSpPr/>
            <p:nvPr/>
          </p:nvSpPr>
          <p:spPr>
            <a:xfrm>
              <a:off x="4732600" y="257636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10" name="Google Shape;1209;p15"/>
            <p:cNvSpPr/>
            <p:nvPr/>
          </p:nvSpPr>
          <p:spPr>
            <a:xfrm>
              <a:off x="4732600" y="2902455"/>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11" name="Google Shape;1210;p15"/>
            <p:cNvSpPr/>
            <p:nvPr/>
          </p:nvSpPr>
          <p:spPr>
            <a:xfrm>
              <a:off x="4732600" y="3250042"/>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12" name="Google Shape;1211;p15"/>
            <p:cNvSpPr/>
            <p:nvPr/>
          </p:nvSpPr>
          <p:spPr>
            <a:xfrm>
              <a:off x="4732600" y="359796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13" name="Google Shape;1212;p15"/>
            <p:cNvSpPr/>
            <p:nvPr/>
          </p:nvSpPr>
          <p:spPr>
            <a:xfrm>
              <a:off x="4732600" y="392405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14" name="Google Shape;1213;p15"/>
            <p:cNvSpPr/>
            <p:nvPr/>
          </p:nvSpPr>
          <p:spPr>
            <a:xfrm>
              <a:off x="4732600" y="4271639"/>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15" name="Google Shape;1214;p15"/>
            <p:cNvSpPr/>
            <p:nvPr/>
          </p:nvSpPr>
          <p:spPr>
            <a:xfrm>
              <a:off x="4732600" y="461956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16" name="Google Shape;1215;p15"/>
            <p:cNvSpPr/>
            <p:nvPr/>
          </p:nvSpPr>
          <p:spPr>
            <a:xfrm>
              <a:off x="4732600" y="4945583"/>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617" name="Google Shape;1216;p15"/>
          <p:cNvSpPr/>
          <p:nvPr/>
        </p:nvSpPr>
        <p:spPr>
          <a:xfrm>
            <a:off x="600600" y="1014000"/>
            <a:ext cx="7942800" cy="3748500"/>
          </a:xfrm>
          <a:prstGeom prst="rect"/>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97" name="Google Shape;1217;p15"/>
          <p:cNvGrpSpPr/>
          <p:nvPr/>
        </p:nvGrpSpPr>
        <p:grpSpPr>
          <a:xfrm rot="10800000">
            <a:off x="3223925" y="847675"/>
            <a:ext cx="887900" cy="452300"/>
            <a:chOff x="2094425" y="748900"/>
            <a:chExt cx="887900" cy="452300"/>
          </a:xfrm>
        </p:grpSpPr>
        <p:sp>
          <p:nvSpPr>
            <p:cNvPr id="1049618" name="Google Shape;1218;p15"/>
            <p:cNvSpPr/>
            <p:nvPr/>
          </p:nvSpPr>
          <p:spPr>
            <a:xfrm>
              <a:off x="2094425" y="748900"/>
              <a:ext cx="887900" cy="419450"/>
            </a:xfrm>
            <a:custGeom>
              <a:avLst/>
              <a:ahLst/>
              <a:rect l="l" t="t" r="r" b="b"/>
              <a:pathLst>
                <a:path w="35516" h="16778" extrusionOk="0">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19" name="Google Shape;1219;p15"/>
            <p:cNvSpPr/>
            <p:nvPr/>
          </p:nvSpPr>
          <p:spPr>
            <a:xfrm>
              <a:off x="2180475" y="835350"/>
              <a:ext cx="733700" cy="337425"/>
            </a:xfrm>
            <a:custGeom>
              <a:avLst/>
              <a:ahLst/>
              <a:rect l="l" t="t" r="r" b="b"/>
              <a:pathLst>
                <a:path w="29348" h="13497" extrusionOk="0">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20" name="Google Shape;1220;p15"/>
            <p:cNvSpPr/>
            <p:nvPr/>
          </p:nvSpPr>
          <p:spPr>
            <a:xfrm>
              <a:off x="2263050" y="935600"/>
              <a:ext cx="563600" cy="236375"/>
            </a:xfrm>
            <a:custGeom>
              <a:avLst/>
              <a:ahLst/>
              <a:rect l="l" t="t" r="r" b="b"/>
              <a:pathLst>
                <a:path w="22544" h="9455" extrusionOk="0">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21" name="Google Shape;1221;p15"/>
            <p:cNvSpPr/>
            <p:nvPr/>
          </p:nvSpPr>
          <p:spPr>
            <a:xfrm>
              <a:off x="2343125" y="1024550"/>
              <a:ext cx="375575" cy="176650"/>
            </a:xfrm>
            <a:custGeom>
              <a:avLst/>
              <a:ahLst/>
              <a:rect l="l" t="t" r="r" b="b"/>
              <a:pathLst>
                <a:path w="15023" h="7066" extrusionOk="0">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rgbClr val="C09CFC"/>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622" name="Google Shape;1222;p15"/>
          <p:cNvSpPr/>
          <p:nvPr/>
        </p:nvSpPr>
        <p:spPr>
          <a:xfrm rot="-6700904">
            <a:off x="7591217" y="721081"/>
            <a:ext cx="939217" cy="809735"/>
          </a:xfrm>
          <a:custGeom>
            <a:avLst/>
            <a:ahLst/>
            <a:rect l="l" t="t" r="r" b="b"/>
            <a:pathLst>
              <a:path w="20514" h="17685" extrusionOk="0">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23" name="Google Shape;1223;p15"/>
          <p:cNvSpPr/>
          <p:nvPr/>
        </p:nvSpPr>
        <p:spPr>
          <a:xfrm>
            <a:off x="600600" y="3189376"/>
            <a:ext cx="1536718" cy="1573103"/>
          </a:xfrm>
          <a:custGeom>
            <a:avLst/>
            <a:ahLst/>
            <a:rect l="l" t="t" r="r" b="b"/>
            <a:pathLst>
              <a:path w="26861" h="27497" extrusionOk="0">
                <a:moveTo>
                  <a:pt x="26781" y="15479"/>
                </a:moveTo>
                <a:cubicBezTo>
                  <a:pt x="26721" y="14823"/>
                  <a:pt x="26701" y="14186"/>
                  <a:pt x="26582" y="13629"/>
                </a:cubicBezTo>
                <a:cubicBezTo>
                  <a:pt x="26542" y="13430"/>
                  <a:pt x="26443" y="13251"/>
                  <a:pt x="26403" y="13052"/>
                </a:cubicBezTo>
                <a:cubicBezTo>
                  <a:pt x="26224" y="12236"/>
                  <a:pt x="26164" y="11401"/>
                  <a:pt x="25945" y="10605"/>
                </a:cubicBezTo>
                <a:cubicBezTo>
                  <a:pt x="25866" y="10346"/>
                  <a:pt x="25726" y="10088"/>
                  <a:pt x="25647" y="9829"/>
                </a:cubicBezTo>
                <a:cubicBezTo>
                  <a:pt x="25567" y="9570"/>
                  <a:pt x="25567" y="9292"/>
                  <a:pt x="25488" y="9013"/>
                </a:cubicBezTo>
                <a:cubicBezTo>
                  <a:pt x="25408" y="8735"/>
                  <a:pt x="25289" y="8476"/>
                  <a:pt x="25189" y="8217"/>
                </a:cubicBezTo>
                <a:cubicBezTo>
                  <a:pt x="25070" y="7819"/>
                  <a:pt x="24851" y="7422"/>
                  <a:pt x="24712" y="7183"/>
                </a:cubicBezTo>
                <a:cubicBezTo>
                  <a:pt x="24592" y="6964"/>
                  <a:pt x="24553" y="6765"/>
                  <a:pt x="24473" y="6606"/>
                </a:cubicBezTo>
                <a:cubicBezTo>
                  <a:pt x="24334" y="6248"/>
                  <a:pt x="24095" y="5929"/>
                  <a:pt x="23896" y="5611"/>
                </a:cubicBezTo>
                <a:cubicBezTo>
                  <a:pt x="23836" y="5511"/>
                  <a:pt x="23856" y="5372"/>
                  <a:pt x="23797" y="5293"/>
                </a:cubicBezTo>
                <a:cubicBezTo>
                  <a:pt x="23737" y="5193"/>
                  <a:pt x="23598" y="5133"/>
                  <a:pt x="23538" y="5034"/>
                </a:cubicBezTo>
                <a:cubicBezTo>
                  <a:pt x="23538" y="5034"/>
                  <a:pt x="23538" y="4934"/>
                  <a:pt x="23498" y="4895"/>
                </a:cubicBezTo>
                <a:cubicBezTo>
                  <a:pt x="23319" y="4636"/>
                  <a:pt x="23160" y="4338"/>
                  <a:pt x="22961" y="4119"/>
                </a:cubicBezTo>
                <a:cubicBezTo>
                  <a:pt x="22881" y="4019"/>
                  <a:pt x="22782" y="3940"/>
                  <a:pt x="22702" y="3840"/>
                </a:cubicBezTo>
                <a:cubicBezTo>
                  <a:pt x="22603" y="3721"/>
                  <a:pt x="22523" y="3582"/>
                  <a:pt x="22503" y="3562"/>
                </a:cubicBezTo>
                <a:cubicBezTo>
                  <a:pt x="22424" y="3442"/>
                  <a:pt x="22284" y="3422"/>
                  <a:pt x="22185" y="3323"/>
                </a:cubicBezTo>
                <a:cubicBezTo>
                  <a:pt x="22145" y="3263"/>
                  <a:pt x="22165" y="3204"/>
                  <a:pt x="22145" y="3164"/>
                </a:cubicBezTo>
                <a:cubicBezTo>
                  <a:pt x="22105" y="3124"/>
                  <a:pt x="22006" y="3104"/>
                  <a:pt x="21966" y="3044"/>
                </a:cubicBezTo>
                <a:cubicBezTo>
                  <a:pt x="21707" y="2746"/>
                  <a:pt x="21409" y="2388"/>
                  <a:pt x="21051" y="2129"/>
                </a:cubicBezTo>
                <a:cubicBezTo>
                  <a:pt x="20951" y="2069"/>
                  <a:pt x="20832" y="2050"/>
                  <a:pt x="20752" y="1990"/>
                </a:cubicBezTo>
                <a:cubicBezTo>
                  <a:pt x="20633" y="1910"/>
                  <a:pt x="20553" y="1811"/>
                  <a:pt x="20454" y="1731"/>
                </a:cubicBezTo>
                <a:cubicBezTo>
                  <a:pt x="20255" y="1592"/>
                  <a:pt x="20056" y="1492"/>
                  <a:pt x="19837" y="1373"/>
                </a:cubicBezTo>
                <a:cubicBezTo>
                  <a:pt x="19419" y="1134"/>
                  <a:pt x="19002" y="955"/>
                  <a:pt x="18584" y="756"/>
                </a:cubicBezTo>
                <a:cubicBezTo>
                  <a:pt x="17768" y="398"/>
                  <a:pt x="16912" y="140"/>
                  <a:pt x="16077" y="40"/>
                </a:cubicBezTo>
                <a:cubicBezTo>
                  <a:pt x="15321" y="40"/>
                  <a:pt x="14604" y="0"/>
                  <a:pt x="13928" y="40"/>
                </a:cubicBezTo>
                <a:cubicBezTo>
                  <a:pt x="13829" y="40"/>
                  <a:pt x="13749" y="0"/>
                  <a:pt x="13649" y="20"/>
                </a:cubicBezTo>
                <a:cubicBezTo>
                  <a:pt x="13590" y="20"/>
                  <a:pt x="13510" y="80"/>
                  <a:pt x="13451" y="100"/>
                </a:cubicBezTo>
                <a:cubicBezTo>
                  <a:pt x="13271" y="120"/>
                  <a:pt x="13072" y="100"/>
                  <a:pt x="12913" y="120"/>
                </a:cubicBezTo>
                <a:cubicBezTo>
                  <a:pt x="12754" y="159"/>
                  <a:pt x="12595" y="219"/>
                  <a:pt x="12436" y="279"/>
                </a:cubicBezTo>
                <a:cubicBezTo>
                  <a:pt x="12356" y="299"/>
                  <a:pt x="12277" y="299"/>
                  <a:pt x="12197" y="319"/>
                </a:cubicBezTo>
                <a:cubicBezTo>
                  <a:pt x="12197" y="319"/>
                  <a:pt x="12157" y="418"/>
                  <a:pt x="12137" y="418"/>
                </a:cubicBezTo>
                <a:cubicBezTo>
                  <a:pt x="12098" y="458"/>
                  <a:pt x="12018" y="398"/>
                  <a:pt x="11978" y="418"/>
                </a:cubicBezTo>
                <a:cubicBezTo>
                  <a:pt x="11401" y="617"/>
                  <a:pt x="10765" y="756"/>
                  <a:pt x="10168" y="876"/>
                </a:cubicBezTo>
                <a:cubicBezTo>
                  <a:pt x="9790" y="955"/>
                  <a:pt x="9451" y="1055"/>
                  <a:pt x="9113" y="1174"/>
                </a:cubicBezTo>
                <a:cubicBezTo>
                  <a:pt x="6944" y="1393"/>
                  <a:pt x="5034" y="2030"/>
                  <a:pt x="3284" y="3960"/>
                </a:cubicBezTo>
                <a:cubicBezTo>
                  <a:pt x="3204" y="4039"/>
                  <a:pt x="3124" y="4139"/>
                  <a:pt x="3065" y="4238"/>
                </a:cubicBezTo>
                <a:cubicBezTo>
                  <a:pt x="3045" y="4218"/>
                  <a:pt x="3025" y="4198"/>
                  <a:pt x="3025" y="4198"/>
                </a:cubicBezTo>
                <a:cubicBezTo>
                  <a:pt x="2925" y="4079"/>
                  <a:pt x="2826" y="4159"/>
                  <a:pt x="2746" y="4178"/>
                </a:cubicBezTo>
                <a:cubicBezTo>
                  <a:pt x="2707" y="4198"/>
                  <a:pt x="2647" y="4238"/>
                  <a:pt x="2607" y="4278"/>
                </a:cubicBezTo>
                <a:cubicBezTo>
                  <a:pt x="2408" y="4417"/>
                  <a:pt x="2209" y="4636"/>
                  <a:pt x="2070" y="4895"/>
                </a:cubicBezTo>
                <a:cubicBezTo>
                  <a:pt x="2010" y="5034"/>
                  <a:pt x="2010" y="5153"/>
                  <a:pt x="1950" y="5293"/>
                </a:cubicBezTo>
                <a:cubicBezTo>
                  <a:pt x="1692" y="5790"/>
                  <a:pt x="1294" y="6287"/>
                  <a:pt x="1135" y="6765"/>
                </a:cubicBezTo>
                <a:cubicBezTo>
                  <a:pt x="1095" y="6964"/>
                  <a:pt x="1214" y="7262"/>
                  <a:pt x="956" y="7322"/>
                </a:cubicBezTo>
                <a:cubicBezTo>
                  <a:pt x="1055" y="7501"/>
                  <a:pt x="916" y="7800"/>
                  <a:pt x="816" y="8018"/>
                </a:cubicBezTo>
                <a:cubicBezTo>
                  <a:pt x="737" y="8138"/>
                  <a:pt x="677" y="8217"/>
                  <a:pt x="598" y="8277"/>
                </a:cubicBezTo>
                <a:cubicBezTo>
                  <a:pt x="538" y="9033"/>
                  <a:pt x="239" y="9789"/>
                  <a:pt x="160" y="10545"/>
                </a:cubicBezTo>
                <a:cubicBezTo>
                  <a:pt x="80" y="11301"/>
                  <a:pt x="1" y="12018"/>
                  <a:pt x="1" y="12674"/>
                </a:cubicBezTo>
                <a:cubicBezTo>
                  <a:pt x="21" y="13768"/>
                  <a:pt x="40" y="14743"/>
                  <a:pt x="200" y="15798"/>
                </a:cubicBezTo>
                <a:cubicBezTo>
                  <a:pt x="239" y="15957"/>
                  <a:pt x="319" y="16136"/>
                  <a:pt x="359" y="16315"/>
                </a:cubicBezTo>
                <a:cubicBezTo>
                  <a:pt x="418" y="16494"/>
                  <a:pt x="458" y="16673"/>
                  <a:pt x="518" y="16872"/>
                </a:cubicBezTo>
                <a:cubicBezTo>
                  <a:pt x="478" y="16912"/>
                  <a:pt x="498" y="16912"/>
                  <a:pt x="538" y="16932"/>
                </a:cubicBezTo>
                <a:cubicBezTo>
                  <a:pt x="598" y="17151"/>
                  <a:pt x="677" y="17370"/>
                  <a:pt x="757" y="17569"/>
                </a:cubicBezTo>
                <a:cubicBezTo>
                  <a:pt x="757" y="17608"/>
                  <a:pt x="757" y="17648"/>
                  <a:pt x="737" y="17688"/>
                </a:cubicBezTo>
                <a:cubicBezTo>
                  <a:pt x="777" y="17728"/>
                  <a:pt x="816" y="17768"/>
                  <a:pt x="836" y="17807"/>
                </a:cubicBezTo>
                <a:cubicBezTo>
                  <a:pt x="916" y="17986"/>
                  <a:pt x="1015" y="18185"/>
                  <a:pt x="1095" y="18364"/>
                </a:cubicBezTo>
                <a:cubicBezTo>
                  <a:pt x="1095" y="18364"/>
                  <a:pt x="1095" y="18384"/>
                  <a:pt x="1135" y="18424"/>
                </a:cubicBezTo>
                <a:cubicBezTo>
                  <a:pt x="1175" y="18504"/>
                  <a:pt x="1214" y="18583"/>
                  <a:pt x="1254" y="18683"/>
                </a:cubicBezTo>
                <a:cubicBezTo>
                  <a:pt x="1254" y="18742"/>
                  <a:pt x="1294" y="18802"/>
                  <a:pt x="1354" y="18842"/>
                </a:cubicBezTo>
                <a:cubicBezTo>
                  <a:pt x="1473" y="19041"/>
                  <a:pt x="1592" y="19220"/>
                  <a:pt x="1732" y="19419"/>
                </a:cubicBezTo>
                <a:cubicBezTo>
                  <a:pt x="3264" y="21588"/>
                  <a:pt x="5850" y="22841"/>
                  <a:pt x="8476" y="23299"/>
                </a:cubicBezTo>
                <a:cubicBezTo>
                  <a:pt x="10327" y="23637"/>
                  <a:pt x="12197" y="23617"/>
                  <a:pt x="14087" y="23518"/>
                </a:cubicBezTo>
                <a:cubicBezTo>
                  <a:pt x="13988" y="23537"/>
                  <a:pt x="13888" y="23557"/>
                  <a:pt x="13789" y="23577"/>
                </a:cubicBezTo>
                <a:cubicBezTo>
                  <a:pt x="13709" y="23597"/>
                  <a:pt x="13530" y="23617"/>
                  <a:pt x="13451" y="23657"/>
                </a:cubicBezTo>
                <a:cubicBezTo>
                  <a:pt x="13431" y="23657"/>
                  <a:pt x="13411" y="23756"/>
                  <a:pt x="13391" y="23756"/>
                </a:cubicBezTo>
                <a:cubicBezTo>
                  <a:pt x="13331" y="23776"/>
                  <a:pt x="13252" y="23717"/>
                  <a:pt x="13172" y="23717"/>
                </a:cubicBezTo>
                <a:cubicBezTo>
                  <a:pt x="12913" y="23717"/>
                  <a:pt x="12734" y="23736"/>
                  <a:pt x="12535" y="23736"/>
                </a:cubicBezTo>
                <a:cubicBezTo>
                  <a:pt x="12376" y="23736"/>
                  <a:pt x="12217" y="23796"/>
                  <a:pt x="12078" y="23677"/>
                </a:cubicBezTo>
                <a:cubicBezTo>
                  <a:pt x="11899" y="23717"/>
                  <a:pt x="11640" y="23796"/>
                  <a:pt x="11381" y="23836"/>
                </a:cubicBezTo>
                <a:cubicBezTo>
                  <a:pt x="11302" y="23856"/>
                  <a:pt x="11123" y="23876"/>
                  <a:pt x="11123" y="23876"/>
                </a:cubicBezTo>
                <a:cubicBezTo>
                  <a:pt x="11083" y="23876"/>
                  <a:pt x="11083" y="23836"/>
                  <a:pt x="11063" y="23836"/>
                </a:cubicBezTo>
                <a:cubicBezTo>
                  <a:pt x="10944" y="23856"/>
                  <a:pt x="10824" y="23915"/>
                  <a:pt x="10705" y="23915"/>
                </a:cubicBezTo>
                <a:cubicBezTo>
                  <a:pt x="10148" y="23955"/>
                  <a:pt x="9272" y="23537"/>
                  <a:pt x="9093" y="24194"/>
                </a:cubicBezTo>
                <a:cubicBezTo>
                  <a:pt x="9014" y="24492"/>
                  <a:pt x="9073" y="24711"/>
                  <a:pt x="9193" y="24851"/>
                </a:cubicBezTo>
                <a:cubicBezTo>
                  <a:pt x="9213" y="24890"/>
                  <a:pt x="9332" y="24871"/>
                  <a:pt x="9412" y="24930"/>
                </a:cubicBezTo>
                <a:cubicBezTo>
                  <a:pt x="9491" y="24970"/>
                  <a:pt x="9571" y="25010"/>
                  <a:pt x="9611" y="25109"/>
                </a:cubicBezTo>
                <a:cubicBezTo>
                  <a:pt x="10148" y="25109"/>
                  <a:pt x="10745" y="24990"/>
                  <a:pt x="11322" y="24950"/>
                </a:cubicBezTo>
                <a:cubicBezTo>
                  <a:pt x="11381" y="24930"/>
                  <a:pt x="11461" y="24890"/>
                  <a:pt x="11521" y="24890"/>
                </a:cubicBezTo>
                <a:cubicBezTo>
                  <a:pt x="11580" y="24890"/>
                  <a:pt x="11640" y="24950"/>
                  <a:pt x="11720" y="24950"/>
                </a:cubicBezTo>
                <a:cubicBezTo>
                  <a:pt x="11859" y="24930"/>
                  <a:pt x="12018" y="24851"/>
                  <a:pt x="12157" y="24851"/>
                </a:cubicBezTo>
                <a:cubicBezTo>
                  <a:pt x="12197" y="24831"/>
                  <a:pt x="12297" y="24890"/>
                  <a:pt x="12356" y="24890"/>
                </a:cubicBezTo>
                <a:cubicBezTo>
                  <a:pt x="12436" y="24890"/>
                  <a:pt x="12495" y="24851"/>
                  <a:pt x="12575" y="24831"/>
                </a:cubicBezTo>
                <a:cubicBezTo>
                  <a:pt x="12655" y="24831"/>
                  <a:pt x="12714" y="24890"/>
                  <a:pt x="12774" y="24890"/>
                </a:cubicBezTo>
                <a:cubicBezTo>
                  <a:pt x="13013" y="24871"/>
                  <a:pt x="13192" y="24751"/>
                  <a:pt x="13371" y="24910"/>
                </a:cubicBezTo>
                <a:cubicBezTo>
                  <a:pt x="13590" y="24811"/>
                  <a:pt x="13829" y="24771"/>
                  <a:pt x="14027" y="24731"/>
                </a:cubicBezTo>
                <a:cubicBezTo>
                  <a:pt x="14127" y="24691"/>
                  <a:pt x="14127" y="24731"/>
                  <a:pt x="14226" y="24711"/>
                </a:cubicBezTo>
                <a:cubicBezTo>
                  <a:pt x="14525" y="24652"/>
                  <a:pt x="14843" y="24532"/>
                  <a:pt x="15142" y="24492"/>
                </a:cubicBezTo>
                <a:cubicBezTo>
                  <a:pt x="15261" y="24473"/>
                  <a:pt x="15380" y="24532"/>
                  <a:pt x="15500" y="24512"/>
                </a:cubicBezTo>
                <a:cubicBezTo>
                  <a:pt x="15599" y="24512"/>
                  <a:pt x="15679" y="24413"/>
                  <a:pt x="15778" y="24393"/>
                </a:cubicBezTo>
                <a:cubicBezTo>
                  <a:pt x="16534" y="24154"/>
                  <a:pt x="17310" y="24274"/>
                  <a:pt x="18126" y="24055"/>
                </a:cubicBezTo>
                <a:cubicBezTo>
                  <a:pt x="18285" y="24015"/>
                  <a:pt x="18444" y="23935"/>
                  <a:pt x="18604" y="23876"/>
                </a:cubicBezTo>
                <a:cubicBezTo>
                  <a:pt x="18604" y="23876"/>
                  <a:pt x="18663" y="23935"/>
                  <a:pt x="18703" y="23915"/>
                </a:cubicBezTo>
                <a:cubicBezTo>
                  <a:pt x="18822" y="23896"/>
                  <a:pt x="19002" y="23836"/>
                  <a:pt x="19141" y="23796"/>
                </a:cubicBezTo>
                <a:cubicBezTo>
                  <a:pt x="20215" y="23458"/>
                  <a:pt x="21230" y="22960"/>
                  <a:pt x="22066" y="22264"/>
                </a:cubicBezTo>
                <a:cubicBezTo>
                  <a:pt x="22125" y="22204"/>
                  <a:pt x="22185" y="22165"/>
                  <a:pt x="22245" y="22105"/>
                </a:cubicBezTo>
                <a:cubicBezTo>
                  <a:pt x="22563" y="21806"/>
                  <a:pt x="22861" y="21448"/>
                  <a:pt x="23100" y="21170"/>
                </a:cubicBezTo>
                <a:cubicBezTo>
                  <a:pt x="23319" y="20931"/>
                  <a:pt x="23558" y="20414"/>
                  <a:pt x="23797" y="20175"/>
                </a:cubicBezTo>
                <a:cubicBezTo>
                  <a:pt x="23816" y="20155"/>
                  <a:pt x="23777" y="20115"/>
                  <a:pt x="23777" y="20076"/>
                </a:cubicBezTo>
                <a:cubicBezTo>
                  <a:pt x="24015" y="19598"/>
                  <a:pt x="24155" y="19041"/>
                  <a:pt x="24254" y="18782"/>
                </a:cubicBezTo>
                <a:cubicBezTo>
                  <a:pt x="24413" y="18364"/>
                  <a:pt x="24433" y="17867"/>
                  <a:pt x="24533" y="17390"/>
                </a:cubicBezTo>
                <a:cubicBezTo>
                  <a:pt x="24612" y="16872"/>
                  <a:pt x="24771" y="16375"/>
                  <a:pt x="24732" y="15798"/>
                </a:cubicBezTo>
                <a:cubicBezTo>
                  <a:pt x="24712" y="15559"/>
                  <a:pt x="24712" y="15440"/>
                  <a:pt x="24712" y="15320"/>
                </a:cubicBezTo>
                <a:cubicBezTo>
                  <a:pt x="24712" y="15082"/>
                  <a:pt x="24632" y="14843"/>
                  <a:pt x="24612" y="14604"/>
                </a:cubicBezTo>
                <a:cubicBezTo>
                  <a:pt x="24592" y="14505"/>
                  <a:pt x="24652" y="14425"/>
                  <a:pt x="24632" y="14326"/>
                </a:cubicBezTo>
                <a:cubicBezTo>
                  <a:pt x="24573" y="13589"/>
                  <a:pt x="24493" y="12833"/>
                  <a:pt x="24354" y="12097"/>
                </a:cubicBezTo>
                <a:cubicBezTo>
                  <a:pt x="24194" y="11361"/>
                  <a:pt x="24015" y="10665"/>
                  <a:pt x="23797" y="9988"/>
                </a:cubicBezTo>
                <a:cubicBezTo>
                  <a:pt x="23757" y="9909"/>
                  <a:pt x="23816" y="9809"/>
                  <a:pt x="23777" y="9749"/>
                </a:cubicBezTo>
                <a:cubicBezTo>
                  <a:pt x="23757" y="9670"/>
                  <a:pt x="23657" y="9630"/>
                  <a:pt x="23617" y="9550"/>
                </a:cubicBezTo>
                <a:cubicBezTo>
                  <a:pt x="23598" y="9511"/>
                  <a:pt x="23657" y="9471"/>
                  <a:pt x="23637" y="9431"/>
                </a:cubicBezTo>
                <a:cubicBezTo>
                  <a:pt x="23617" y="9312"/>
                  <a:pt x="23419" y="8954"/>
                  <a:pt x="23379" y="8914"/>
                </a:cubicBezTo>
                <a:cubicBezTo>
                  <a:pt x="23339" y="8874"/>
                  <a:pt x="23419" y="8854"/>
                  <a:pt x="23399" y="8834"/>
                </a:cubicBezTo>
                <a:cubicBezTo>
                  <a:pt x="23379" y="8774"/>
                  <a:pt x="23339" y="8774"/>
                  <a:pt x="23319" y="8755"/>
                </a:cubicBezTo>
                <a:cubicBezTo>
                  <a:pt x="23299" y="8695"/>
                  <a:pt x="23359" y="8655"/>
                  <a:pt x="23319" y="8615"/>
                </a:cubicBezTo>
                <a:cubicBezTo>
                  <a:pt x="23279" y="8456"/>
                  <a:pt x="23140" y="8337"/>
                  <a:pt x="23080" y="8197"/>
                </a:cubicBezTo>
                <a:cubicBezTo>
                  <a:pt x="23060" y="8158"/>
                  <a:pt x="23100" y="8118"/>
                  <a:pt x="23100" y="8098"/>
                </a:cubicBezTo>
                <a:cubicBezTo>
                  <a:pt x="23080" y="8058"/>
                  <a:pt x="23021" y="8058"/>
                  <a:pt x="23001" y="8018"/>
                </a:cubicBezTo>
                <a:cubicBezTo>
                  <a:pt x="22941" y="7879"/>
                  <a:pt x="22842" y="7740"/>
                  <a:pt x="22782" y="7581"/>
                </a:cubicBezTo>
                <a:cubicBezTo>
                  <a:pt x="22742" y="7501"/>
                  <a:pt x="22762" y="7402"/>
                  <a:pt x="22722" y="7322"/>
                </a:cubicBezTo>
                <a:cubicBezTo>
                  <a:pt x="22643" y="7163"/>
                  <a:pt x="22503" y="7043"/>
                  <a:pt x="22404" y="6884"/>
                </a:cubicBezTo>
                <a:cubicBezTo>
                  <a:pt x="22245" y="6626"/>
                  <a:pt x="22066" y="6307"/>
                  <a:pt x="21887" y="5969"/>
                </a:cubicBezTo>
                <a:cubicBezTo>
                  <a:pt x="21767" y="5790"/>
                  <a:pt x="21727" y="5591"/>
                  <a:pt x="21648" y="5472"/>
                </a:cubicBezTo>
                <a:cubicBezTo>
                  <a:pt x="21608" y="5412"/>
                  <a:pt x="21469" y="5392"/>
                  <a:pt x="21429" y="5332"/>
                </a:cubicBezTo>
                <a:cubicBezTo>
                  <a:pt x="21389" y="5273"/>
                  <a:pt x="21369" y="5153"/>
                  <a:pt x="21329" y="5094"/>
                </a:cubicBezTo>
                <a:cubicBezTo>
                  <a:pt x="21310" y="5054"/>
                  <a:pt x="21250" y="5094"/>
                  <a:pt x="21230" y="5034"/>
                </a:cubicBezTo>
                <a:cubicBezTo>
                  <a:pt x="21230" y="5014"/>
                  <a:pt x="21270" y="4915"/>
                  <a:pt x="21270" y="4895"/>
                </a:cubicBezTo>
                <a:cubicBezTo>
                  <a:pt x="21210" y="4815"/>
                  <a:pt x="21111" y="4775"/>
                  <a:pt x="21071" y="4716"/>
                </a:cubicBezTo>
                <a:cubicBezTo>
                  <a:pt x="20852" y="4457"/>
                  <a:pt x="20534" y="4298"/>
                  <a:pt x="20295" y="4079"/>
                </a:cubicBezTo>
                <a:cubicBezTo>
                  <a:pt x="20156" y="3960"/>
                  <a:pt x="20036" y="3840"/>
                  <a:pt x="19897" y="3721"/>
                </a:cubicBezTo>
                <a:cubicBezTo>
                  <a:pt x="19857" y="3701"/>
                  <a:pt x="19797" y="3701"/>
                  <a:pt x="19797" y="3701"/>
                </a:cubicBezTo>
                <a:cubicBezTo>
                  <a:pt x="19738" y="3661"/>
                  <a:pt x="19758" y="3601"/>
                  <a:pt x="19738" y="3582"/>
                </a:cubicBezTo>
                <a:cubicBezTo>
                  <a:pt x="19698" y="3542"/>
                  <a:pt x="19579" y="3422"/>
                  <a:pt x="19579" y="3422"/>
                </a:cubicBezTo>
                <a:cubicBezTo>
                  <a:pt x="19081" y="3005"/>
                  <a:pt x="18564" y="2666"/>
                  <a:pt x="18106" y="2189"/>
                </a:cubicBezTo>
                <a:cubicBezTo>
                  <a:pt x="18345" y="2209"/>
                  <a:pt x="18524" y="2328"/>
                  <a:pt x="18723" y="2447"/>
                </a:cubicBezTo>
                <a:cubicBezTo>
                  <a:pt x="19141" y="2706"/>
                  <a:pt x="19559" y="2925"/>
                  <a:pt x="19937" y="3184"/>
                </a:cubicBezTo>
                <a:cubicBezTo>
                  <a:pt x="20016" y="3243"/>
                  <a:pt x="20116" y="3323"/>
                  <a:pt x="20215" y="3383"/>
                </a:cubicBezTo>
                <a:cubicBezTo>
                  <a:pt x="20315" y="3422"/>
                  <a:pt x="20454" y="3422"/>
                  <a:pt x="20534" y="3482"/>
                </a:cubicBezTo>
                <a:cubicBezTo>
                  <a:pt x="20573" y="3522"/>
                  <a:pt x="20633" y="3562"/>
                  <a:pt x="20693" y="3601"/>
                </a:cubicBezTo>
                <a:cubicBezTo>
                  <a:pt x="20733" y="3641"/>
                  <a:pt x="20792" y="3681"/>
                  <a:pt x="20792" y="3681"/>
                </a:cubicBezTo>
                <a:cubicBezTo>
                  <a:pt x="20792" y="3701"/>
                  <a:pt x="20772" y="3761"/>
                  <a:pt x="20812" y="3800"/>
                </a:cubicBezTo>
                <a:cubicBezTo>
                  <a:pt x="20852" y="3820"/>
                  <a:pt x="20971" y="3820"/>
                  <a:pt x="21011" y="3860"/>
                </a:cubicBezTo>
                <a:cubicBezTo>
                  <a:pt x="21031" y="3880"/>
                  <a:pt x="20991" y="3920"/>
                  <a:pt x="21011" y="3940"/>
                </a:cubicBezTo>
                <a:cubicBezTo>
                  <a:pt x="21031" y="3979"/>
                  <a:pt x="21071" y="3960"/>
                  <a:pt x="21111" y="3999"/>
                </a:cubicBezTo>
                <a:cubicBezTo>
                  <a:pt x="21310" y="4198"/>
                  <a:pt x="21389" y="4497"/>
                  <a:pt x="21668" y="4656"/>
                </a:cubicBezTo>
                <a:cubicBezTo>
                  <a:pt x="21707" y="5133"/>
                  <a:pt x="22105" y="5492"/>
                  <a:pt x="22404" y="5949"/>
                </a:cubicBezTo>
                <a:cubicBezTo>
                  <a:pt x="22503" y="6069"/>
                  <a:pt x="22603" y="6208"/>
                  <a:pt x="22682" y="6347"/>
                </a:cubicBezTo>
                <a:cubicBezTo>
                  <a:pt x="22702" y="6407"/>
                  <a:pt x="22643" y="6486"/>
                  <a:pt x="22662" y="6546"/>
                </a:cubicBezTo>
                <a:cubicBezTo>
                  <a:pt x="22682" y="6606"/>
                  <a:pt x="22782" y="6665"/>
                  <a:pt x="22802" y="6725"/>
                </a:cubicBezTo>
                <a:cubicBezTo>
                  <a:pt x="22921" y="6984"/>
                  <a:pt x="23060" y="7223"/>
                  <a:pt x="23200" y="7481"/>
                </a:cubicBezTo>
                <a:cubicBezTo>
                  <a:pt x="23419" y="7939"/>
                  <a:pt x="23498" y="8317"/>
                  <a:pt x="23677" y="8655"/>
                </a:cubicBezTo>
                <a:cubicBezTo>
                  <a:pt x="23856" y="9013"/>
                  <a:pt x="24035" y="9332"/>
                  <a:pt x="24155" y="9670"/>
                </a:cubicBezTo>
                <a:cubicBezTo>
                  <a:pt x="24155" y="9729"/>
                  <a:pt x="24115" y="9809"/>
                  <a:pt x="24135" y="9849"/>
                </a:cubicBezTo>
                <a:cubicBezTo>
                  <a:pt x="24155" y="9928"/>
                  <a:pt x="24214" y="9948"/>
                  <a:pt x="24234" y="10008"/>
                </a:cubicBezTo>
                <a:cubicBezTo>
                  <a:pt x="24274" y="10127"/>
                  <a:pt x="24234" y="10267"/>
                  <a:pt x="24274" y="10366"/>
                </a:cubicBezTo>
                <a:cubicBezTo>
                  <a:pt x="24274" y="10426"/>
                  <a:pt x="24374" y="10426"/>
                  <a:pt x="24393" y="10486"/>
                </a:cubicBezTo>
                <a:cubicBezTo>
                  <a:pt x="24433" y="10525"/>
                  <a:pt x="24374" y="10605"/>
                  <a:pt x="24393" y="10645"/>
                </a:cubicBezTo>
                <a:cubicBezTo>
                  <a:pt x="24393" y="10704"/>
                  <a:pt x="24413" y="10724"/>
                  <a:pt x="24413" y="10784"/>
                </a:cubicBezTo>
                <a:cubicBezTo>
                  <a:pt x="24433" y="11102"/>
                  <a:pt x="24672" y="11202"/>
                  <a:pt x="24752" y="11421"/>
                </a:cubicBezTo>
                <a:cubicBezTo>
                  <a:pt x="24831" y="11659"/>
                  <a:pt x="24851" y="11898"/>
                  <a:pt x="24891" y="12157"/>
                </a:cubicBezTo>
                <a:cubicBezTo>
                  <a:pt x="24931" y="12475"/>
                  <a:pt x="25030" y="12853"/>
                  <a:pt x="24970" y="13072"/>
                </a:cubicBezTo>
                <a:cubicBezTo>
                  <a:pt x="24871" y="13410"/>
                  <a:pt x="25070" y="13729"/>
                  <a:pt x="25130" y="14047"/>
                </a:cubicBezTo>
                <a:cubicBezTo>
                  <a:pt x="25189" y="14266"/>
                  <a:pt x="25150" y="14524"/>
                  <a:pt x="25150" y="14664"/>
                </a:cubicBezTo>
                <a:cubicBezTo>
                  <a:pt x="25150" y="14723"/>
                  <a:pt x="25209" y="14783"/>
                  <a:pt x="25209" y="14863"/>
                </a:cubicBezTo>
                <a:cubicBezTo>
                  <a:pt x="25209" y="14982"/>
                  <a:pt x="25229" y="15101"/>
                  <a:pt x="25229" y="15221"/>
                </a:cubicBezTo>
                <a:cubicBezTo>
                  <a:pt x="25249" y="15360"/>
                  <a:pt x="25309" y="15499"/>
                  <a:pt x="25249" y="15639"/>
                </a:cubicBezTo>
                <a:cubicBezTo>
                  <a:pt x="25269" y="15778"/>
                  <a:pt x="25408" y="15838"/>
                  <a:pt x="25428" y="15977"/>
                </a:cubicBezTo>
                <a:cubicBezTo>
                  <a:pt x="25309" y="16136"/>
                  <a:pt x="25468" y="16335"/>
                  <a:pt x="25468" y="16474"/>
                </a:cubicBezTo>
                <a:cubicBezTo>
                  <a:pt x="25468" y="16534"/>
                  <a:pt x="25408" y="16594"/>
                  <a:pt x="25408" y="16653"/>
                </a:cubicBezTo>
                <a:cubicBezTo>
                  <a:pt x="25428" y="16852"/>
                  <a:pt x="25488" y="17071"/>
                  <a:pt x="25488" y="17230"/>
                </a:cubicBezTo>
                <a:cubicBezTo>
                  <a:pt x="25488" y="17270"/>
                  <a:pt x="25428" y="17350"/>
                  <a:pt x="25428" y="17390"/>
                </a:cubicBezTo>
                <a:cubicBezTo>
                  <a:pt x="25408" y="17668"/>
                  <a:pt x="25428" y="17947"/>
                  <a:pt x="25388" y="18245"/>
                </a:cubicBezTo>
                <a:cubicBezTo>
                  <a:pt x="25368" y="18524"/>
                  <a:pt x="25329" y="18862"/>
                  <a:pt x="25249" y="19160"/>
                </a:cubicBezTo>
                <a:cubicBezTo>
                  <a:pt x="25150" y="19598"/>
                  <a:pt x="24970" y="19996"/>
                  <a:pt x="24851" y="20394"/>
                </a:cubicBezTo>
                <a:cubicBezTo>
                  <a:pt x="24851" y="20394"/>
                  <a:pt x="24771" y="20414"/>
                  <a:pt x="24752" y="20473"/>
                </a:cubicBezTo>
                <a:cubicBezTo>
                  <a:pt x="24712" y="20613"/>
                  <a:pt x="24712" y="20812"/>
                  <a:pt x="24652" y="20931"/>
                </a:cubicBezTo>
                <a:cubicBezTo>
                  <a:pt x="24592" y="21110"/>
                  <a:pt x="24433" y="21229"/>
                  <a:pt x="24453" y="21428"/>
                </a:cubicBezTo>
                <a:cubicBezTo>
                  <a:pt x="24354" y="21627"/>
                  <a:pt x="24155" y="21747"/>
                  <a:pt x="24075" y="21906"/>
                </a:cubicBezTo>
                <a:cubicBezTo>
                  <a:pt x="24035" y="21966"/>
                  <a:pt x="24055" y="22045"/>
                  <a:pt x="23996" y="22105"/>
                </a:cubicBezTo>
                <a:cubicBezTo>
                  <a:pt x="23916" y="22165"/>
                  <a:pt x="23836" y="22165"/>
                  <a:pt x="23757" y="22224"/>
                </a:cubicBezTo>
                <a:cubicBezTo>
                  <a:pt x="23578" y="22324"/>
                  <a:pt x="23518" y="22463"/>
                  <a:pt x="23419" y="22582"/>
                </a:cubicBezTo>
                <a:cubicBezTo>
                  <a:pt x="23339" y="22722"/>
                  <a:pt x="23200" y="22881"/>
                  <a:pt x="23040" y="23000"/>
                </a:cubicBezTo>
                <a:cubicBezTo>
                  <a:pt x="22643" y="23319"/>
                  <a:pt x="22105" y="23557"/>
                  <a:pt x="21747" y="23756"/>
                </a:cubicBezTo>
                <a:cubicBezTo>
                  <a:pt x="21688" y="23816"/>
                  <a:pt x="21648" y="23816"/>
                  <a:pt x="21568" y="23856"/>
                </a:cubicBezTo>
                <a:cubicBezTo>
                  <a:pt x="21409" y="23935"/>
                  <a:pt x="21270" y="24055"/>
                  <a:pt x="21130" y="24114"/>
                </a:cubicBezTo>
                <a:cubicBezTo>
                  <a:pt x="20772" y="24254"/>
                  <a:pt x="20414" y="24274"/>
                  <a:pt x="20096" y="24373"/>
                </a:cubicBezTo>
                <a:cubicBezTo>
                  <a:pt x="19897" y="24433"/>
                  <a:pt x="19718" y="24572"/>
                  <a:pt x="19519" y="24612"/>
                </a:cubicBezTo>
                <a:cubicBezTo>
                  <a:pt x="19280" y="24691"/>
                  <a:pt x="19021" y="24691"/>
                  <a:pt x="18803" y="24711"/>
                </a:cubicBezTo>
                <a:cubicBezTo>
                  <a:pt x="18743" y="24771"/>
                  <a:pt x="18624" y="24791"/>
                  <a:pt x="18584" y="24910"/>
                </a:cubicBezTo>
                <a:cubicBezTo>
                  <a:pt x="18504" y="24930"/>
                  <a:pt x="18484" y="24811"/>
                  <a:pt x="18405" y="24831"/>
                </a:cubicBezTo>
                <a:cubicBezTo>
                  <a:pt x="18405" y="24831"/>
                  <a:pt x="18345" y="24930"/>
                  <a:pt x="18345" y="24930"/>
                </a:cubicBezTo>
                <a:cubicBezTo>
                  <a:pt x="18305" y="24950"/>
                  <a:pt x="18246" y="24950"/>
                  <a:pt x="18206" y="24950"/>
                </a:cubicBezTo>
                <a:cubicBezTo>
                  <a:pt x="18007" y="24990"/>
                  <a:pt x="17768" y="24930"/>
                  <a:pt x="17629" y="25030"/>
                </a:cubicBezTo>
                <a:cubicBezTo>
                  <a:pt x="16912" y="25408"/>
                  <a:pt x="16077" y="25308"/>
                  <a:pt x="15420" y="25646"/>
                </a:cubicBezTo>
                <a:cubicBezTo>
                  <a:pt x="15042" y="25706"/>
                  <a:pt x="14425" y="25786"/>
                  <a:pt x="14067" y="26044"/>
                </a:cubicBezTo>
                <a:cubicBezTo>
                  <a:pt x="13709" y="25945"/>
                  <a:pt x="13351" y="26124"/>
                  <a:pt x="12993" y="26204"/>
                </a:cubicBezTo>
                <a:cubicBezTo>
                  <a:pt x="12774" y="26243"/>
                  <a:pt x="12555" y="26223"/>
                  <a:pt x="12336" y="26263"/>
                </a:cubicBezTo>
                <a:cubicBezTo>
                  <a:pt x="12297" y="26263"/>
                  <a:pt x="12177" y="26363"/>
                  <a:pt x="12157" y="26363"/>
                </a:cubicBezTo>
                <a:cubicBezTo>
                  <a:pt x="12137" y="26363"/>
                  <a:pt x="12137" y="26303"/>
                  <a:pt x="12098" y="26323"/>
                </a:cubicBezTo>
                <a:cubicBezTo>
                  <a:pt x="11978" y="26343"/>
                  <a:pt x="11899" y="26403"/>
                  <a:pt x="11779" y="26422"/>
                </a:cubicBezTo>
                <a:cubicBezTo>
                  <a:pt x="11620" y="26442"/>
                  <a:pt x="11441" y="26422"/>
                  <a:pt x="11282" y="26422"/>
                </a:cubicBezTo>
                <a:cubicBezTo>
                  <a:pt x="11083" y="26403"/>
                  <a:pt x="10904" y="26343"/>
                  <a:pt x="10725" y="26343"/>
                </a:cubicBezTo>
                <a:cubicBezTo>
                  <a:pt x="10347" y="26363"/>
                  <a:pt x="9949" y="26661"/>
                  <a:pt x="9571" y="26482"/>
                </a:cubicBezTo>
                <a:cubicBezTo>
                  <a:pt x="9412" y="26582"/>
                  <a:pt x="9292" y="26522"/>
                  <a:pt x="9173" y="26442"/>
                </a:cubicBezTo>
                <a:cubicBezTo>
                  <a:pt x="8874" y="26582"/>
                  <a:pt x="8576" y="26522"/>
                  <a:pt x="8297" y="26522"/>
                </a:cubicBezTo>
                <a:cubicBezTo>
                  <a:pt x="8118" y="26522"/>
                  <a:pt x="7979" y="26562"/>
                  <a:pt x="7820" y="26562"/>
                </a:cubicBezTo>
                <a:cubicBezTo>
                  <a:pt x="7661" y="26542"/>
                  <a:pt x="7621" y="26462"/>
                  <a:pt x="7502" y="26502"/>
                </a:cubicBezTo>
                <a:cubicBezTo>
                  <a:pt x="7362" y="26542"/>
                  <a:pt x="6885" y="26403"/>
                  <a:pt x="6765" y="26383"/>
                </a:cubicBezTo>
                <a:cubicBezTo>
                  <a:pt x="6686" y="26383"/>
                  <a:pt x="6626" y="26403"/>
                  <a:pt x="6586" y="26383"/>
                </a:cubicBezTo>
                <a:cubicBezTo>
                  <a:pt x="6566" y="26383"/>
                  <a:pt x="6566" y="26323"/>
                  <a:pt x="6566" y="26323"/>
                </a:cubicBezTo>
                <a:cubicBezTo>
                  <a:pt x="6328" y="26303"/>
                  <a:pt x="5890" y="26243"/>
                  <a:pt x="5790" y="26263"/>
                </a:cubicBezTo>
                <a:cubicBezTo>
                  <a:pt x="5651" y="26323"/>
                  <a:pt x="5512" y="26184"/>
                  <a:pt x="5412" y="26144"/>
                </a:cubicBezTo>
                <a:cubicBezTo>
                  <a:pt x="4935" y="25965"/>
                  <a:pt x="4636" y="25925"/>
                  <a:pt x="4219" y="25925"/>
                </a:cubicBezTo>
                <a:cubicBezTo>
                  <a:pt x="4119" y="25885"/>
                  <a:pt x="4079" y="25845"/>
                  <a:pt x="4040" y="25786"/>
                </a:cubicBezTo>
                <a:cubicBezTo>
                  <a:pt x="3980" y="25686"/>
                  <a:pt x="3841" y="25925"/>
                  <a:pt x="3861" y="25766"/>
                </a:cubicBezTo>
                <a:cubicBezTo>
                  <a:pt x="3662" y="25746"/>
                  <a:pt x="3642" y="25666"/>
                  <a:pt x="3443" y="25567"/>
                </a:cubicBezTo>
                <a:cubicBezTo>
                  <a:pt x="3343" y="25746"/>
                  <a:pt x="3204" y="25487"/>
                  <a:pt x="3204" y="25487"/>
                </a:cubicBezTo>
                <a:cubicBezTo>
                  <a:pt x="3144" y="25447"/>
                  <a:pt x="3085" y="25507"/>
                  <a:pt x="3065" y="25487"/>
                </a:cubicBezTo>
                <a:cubicBezTo>
                  <a:pt x="2905" y="25388"/>
                  <a:pt x="2806" y="25209"/>
                  <a:pt x="2647" y="25129"/>
                </a:cubicBezTo>
                <a:cubicBezTo>
                  <a:pt x="2527" y="25089"/>
                  <a:pt x="2408" y="25109"/>
                  <a:pt x="2269" y="25089"/>
                </a:cubicBezTo>
                <a:cubicBezTo>
                  <a:pt x="1931" y="25030"/>
                  <a:pt x="1493" y="24791"/>
                  <a:pt x="1075" y="24552"/>
                </a:cubicBezTo>
                <a:cubicBezTo>
                  <a:pt x="916" y="24691"/>
                  <a:pt x="1155" y="24751"/>
                  <a:pt x="1214" y="24831"/>
                </a:cubicBezTo>
                <a:cubicBezTo>
                  <a:pt x="1354" y="25010"/>
                  <a:pt x="1473" y="25109"/>
                  <a:pt x="1592" y="25169"/>
                </a:cubicBezTo>
                <a:cubicBezTo>
                  <a:pt x="1672" y="25189"/>
                  <a:pt x="1692" y="25288"/>
                  <a:pt x="1712" y="25308"/>
                </a:cubicBezTo>
                <a:cubicBezTo>
                  <a:pt x="2030" y="25567"/>
                  <a:pt x="2508" y="25865"/>
                  <a:pt x="2806" y="25945"/>
                </a:cubicBezTo>
                <a:cubicBezTo>
                  <a:pt x="3284" y="26104"/>
                  <a:pt x="3681" y="26343"/>
                  <a:pt x="4139" y="26522"/>
                </a:cubicBezTo>
                <a:cubicBezTo>
                  <a:pt x="4378" y="26601"/>
                  <a:pt x="4676" y="26701"/>
                  <a:pt x="4855" y="26721"/>
                </a:cubicBezTo>
                <a:cubicBezTo>
                  <a:pt x="4935" y="26741"/>
                  <a:pt x="4955" y="26820"/>
                  <a:pt x="4995" y="26840"/>
                </a:cubicBezTo>
                <a:cubicBezTo>
                  <a:pt x="5174" y="26900"/>
                  <a:pt x="5412" y="26940"/>
                  <a:pt x="5611" y="26980"/>
                </a:cubicBezTo>
                <a:cubicBezTo>
                  <a:pt x="5850" y="27039"/>
                  <a:pt x="6089" y="27099"/>
                  <a:pt x="6228" y="27119"/>
                </a:cubicBezTo>
                <a:cubicBezTo>
                  <a:pt x="6268" y="27119"/>
                  <a:pt x="6268" y="27178"/>
                  <a:pt x="6268" y="27178"/>
                </a:cubicBezTo>
                <a:cubicBezTo>
                  <a:pt x="6507" y="27258"/>
                  <a:pt x="6606" y="27159"/>
                  <a:pt x="6765" y="27198"/>
                </a:cubicBezTo>
                <a:cubicBezTo>
                  <a:pt x="6765" y="27198"/>
                  <a:pt x="6825" y="27258"/>
                  <a:pt x="6885" y="27278"/>
                </a:cubicBezTo>
                <a:cubicBezTo>
                  <a:pt x="6964" y="27298"/>
                  <a:pt x="7024" y="27258"/>
                  <a:pt x="7064" y="27258"/>
                </a:cubicBezTo>
                <a:cubicBezTo>
                  <a:pt x="7322" y="27298"/>
                  <a:pt x="7581" y="27397"/>
                  <a:pt x="7820" y="27417"/>
                </a:cubicBezTo>
                <a:cubicBezTo>
                  <a:pt x="8019" y="27417"/>
                  <a:pt x="8258" y="27338"/>
                  <a:pt x="8437" y="27358"/>
                </a:cubicBezTo>
                <a:cubicBezTo>
                  <a:pt x="8556" y="27358"/>
                  <a:pt x="8596" y="27417"/>
                  <a:pt x="8636" y="27437"/>
                </a:cubicBezTo>
                <a:cubicBezTo>
                  <a:pt x="8656" y="27437"/>
                  <a:pt x="8675" y="27377"/>
                  <a:pt x="8675" y="27377"/>
                </a:cubicBezTo>
                <a:cubicBezTo>
                  <a:pt x="9034" y="27417"/>
                  <a:pt x="9451" y="27457"/>
                  <a:pt x="9670" y="27497"/>
                </a:cubicBezTo>
                <a:cubicBezTo>
                  <a:pt x="9730" y="27497"/>
                  <a:pt x="9750" y="27457"/>
                  <a:pt x="9790" y="27457"/>
                </a:cubicBezTo>
                <a:cubicBezTo>
                  <a:pt x="10008" y="27417"/>
                  <a:pt x="10148" y="27437"/>
                  <a:pt x="10367" y="27437"/>
                </a:cubicBezTo>
                <a:cubicBezTo>
                  <a:pt x="10585" y="27437"/>
                  <a:pt x="10904" y="27377"/>
                  <a:pt x="11162" y="27358"/>
                </a:cubicBezTo>
                <a:cubicBezTo>
                  <a:pt x="11222" y="27358"/>
                  <a:pt x="11302" y="27377"/>
                  <a:pt x="11381" y="27377"/>
                </a:cubicBezTo>
                <a:cubicBezTo>
                  <a:pt x="12018" y="27318"/>
                  <a:pt x="12973" y="27318"/>
                  <a:pt x="13649" y="27178"/>
                </a:cubicBezTo>
                <a:cubicBezTo>
                  <a:pt x="14346" y="27039"/>
                  <a:pt x="14983" y="26860"/>
                  <a:pt x="15599" y="26741"/>
                </a:cubicBezTo>
                <a:cubicBezTo>
                  <a:pt x="15957" y="26661"/>
                  <a:pt x="16256" y="26562"/>
                  <a:pt x="16554" y="26502"/>
                </a:cubicBezTo>
                <a:cubicBezTo>
                  <a:pt x="16952" y="26422"/>
                  <a:pt x="17390" y="26442"/>
                  <a:pt x="17828" y="26323"/>
                </a:cubicBezTo>
                <a:cubicBezTo>
                  <a:pt x="17967" y="26283"/>
                  <a:pt x="18106" y="26223"/>
                  <a:pt x="18246" y="26164"/>
                </a:cubicBezTo>
                <a:cubicBezTo>
                  <a:pt x="18763" y="26005"/>
                  <a:pt x="19101" y="25905"/>
                  <a:pt x="19539" y="25806"/>
                </a:cubicBezTo>
                <a:lnTo>
                  <a:pt x="20116" y="25666"/>
                </a:lnTo>
                <a:cubicBezTo>
                  <a:pt x="20315" y="25607"/>
                  <a:pt x="20534" y="25547"/>
                  <a:pt x="20733" y="25487"/>
                </a:cubicBezTo>
                <a:cubicBezTo>
                  <a:pt x="21130" y="25348"/>
                  <a:pt x="21528" y="25209"/>
                  <a:pt x="21906" y="25030"/>
                </a:cubicBezTo>
                <a:cubicBezTo>
                  <a:pt x="22583" y="24751"/>
                  <a:pt x="23220" y="24333"/>
                  <a:pt x="23797" y="23856"/>
                </a:cubicBezTo>
                <a:cubicBezTo>
                  <a:pt x="24433" y="23279"/>
                  <a:pt x="25010" y="22602"/>
                  <a:pt x="25468" y="21866"/>
                </a:cubicBezTo>
                <a:cubicBezTo>
                  <a:pt x="26105" y="20891"/>
                  <a:pt x="26542" y="19697"/>
                  <a:pt x="26662" y="18563"/>
                </a:cubicBezTo>
                <a:cubicBezTo>
                  <a:pt x="26761" y="17608"/>
                  <a:pt x="26861" y="16474"/>
                  <a:pt x="26781" y="15479"/>
                </a:cubicBezTo>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98" name="Google Shape;1224;p15"/>
          <p:cNvGrpSpPr/>
          <p:nvPr/>
        </p:nvGrpSpPr>
        <p:grpSpPr>
          <a:xfrm>
            <a:off x="600600" y="519300"/>
            <a:ext cx="7942800" cy="494700"/>
            <a:chOff x="600600" y="519300"/>
            <a:chExt cx="7942800" cy="494700"/>
          </a:xfrm>
        </p:grpSpPr>
        <p:sp>
          <p:nvSpPr>
            <p:cNvPr id="1049624" name="Google Shape;1225;p15"/>
            <p:cNvSpPr/>
            <p:nvPr/>
          </p:nvSpPr>
          <p:spPr>
            <a:xfrm>
              <a:off x="600600" y="519300"/>
              <a:ext cx="7942800" cy="494700"/>
            </a:xfrm>
            <a:prstGeom prst="rect"/>
            <a:solidFill>
              <a:schemeClr val="accent4"/>
            </a:solid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99" name="Google Shape;1226;p15"/>
            <p:cNvGrpSpPr/>
            <p:nvPr/>
          </p:nvGrpSpPr>
          <p:grpSpPr>
            <a:xfrm>
              <a:off x="7542569" y="681111"/>
              <a:ext cx="789243" cy="171052"/>
              <a:chOff x="733775" y="310686"/>
              <a:chExt cx="789243" cy="171052"/>
            </a:xfrm>
          </p:grpSpPr>
          <p:sp>
            <p:nvSpPr>
              <p:cNvPr id="1049625" name="Google Shape;1227;p15"/>
              <p:cNvSpPr/>
              <p:nvPr/>
            </p:nvSpPr>
            <p:spPr>
              <a:xfrm>
                <a:off x="1364945" y="310686"/>
                <a:ext cx="158072" cy="171052"/>
              </a:xfrm>
              <a:prstGeom prst="rect"/>
            </p:spPr>
            <p:txBody>
              <a:bodyPr>
                <a:prstTxWarp prst="textPlain"/>
              </a:bodyPr>
              <a:p>
                <a:pPr algn="ctr" lvl="0"/>
                <a:r>
                  <a:rPr b="0" i="0">
                    <a:ln>
                      <a:noFill/>
                    </a:ln>
                    <a:solidFill>
                      <a:schemeClr val="lt2"/>
                    </a:solidFill>
                    <a:latin typeface="Gaegu;300"/>
                  </a:rPr>
                  <a:t>x</a:t>
                </a:r>
              </a:p>
            </p:txBody>
          </p:sp>
          <p:sp>
            <p:nvSpPr>
              <p:cNvPr id="1049626" name="Google Shape;1228;p15"/>
              <p:cNvSpPr/>
              <p:nvPr/>
            </p:nvSpPr>
            <p:spPr>
              <a:xfrm>
                <a:off x="733775" y="385383"/>
                <a:ext cx="155474" cy="21652"/>
              </a:xfrm>
              <a:prstGeom prst="rect"/>
            </p:spPr>
            <p:txBody>
              <a:bodyPr>
                <a:prstTxWarp prst="textPlain"/>
              </a:bodyPr>
              <a:p>
                <a:pPr algn="ctr" lvl="0"/>
                <a:r>
                  <a:rPr b="0" i="0">
                    <a:ln>
                      <a:noFill/>
                    </a:ln>
                    <a:solidFill>
                      <a:schemeClr val="lt2"/>
                    </a:solidFill>
                    <a:latin typeface="Gaegu;300"/>
                  </a:rPr>
                  <a:t>-</a:t>
                </a:r>
              </a:p>
            </p:txBody>
          </p:sp>
          <p:grpSp>
            <p:nvGrpSpPr>
              <p:cNvPr id="200" name="Google Shape;1229;p15"/>
              <p:cNvGrpSpPr/>
              <p:nvPr/>
            </p:nvGrpSpPr>
            <p:grpSpPr>
              <a:xfrm>
                <a:off x="1015525" y="313175"/>
                <a:ext cx="184510" cy="164017"/>
                <a:chOff x="7228702" y="774508"/>
                <a:chExt cx="285046" cy="253347"/>
              </a:xfrm>
            </p:grpSpPr>
            <p:grpSp>
              <p:nvGrpSpPr>
                <p:cNvPr id="201" name="Google Shape;1230;p15"/>
                <p:cNvGrpSpPr/>
                <p:nvPr/>
              </p:nvGrpSpPr>
              <p:grpSpPr>
                <a:xfrm>
                  <a:off x="7313001" y="774508"/>
                  <a:ext cx="200747" cy="228523"/>
                  <a:chOff x="7313001" y="774508"/>
                  <a:chExt cx="200747" cy="228523"/>
                </a:xfrm>
              </p:grpSpPr>
              <p:sp>
                <p:nvSpPr>
                  <p:cNvPr id="1049627" name="Google Shape;1231;p15"/>
                  <p:cNvSpPr/>
                  <p:nvPr/>
                </p:nvSpPr>
                <p:spPr>
                  <a:xfrm>
                    <a:off x="7315737" y="774508"/>
                    <a:ext cx="198011" cy="228523"/>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49628" name="Google Shape;1232;p15"/>
                  <p:cNvSpPr/>
                  <p:nvPr/>
                </p:nvSpPr>
                <p:spPr>
                  <a:xfrm>
                    <a:off x="7313001" y="778289"/>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202" name="Google Shape;1233;p15"/>
                <p:cNvGrpSpPr/>
                <p:nvPr/>
              </p:nvGrpSpPr>
              <p:grpSpPr>
                <a:xfrm>
                  <a:off x="7228702" y="809455"/>
                  <a:ext cx="200757" cy="218400"/>
                  <a:chOff x="7269477" y="781280"/>
                  <a:chExt cx="200757" cy="218400"/>
                </a:xfrm>
              </p:grpSpPr>
              <p:sp>
                <p:nvSpPr>
                  <p:cNvPr id="1049629" name="Google Shape;1234;p15"/>
                  <p:cNvSpPr/>
                  <p:nvPr/>
                </p:nvSpPr>
                <p:spPr>
                  <a:xfrm>
                    <a:off x="7269477" y="781280"/>
                    <a:ext cx="200749" cy="217216"/>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49630" name="Google Shape;1235;p15"/>
                  <p:cNvSpPr/>
                  <p:nvPr/>
                </p:nvSpPr>
                <p:spPr>
                  <a:xfrm>
                    <a:off x="7269491" y="782465"/>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grpSp>
        <p:grpSp>
          <p:nvGrpSpPr>
            <p:cNvPr id="203" name="Google Shape;1236;p15"/>
            <p:cNvGrpSpPr/>
            <p:nvPr/>
          </p:nvGrpSpPr>
          <p:grpSpPr>
            <a:xfrm>
              <a:off x="812189" y="664537"/>
              <a:ext cx="800559" cy="204209"/>
              <a:chOff x="747420" y="664537"/>
              <a:chExt cx="800559" cy="204209"/>
            </a:xfrm>
          </p:grpSpPr>
          <p:grpSp>
            <p:nvGrpSpPr>
              <p:cNvPr id="204" name="Google Shape;1237;p15"/>
              <p:cNvGrpSpPr/>
              <p:nvPr/>
            </p:nvGrpSpPr>
            <p:grpSpPr>
              <a:xfrm>
                <a:off x="1339984" y="664537"/>
                <a:ext cx="207995" cy="204209"/>
                <a:chOff x="1541700" y="658850"/>
                <a:chExt cx="253838" cy="249218"/>
              </a:xfrm>
            </p:grpSpPr>
            <p:sp>
              <p:nvSpPr>
                <p:cNvPr id="1049631" name="Google Shape;1238;p15"/>
                <p:cNvSpPr/>
                <p:nvPr/>
              </p:nvSpPr>
              <p:spPr>
                <a:xfrm>
                  <a:off x="1541700" y="658850"/>
                  <a:ext cx="253838" cy="249218"/>
                </a:xfrm>
                <a:custGeom>
                  <a:avLst/>
                  <a:ah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32" name="Google Shape;1239;p15"/>
                <p:cNvSpPr/>
                <p:nvPr/>
              </p:nvSpPr>
              <p:spPr>
                <a:xfrm>
                  <a:off x="1610522" y="731473"/>
                  <a:ext cx="118892" cy="100998"/>
                </a:xfrm>
                <a:custGeom>
                  <a:avLst/>
                  <a:ah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633" name="Google Shape;1240;p15"/>
              <p:cNvSpPr/>
              <p:nvPr/>
            </p:nvSpPr>
            <p:spPr>
              <a:xfrm rot="-5400000">
                <a:off x="715100" y="702546"/>
                <a:ext cx="192827" cy="128187"/>
              </a:xfrm>
              <a:prstGeom prst="rect"/>
            </p:spPr>
            <p:txBody>
              <a:bodyPr>
                <a:prstTxWarp prst="textPlain"/>
              </a:bodyPr>
              <a:p>
                <a:pPr algn="ctr" lvl="0"/>
                <a:r>
                  <a:rPr b="0" i="0">
                    <a:ln>
                      <a:noFill/>
                    </a:ln>
                    <a:solidFill>
                      <a:schemeClr val="lt2"/>
                    </a:solidFill>
                    <a:latin typeface="Gaegu;300"/>
                  </a:rPr>
                  <a:t>^</a:t>
                </a:r>
              </a:p>
            </p:txBody>
          </p:sp>
          <p:sp>
            <p:nvSpPr>
              <p:cNvPr id="1049634" name="Google Shape;1241;p15"/>
              <p:cNvSpPr/>
              <p:nvPr/>
            </p:nvSpPr>
            <p:spPr>
              <a:xfrm rot="5400000" flipH="1">
                <a:off x="1011380" y="702546"/>
                <a:ext cx="192827" cy="128187"/>
              </a:xfrm>
              <a:prstGeom prst="rect"/>
            </p:spPr>
            <p:txBody>
              <a:bodyPr>
                <a:prstTxWarp prst="textPlain"/>
              </a:bodyPr>
              <a:p>
                <a:pPr algn="ctr" lvl="0"/>
                <a:r>
                  <a:rPr b="0" i="0">
                    <a:ln>
                      <a:noFill/>
                    </a:ln>
                    <a:solidFill>
                      <a:schemeClr val="lt2"/>
                    </a:solidFill>
                    <a:latin typeface="Gaegu;300"/>
                  </a:rPr>
                  <a:t>^</a:t>
                </a:r>
              </a:p>
            </p:txBody>
          </p:sp>
        </p:grpSp>
      </p:grpSp>
      <p:grpSp>
        <p:nvGrpSpPr>
          <p:cNvPr id="205" name="Google Shape;1242;p15"/>
          <p:cNvGrpSpPr/>
          <p:nvPr/>
        </p:nvGrpSpPr>
        <p:grpSpPr>
          <a:xfrm>
            <a:off x="7127404" y="2588027"/>
            <a:ext cx="1416114" cy="1573141"/>
            <a:chOff x="7393400" y="2351813"/>
            <a:chExt cx="1150003" cy="1277522"/>
          </a:xfrm>
        </p:grpSpPr>
        <p:sp>
          <p:nvSpPr>
            <p:cNvPr id="1049635" name="Google Shape;1243;p15"/>
            <p:cNvSpPr/>
            <p:nvPr/>
          </p:nvSpPr>
          <p:spPr>
            <a:xfrm flipH="1">
              <a:off x="7488154" y="2439655"/>
              <a:ext cx="962609" cy="1189680"/>
            </a:xfrm>
            <a:custGeom>
              <a:avLst/>
              <a:ahLst/>
              <a:rect l="l" t="t" r="r" b="b"/>
              <a:pathLst>
                <a:path w="26881" h="33222" extrusionOk="0">
                  <a:moveTo>
                    <a:pt x="9335" y="18405"/>
                  </a:moveTo>
                  <a:cubicBezTo>
                    <a:pt x="9327" y="18416"/>
                    <a:pt x="9319" y="18428"/>
                    <a:pt x="9312" y="18439"/>
                  </a:cubicBezTo>
                  <a:cubicBezTo>
                    <a:pt x="9319" y="18429"/>
                    <a:pt x="9327" y="18417"/>
                    <a:pt x="9335" y="18405"/>
                  </a:cubicBezTo>
                  <a:close/>
                  <a:moveTo>
                    <a:pt x="8914" y="18817"/>
                  </a:moveTo>
                  <a:lnTo>
                    <a:pt x="8914" y="18817"/>
                  </a:lnTo>
                  <a:cubicBezTo>
                    <a:pt x="8904" y="18836"/>
                    <a:pt x="8895" y="18854"/>
                    <a:pt x="8887" y="18871"/>
                  </a:cubicBezTo>
                  <a:lnTo>
                    <a:pt x="8887" y="18871"/>
                  </a:lnTo>
                  <a:lnTo>
                    <a:pt x="8914" y="18817"/>
                  </a:lnTo>
                  <a:close/>
                  <a:moveTo>
                    <a:pt x="7761" y="25656"/>
                  </a:moveTo>
                  <a:lnTo>
                    <a:pt x="7760" y="25661"/>
                  </a:lnTo>
                  <a:cubicBezTo>
                    <a:pt x="7760" y="25660"/>
                    <a:pt x="7761" y="25658"/>
                    <a:pt x="7761" y="25656"/>
                  </a:cubicBezTo>
                  <a:close/>
                  <a:moveTo>
                    <a:pt x="7641" y="25801"/>
                  </a:moveTo>
                  <a:lnTo>
                    <a:pt x="7641" y="25801"/>
                  </a:lnTo>
                  <a:cubicBezTo>
                    <a:pt x="7633" y="25805"/>
                    <a:pt x="7626" y="25810"/>
                    <a:pt x="7619" y="25814"/>
                  </a:cubicBezTo>
                  <a:lnTo>
                    <a:pt x="7619" y="25814"/>
                  </a:lnTo>
                  <a:cubicBezTo>
                    <a:pt x="7626" y="25811"/>
                    <a:pt x="7633" y="25807"/>
                    <a:pt x="7641" y="25801"/>
                  </a:cubicBezTo>
                  <a:close/>
                  <a:moveTo>
                    <a:pt x="2945" y="27653"/>
                  </a:moveTo>
                  <a:cubicBezTo>
                    <a:pt x="2938" y="27674"/>
                    <a:pt x="2932" y="27694"/>
                    <a:pt x="2925" y="27711"/>
                  </a:cubicBezTo>
                  <a:cubicBezTo>
                    <a:pt x="2934" y="27689"/>
                    <a:pt x="2941" y="27670"/>
                    <a:pt x="2945" y="27653"/>
                  </a:cubicBezTo>
                  <a:close/>
                  <a:moveTo>
                    <a:pt x="3400" y="31173"/>
                  </a:moveTo>
                  <a:cubicBezTo>
                    <a:pt x="3395" y="31179"/>
                    <a:pt x="3389" y="31186"/>
                    <a:pt x="3383" y="31192"/>
                  </a:cubicBezTo>
                  <a:cubicBezTo>
                    <a:pt x="3389" y="31186"/>
                    <a:pt x="3395" y="31180"/>
                    <a:pt x="3400" y="31173"/>
                  </a:cubicBezTo>
                  <a:close/>
                  <a:moveTo>
                    <a:pt x="2686" y="31829"/>
                  </a:moveTo>
                  <a:cubicBezTo>
                    <a:pt x="2666" y="31909"/>
                    <a:pt x="2587" y="31988"/>
                    <a:pt x="2468" y="32068"/>
                  </a:cubicBezTo>
                  <a:cubicBezTo>
                    <a:pt x="2507" y="31968"/>
                    <a:pt x="2587" y="31889"/>
                    <a:pt x="2686" y="31829"/>
                  </a:cubicBezTo>
                  <a:close/>
                  <a:moveTo>
                    <a:pt x="2249" y="31929"/>
                  </a:moveTo>
                  <a:cubicBezTo>
                    <a:pt x="2288" y="31968"/>
                    <a:pt x="2308" y="32048"/>
                    <a:pt x="2288" y="32147"/>
                  </a:cubicBezTo>
                  <a:cubicBezTo>
                    <a:pt x="2229" y="32187"/>
                    <a:pt x="2149" y="32227"/>
                    <a:pt x="2090" y="32247"/>
                  </a:cubicBezTo>
                  <a:cubicBezTo>
                    <a:pt x="2090" y="32207"/>
                    <a:pt x="2090" y="32187"/>
                    <a:pt x="2090" y="32147"/>
                  </a:cubicBezTo>
                  <a:cubicBezTo>
                    <a:pt x="2149" y="32088"/>
                    <a:pt x="2189" y="32008"/>
                    <a:pt x="2249" y="31929"/>
                  </a:cubicBezTo>
                  <a:close/>
                  <a:moveTo>
                    <a:pt x="25318" y="0"/>
                  </a:moveTo>
                  <a:cubicBezTo>
                    <a:pt x="25303" y="0"/>
                    <a:pt x="25289" y="5"/>
                    <a:pt x="25269" y="15"/>
                  </a:cubicBezTo>
                  <a:cubicBezTo>
                    <a:pt x="25265" y="11"/>
                    <a:pt x="25261" y="10"/>
                    <a:pt x="25257" y="10"/>
                  </a:cubicBezTo>
                  <a:cubicBezTo>
                    <a:pt x="25241" y="10"/>
                    <a:pt x="25225" y="39"/>
                    <a:pt x="25209" y="55"/>
                  </a:cubicBezTo>
                  <a:lnTo>
                    <a:pt x="25149" y="115"/>
                  </a:lnTo>
                  <a:cubicBezTo>
                    <a:pt x="25070" y="214"/>
                    <a:pt x="24990" y="333"/>
                    <a:pt x="24911" y="473"/>
                  </a:cubicBezTo>
                  <a:cubicBezTo>
                    <a:pt x="24897" y="478"/>
                    <a:pt x="24887" y="481"/>
                    <a:pt x="24880" y="481"/>
                  </a:cubicBezTo>
                  <a:cubicBezTo>
                    <a:pt x="24814" y="481"/>
                    <a:pt x="25002" y="254"/>
                    <a:pt x="24930" y="254"/>
                  </a:cubicBezTo>
                  <a:cubicBezTo>
                    <a:pt x="24791" y="532"/>
                    <a:pt x="24632" y="711"/>
                    <a:pt x="24274" y="1010"/>
                  </a:cubicBezTo>
                  <a:lnTo>
                    <a:pt x="24294" y="930"/>
                  </a:lnTo>
                  <a:lnTo>
                    <a:pt x="24294" y="930"/>
                  </a:lnTo>
                  <a:cubicBezTo>
                    <a:pt x="24035" y="1209"/>
                    <a:pt x="23936" y="1308"/>
                    <a:pt x="23796" y="1448"/>
                  </a:cubicBezTo>
                  <a:cubicBezTo>
                    <a:pt x="23657" y="1587"/>
                    <a:pt x="23518" y="1706"/>
                    <a:pt x="23379" y="1806"/>
                  </a:cubicBezTo>
                  <a:cubicBezTo>
                    <a:pt x="23100" y="2044"/>
                    <a:pt x="22821" y="2283"/>
                    <a:pt x="22423" y="2641"/>
                  </a:cubicBezTo>
                  <a:lnTo>
                    <a:pt x="22563" y="2681"/>
                  </a:lnTo>
                  <a:cubicBezTo>
                    <a:pt x="22404" y="2840"/>
                    <a:pt x="22344" y="2840"/>
                    <a:pt x="22244" y="2900"/>
                  </a:cubicBezTo>
                  <a:cubicBezTo>
                    <a:pt x="22237" y="2956"/>
                    <a:pt x="22247" y="2978"/>
                    <a:pt x="22268" y="2978"/>
                  </a:cubicBezTo>
                  <a:cubicBezTo>
                    <a:pt x="22344" y="2978"/>
                    <a:pt x="22566" y="2682"/>
                    <a:pt x="22650" y="2682"/>
                  </a:cubicBezTo>
                  <a:cubicBezTo>
                    <a:pt x="22673" y="2682"/>
                    <a:pt x="22686" y="2705"/>
                    <a:pt x="22682" y="2761"/>
                  </a:cubicBezTo>
                  <a:cubicBezTo>
                    <a:pt x="22291" y="2800"/>
                    <a:pt x="21593" y="3896"/>
                    <a:pt x="21248" y="3896"/>
                  </a:cubicBezTo>
                  <a:cubicBezTo>
                    <a:pt x="21241" y="3896"/>
                    <a:pt x="21236" y="3896"/>
                    <a:pt x="21230" y="3895"/>
                  </a:cubicBezTo>
                  <a:lnTo>
                    <a:pt x="21230" y="3895"/>
                  </a:lnTo>
                  <a:cubicBezTo>
                    <a:pt x="20991" y="4153"/>
                    <a:pt x="21389" y="3915"/>
                    <a:pt x="21150" y="4173"/>
                  </a:cubicBezTo>
                  <a:lnTo>
                    <a:pt x="21031" y="4193"/>
                  </a:lnTo>
                  <a:lnTo>
                    <a:pt x="21051" y="4333"/>
                  </a:lnTo>
                  <a:cubicBezTo>
                    <a:pt x="20922" y="4447"/>
                    <a:pt x="20814" y="4489"/>
                    <a:pt x="20741" y="4489"/>
                  </a:cubicBezTo>
                  <a:cubicBezTo>
                    <a:pt x="20712" y="4489"/>
                    <a:pt x="20689" y="4483"/>
                    <a:pt x="20673" y="4472"/>
                  </a:cubicBezTo>
                  <a:cubicBezTo>
                    <a:pt x="20712" y="4432"/>
                    <a:pt x="20772" y="4333"/>
                    <a:pt x="20812" y="4293"/>
                  </a:cubicBezTo>
                  <a:lnTo>
                    <a:pt x="20812" y="4293"/>
                  </a:lnTo>
                  <a:cubicBezTo>
                    <a:pt x="20553" y="4432"/>
                    <a:pt x="20295" y="4870"/>
                    <a:pt x="20195" y="4989"/>
                  </a:cubicBezTo>
                  <a:lnTo>
                    <a:pt x="20434" y="4790"/>
                  </a:lnTo>
                  <a:lnTo>
                    <a:pt x="20434" y="4790"/>
                  </a:lnTo>
                  <a:cubicBezTo>
                    <a:pt x="20135" y="5168"/>
                    <a:pt x="19777" y="5566"/>
                    <a:pt x="19419" y="5964"/>
                  </a:cubicBezTo>
                  <a:cubicBezTo>
                    <a:pt x="19081" y="6362"/>
                    <a:pt x="18743" y="6780"/>
                    <a:pt x="18504" y="7178"/>
                  </a:cubicBezTo>
                  <a:lnTo>
                    <a:pt x="18584" y="7178"/>
                  </a:lnTo>
                  <a:cubicBezTo>
                    <a:pt x="18205" y="7775"/>
                    <a:pt x="18166" y="7556"/>
                    <a:pt x="17708" y="8192"/>
                  </a:cubicBezTo>
                  <a:lnTo>
                    <a:pt x="17708" y="8153"/>
                  </a:lnTo>
                  <a:cubicBezTo>
                    <a:pt x="17648" y="8312"/>
                    <a:pt x="17549" y="8491"/>
                    <a:pt x="17410" y="8650"/>
                  </a:cubicBezTo>
                  <a:cubicBezTo>
                    <a:pt x="17422" y="8607"/>
                    <a:pt x="17414" y="8592"/>
                    <a:pt x="17394" y="8592"/>
                  </a:cubicBezTo>
                  <a:cubicBezTo>
                    <a:pt x="17345" y="8592"/>
                    <a:pt x="17221" y="8689"/>
                    <a:pt x="17174" y="8689"/>
                  </a:cubicBezTo>
                  <a:cubicBezTo>
                    <a:pt x="17152" y="8689"/>
                    <a:pt x="17146" y="8669"/>
                    <a:pt x="17171" y="8610"/>
                  </a:cubicBezTo>
                  <a:lnTo>
                    <a:pt x="17171" y="8610"/>
                  </a:lnTo>
                  <a:cubicBezTo>
                    <a:pt x="16773" y="9267"/>
                    <a:pt x="16992" y="8968"/>
                    <a:pt x="16833" y="9486"/>
                  </a:cubicBezTo>
                  <a:lnTo>
                    <a:pt x="16693" y="9525"/>
                  </a:lnTo>
                  <a:cubicBezTo>
                    <a:pt x="16634" y="9705"/>
                    <a:pt x="16673" y="9744"/>
                    <a:pt x="16435" y="10063"/>
                  </a:cubicBezTo>
                  <a:cubicBezTo>
                    <a:pt x="16479" y="9968"/>
                    <a:pt x="16467" y="9943"/>
                    <a:pt x="16435" y="9943"/>
                  </a:cubicBezTo>
                  <a:cubicBezTo>
                    <a:pt x="16401" y="9943"/>
                    <a:pt x="16346" y="9970"/>
                    <a:pt x="16311" y="9970"/>
                  </a:cubicBezTo>
                  <a:cubicBezTo>
                    <a:pt x="16274" y="9970"/>
                    <a:pt x="16260" y="9941"/>
                    <a:pt x="16315" y="9824"/>
                  </a:cubicBezTo>
                  <a:lnTo>
                    <a:pt x="16315" y="9824"/>
                  </a:lnTo>
                  <a:cubicBezTo>
                    <a:pt x="15619" y="10321"/>
                    <a:pt x="15718" y="10898"/>
                    <a:pt x="15221" y="10998"/>
                  </a:cubicBezTo>
                  <a:cubicBezTo>
                    <a:pt x="15217" y="11091"/>
                    <a:pt x="15239" y="11128"/>
                    <a:pt x="15275" y="11128"/>
                  </a:cubicBezTo>
                  <a:cubicBezTo>
                    <a:pt x="15398" y="11128"/>
                    <a:pt x="15690" y="10710"/>
                    <a:pt x="15709" y="10710"/>
                  </a:cubicBezTo>
                  <a:cubicBezTo>
                    <a:pt x="15712" y="10710"/>
                    <a:pt x="15709" y="10719"/>
                    <a:pt x="15699" y="10739"/>
                  </a:cubicBezTo>
                  <a:cubicBezTo>
                    <a:pt x="15713" y="10733"/>
                    <a:pt x="15725" y="10730"/>
                    <a:pt x="15735" y="10730"/>
                  </a:cubicBezTo>
                  <a:cubicBezTo>
                    <a:pt x="15842" y="10730"/>
                    <a:pt x="15644" y="11112"/>
                    <a:pt x="15480" y="11276"/>
                  </a:cubicBezTo>
                  <a:cubicBezTo>
                    <a:pt x="15321" y="11475"/>
                    <a:pt x="14942" y="11416"/>
                    <a:pt x="14525" y="11933"/>
                  </a:cubicBezTo>
                  <a:cubicBezTo>
                    <a:pt x="14564" y="11873"/>
                    <a:pt x="14564" y="11873"/>
                    <a:pt x="14604" y="11814"/>
                  </a:cubicBezTo>
                  <a:lnTo>
                    <a:pt x="14604" y="11814"/>
                  </a:lnTo>
                  <a:cubicBezTo>
                    <a:pt x="14385" y="11973"/>
                    <a:pt x="14365" y="12251"/>
                    <a:pt x="14087" y="12410"/>
                  </a:cubicBezTo>
                  <a:cubicBezTo>
                    <a:pt x="14107" y="12649"/>
                    <a:pt x="13848" y="12709"/>
                    <a:pt x="13968" y="12888"/>
                  </a:cubicBezTo>
                  <a:lnTo>
                    <a:pt x="14306" y="12391"/>
                  </a:lnTo>
                  <a:lnTo>
                    <a:pt x="14306" y="12391"/>
                  </a:lnTo>
                  <a:cubicBezTo>
                    <a:pt x="14147" y="12689"/>
                    <a:pt x="14127" y="13087"/>
                    <a:pt x="13689" y="13465"/>
                  </a:cubicBezTo>
                  <a:cubicBezTo>
                    <a:pt x="13689" y="13405"/>
                    <a:pt x="13749" y="13226"/>
                    <a:pt x="13789" y="13127"/>
                  </a:cubicBezTo>
                  <a:lnTo>
                    <a:pt x="13789" y="13127"/>
                  </a:lnTo>
                  <a:cubicBezTo>
                    <a:pt x="13649" y="13206"/>
                    <a:pt x="13629" y="13405"/>
                    <a:pt x="13470" y="13485"/>
                  </a:cubicBezTo>
                  <a:cubicBezTo>
                    <a:pt x="13351" y="13326"/>
                    <a:pt x="13888" y="12888"/>
                    <a:pt x="13987" y="12490"/>
                  </a:cubicBezTo>
                  <a:lnTo>
                    <a:pt x="13987" y="12490"/>
                  </a:lnTo>
                  <a:cubicBezTo>
                    <a:pt x="13846" y="12569"/>
                    <a:pt x="13741" y="12935"/>
                    <a:pt x="13674" y="12935"/>
                  </a:cubicBezTo>
                  <a:cubicBezTo>
                    <a:pt x="13657" y="12935"/>
                    <a:pt x="13642" y="12910"/>
                    <a:pt x="13629" y="12848"/>
                  </a:cubicBezTo>
                  <a:lnTo>
                    <a:pt x="13629" y="12848"/>
                  </a:lnTo>
                  <a:cubicBezTo>
                    <a:pt x="13689" y="13246"/>
                    <a:pt x="13192" y="13346"/>
                    <a:pt x="13092" y="13823"/>
                  </a:cubicBezTo>
                  <a:lnTo>
                    <a:pt x="13013" y="13724"/>
                  </a:lnTo>
                  <a:cubicBezTo>
                    <a:pt x="12993" y="13803"/>
                    <a:pt x="12933" y="13942"/>
                    <a:pt x="12853" y="14042"/>
                  </a:cubicBezTo>
                  <a:lnTo>
                    <a:pt x="12873" y="13763"/>
                  </a:lnTo>
                  <a:lnTo>
                    <a:pt x="12873" y="13763"/>
                  </a:lnTo>
                  <a:cubicBezTo>
                    <a:pt x="12754" y="14141"/>
                    <a:pt x="12356" y="14241"/>
                    <a:pt x="12197" y="14559"/>
                  </a:cubicBezTo>
                  <a:cubicBezTo>
                    <a:pt x="12360" y="14344"/>
                    <a:pt x="12432" y="14284"/>
                    <a:pt x="12472" y="14284"/>
                  </a:cubicBezTo>
                  <a:cubicBezTo>
                    <a:pt x="12521" y="14284"/>
                    <a:pt x="12519" y="14379"/>
                    <a:pt x="12584" y="14379"/>
                  </a:cubicBezTo>
                  <a:cubicBezTo>
                    <a:pt x="12605" y="14379"/>
                    <a:pt x="12634" y="14368"/>
                    <a:pt x="12674" y="14340"/>
                  </a:cubicBezTo>
                  <a:lnTo>
                    <a:pt x="12674" y="14340"/>
                  </a:lnTo>
                  <a:cubicBezTo>
                    <a:pt x="12256" y="15136"/>
                    <a:pt x="12097" y="14559"/>
                    <a:pt x="11560" y="15335"/>
                  </a:cubicBezTo>
                  <a:cubicBezTo>
                    <a:pt x="11629" y="15252"/>
                    <a:pt x="11766" y="15140"/>
                    <a:pt x="11816" y="15140"/>
                  </a:cubicBezTo>
                  <a:cubicBezTo>
                    <a:pt x="11838" y="15140"/>
                    <a:pt x="11843" y="15161"/>
                    <a:pt x="11819" y="15216"/>
                  </a:cubicBezTo>
                  <a:cubicBezTo>
                    <a:pt x="11699" y="15355"/>
                    <a:pt x="11500" y="15534"/>
                    <a:pt x="11381" y="15574"/>
                  </a:cubicBezTo>
                  <a:cubicBezTo>
                    <a:pt x="11241" y="15780"/>
                    <a:pt x="11227" y="15833"/>
                    <a:pt x="11259" y="15833"/>
                  </a:cubicBezTo>
                  <a:cubicBezTo>
                    <a:pt x="11293" y="15833"/>
                    <a:pt x="11384" y="15769"/>
                    <a:pt x="11428" y="15769"/>
                  </a:cubicBezTo>
                  <a:cubicBezTo>
                    <a:pt x="11453" y="15769"/>
                    <a:pt x="11463" y="15789"/>
                    <a:pt x="11441" y="15852"/>
                  </a:cubicBezTo>
                  <a:cubicBezTo>
                    <a:pt x="11182" y="15932"/>
                    <a:pt x="11282" y="16151"/>
                    <a:pt x="11142" y="16410"/>
                  </a:cubicBezTo>
                  <a:lnTo>
                    <a:pt x="11043" y="16330"/>
                  </a:lnTo>
                  <a:lnTo>
                    <a:pt x="11043" y="16330"/>
                  </a:lnTo>
                  <a:cubicBezTo>
                    <a:pt x="10526" y="16887"/>
                    <a:pt x="11142" y="16648"/>
                    <a:pt x="10645" y="17146"/>
                  </a:cubicBezTo>
                  <a:lnTo>
                    <a:pt x="10685" y="16807"/>
                  </a:lnTo>
                  <a:lnTo>
                    <a:pt x="10685" y="16807"/>
                  </a:lnTo>
                  <a:lnTo>
                    <a:pt x="10506" y="17106"/>
                  </a:lnTo>
                  <a:lnTo>
                    <a:pt x="10426" y="16967"/>
                  </a:lnTo>
                  <a:cubicBezTo>
                    <a:pt x="10287" y="17345"/>
                    <a:pt x="10187" y="17424"/>
                    <a:pt x="9929" y="17703"/>
                  </a:cubicBezTo>
                  <a:cubicBezTo>
                    <a:pt x="9934" y="17702"/>
                    <a:pt x="9939" y="17701"/>
                    <a:pt x="9945" y="17701"/>
                  </a:cubicBezTo>
                  <a:cubicBezTo>
                    <a:pt x="10051" y="17701"/>
                    <a:pt x="10079" y="17894"/>
                    <a:pt x="9889" y="18141"/>
                  </a:cubicBezTo>
                  <a:cubicBezTo>
                    <a:pt x="9848" y="18169"/>
                    <a:pt x="9823" y="18179"/>
                    <a:pt x="9807" y="18179"/>
                  </a:cubicBezTo>
                  <a:cubicBezTo>
                    <a:pt x="9778" y="18179"/>
                    <a:pt x="9778" y="18150"/>
                    <a:pt x="9766" y="18150"/>
                  </a:cubicBezTo>
                  <a:cubicBezTo>
                    <a:pt x="9751" y="18150"/>
                    <a:pt x="9721" y="18189"/>
                    <a:pt x="9610" y="18359"/>
                  </a:cubicBezTo>
                  <a:cubicBezTo>
                    <a:pt x="9610" y="18240"/>
                    <a:pt x="9590" y="18081"/>
                    <a:pt x="9809" y="17981"/>
                  </a:cubicBezTo>
                  <a:cubicBezTo>
                    <a:pt x="9789" y="17942"/>
                    <a:pt x="9809" y="17842"/>
                    <a:pt x="9789" y="17802"/>
                  </a:cubicBezTo>
                  <a:cubicBezTo>
                    <a:pt x="9587" y="17931"/>
                    <a:pt x="9435" y="18248"/>
                    <a:pt x="9335" y="18405"/>
                  </a:cubicBezTo>
                  <a:lnTo>
                    <a:pt x="9335" y="18405"/>
                  </a:lnTo>
                  <a:cubicBezTo>
                    <a:pt x="9367" y="18358"/>
                    <a:pt x="9399" y="18316"/>
                    <a:pt x="9431" y="18300"/>
                  </a:cubicBezTo>
                  <a:lnTo>
                    <a:pt x="9431" y="18300"/>
                  </a:lnTo>
                  <a:lnTo>
                    <a:pt x="9173" y="18956"/>
                  </a:lnTo>
                  <a:cubicBezTo>
                    <a:pt x="9151" y="18969"/>
                    <a:pt x="9136" y="18974"/>
                    <a:pt x="9124" y="18974"/>
                  </a:cubicBezTo>
                  <a:cubicBezTo>
                    <a:pt x="9082" y="18974"/>
                    <a:pt x="9097" y="18900"/>
                    <a:pt x="9113" y="18837"/>
                  </a:cubicBezTo>
                  <a:lnTo>
                    <a:pt x="9113" y="18837"/>
                  </a:lnTo>
                  <a:cubicBezTo>
                    <a:pt x="9033" y="18956"/>
                    <a:pt x="9033" y="19076"/>
                    <a:pt x="8914" y="19235"/>
                  </a:cubicBezTo>
                  <a:cubicBezTo>
                    <a:pt x="8877" y="19143"/>
                    <a:pt x="8789" y="19085"/>
                    <a:pt x="8887" y="18871"/>
                  </a:cubicBezTo>
                  <a:lnTo>
                    <a:pt x="8887" y="18871"/>
                  </a:lnTo>
                  <a:lnTo>
                    <a:pt x="8615" y="19414"/>
                  </a:lnTo>
                  <a:cubicBezTo>
                    <a:pt x="8567" y="19430"/>
                    <a:pt x="8397" y="19554"/>
                    <a:pt x="8349" y="19554"/>
                  </a:cubicBezTo>
                  <a:cubicBezTo>
                    <a:pt x="8338" y="19554"/>
                    <a:pt x="8333" y="19548"/>
                    <a:pt x="8337" y="19533"/>
                  </a:cubicBezTo>
                  <a:lnTo>
                    <a:pt x="8337" y="19533"/>
                  </a:lnTo>
                  <a:cubicBezTo>
                    <a:pt x="8078" y="19792"/>
                    <a:pt x="7979" y="20369"/>
                    <a:pt x="7621" y="20707"/>
                  </a:cubicBezTo>
                  <a:cubicBezTo>
                    <a:pt x="7621" y="20747"/>
                    <a:pt x="7601" y="20787"/>
                    <a:pt x="7561" y="20886"/>
                  </a:cubicBezTo>
                  <a:cubicBezTo>
                    <a:pt x="7282" y="21244"/>
                    <a:pt x="6944" y="21483"/>
                    <a:pt x="6745" y="22020"/>
                  </a:cubicBezTo>
                  <a:lnTo>
                    <a:pt x="6427" y="22160"/>
                  </a:lnTo>
                  <a:cubicBezTo>
                    <a:pt x="6363" y="22264"/>
                    <a:pt x="6372" y="22291"/>
                    <a:pt x="6408" y="22291"/>
                  </a:cubicBezTo>
                  <a:cubicBezTo>
                    <a:pt x="6446" y="22291"/>
                    <a:pt x="6512" y="22263"/>
                    <a:pt x="6558" y="22263"/>
                  </a:cubicBezTo>
                  <a:cubicBezTo>
                    <a:pt x="6620" y="22263"/>
                    <a:pt x="6644" y="22314"/>
                    <a:pt x="6506" y="22557"/>
                  </a:cubicBezTo>
                  <a:cubicBezTo>
                    <a:pt x="6413" y="22729"/>
                    <a:pt x="6356" y="22775"/>
                    <a:pt x="6313" y="22775"/>
                  </a:cubicBezTo>
                  <a:cubicBezTo>
                    <a:pt x="6263" y="22775"/>
                    <a:pt x="6231" y="22712"/>
                    <a:pt x="6183" y="22712"/>
                  </a:cubicBezTo>
                  <a:cubicBezTo>
                    <a:pt x="6167" y="22712"/>
                    <a:pt x="6149" y="22719"/>
                    <a:pt x="6128" y="22737"/>
                  </a:cubicBezTo>
                  <a:cubicBezTo>
                    <a:pt x="6069" y="22995"/>
                    <a:pt x="5969" y="23453"/>
                    <a:pt x="5591" y="23731"/>
                  </a:cubicBezTo>
                  <a:cubicBezTo>
                    <a:pt x="5651" y="23592"/>
                    <a:pt x="5731" y="23513"/>
                    <a:pt x="5810" y="23393"/>
                  </a:cubicBezTo>
                  <a:lnTo>
                    <a:pt x="5810" y="23393"/>
                  </a:lnTo>
                  <a:lnTo>
                    <a:pt x="5512" y="23612"/>
                  </a:lnTo>
                  <a:cubicBezTo>
                    <a:pt x="5587" y="23278"/>
                    <a:pt x="5744" y="23072"/>
                    <a:pt x="5673" y="23072"/>
                  </a:cubicBezTo>
                  <a:cubicBezTo>
                    <a:pt x="5651" y="23072"/>
                    <a:pt x="5607" y="23092"/>
                    <a:pt x="5532" y="23134"/>
                  </a:cubicBezTo>
                  <a:cubicBezTo>
                    <a:pt x="5810" y="23393"/>
                    <a:pt x="4795" y="24269"/>
                    <a:pt x="5054" y="24507"/>
                  </a:cubicBezTo>
                  <a:lnTo>
                    <a:pt x="4875" y="24666"/>
                  </a:lnTo>
                  <a:cubicBezTo>
                    <a:pt x="4915" y="24607"/>
                    <a:pt x="4895" y="24587"/>
                    <a:pt x="4935" y="24527"/>
                  </a:cubicBezTo>
                  <a:lnTo>
                    <a:pt x="4935" y="24527"/>
                  </a:lnTo>
                  <a:cubicBezTo>
                    <a:pt x="4537" y="24806"/>
                    <a:pt x="4955" y="24945"/>
                    <a:pt x="4596" y="25403"/>
                  </a:cubicBezTo>
                  <a:cubicBezTo>
                    <a:pt x="4504" y="25495"/>
                    <a:pt x="4421" y="25569"/>
                    <a:pt x="4387" y="25569"/>
                  </a:cubicBezTo>
                  <a:cubicBezTo>
                    <a:pt x="4369" y="25569"/>
                    <a:pt x="4364" y="25549"/>
                    <a:pt x="4378" y="25502"/>
                  </a:cubicBezTo>
                  <a:lnTo>
                    <a:pt x="4378" y="25502"/>
                  </a:lnTo>
                  <a:lnTo>
                    <a:pt x="4199" y="25920"/>
                  </a:lnTo>
                  <a:cubicBezTo>
                    <a:pt x="4172" y="25955"/>
                    <a:pt x="4150" y="25971"/>
                    <a:pt x="4137" y="25971"/>
                  </a:cubicBezTo>
                  <a:cubicBezTo>
                    <a:pt x="4119" y="25971"/>
                    <a:pt x="4116" y="25945"/>
                    <a:pt x="4139" y="25900"/>
                  </a:cubicBezTo>
                  <a:lnTo>
                    <a:pt x="4139" y="25900"/>
                  </a:lnTo>
                  <a:lnTo>
                    <a:pt x="3820" y="26437"/>
                  </a:lnTo>
                  <a:lnTo>
                    <a:pt x="3801" y="26417"/>
                  </a:lnTo>
                  <a:cubicBezTo>
                    <a:pt x="3801" y="26537"/>
                    <a:pt x="3741" y="26756"/>
                    <a:pt x="3721" y="26875"/>
                  </a:cubicBezTo>
                  <a:cubicBezTo>
                    <a:pt x="3693" y="26895"/>
                    <a:pt x="3677" y="26903"/>
                    <a:pt x="3669" y="26903"/>
                  </a:cubicBezTo>
                  <a:cubicBezTo>
                    <a:pt x="3639" y="26903"/>
                    <a:pt x="3718" y="26794"/>
                    <a:pt x="3688" y="26794"/>
                  </a:cubicBezTo>
                  <a:cubicBezTo>
                    <a:pt x="3686" y="26794"/>
                    <a:pt x="3684" y="26794"/>
                    <a:pt x="3681" y="26795"/>
                  </a:cubicBezTo>
                  <a:lnTo>
                    <a:pt x="3522" y="27154"/>
                  </a:lnTo>
                  <a:cubicBezTo>
                    <a:pt x="3508" y="27159"/>
                    <a:pt x="3496" y="27161"/>
                    <a:pt x="3486" y="27161"/>
                  </a:cubicBezTo>
                  <a:cubicBezTo>
                    <a:pt x="3381" y="27161"/>
                    <a:pt x="3476" y="26897"/>
                    <a:pt x="3622" y="26716"/>
                  </a:cubicBezTo>
                  <a:lnTo>
                    <a:pt x="3622" y="26716"/>
                  </a:lnTo>
                  <a:cubicBezTo>
                    <a:pt x="3124" y="26795"/>
                    <a:pt x="3522" y="27014"/>
                    <a:pt x="2925" y="27532"/>
                  </a:cubicBezTo>
                  <a:lnTo>
                    <a:pt x="3084" y="27213"/>
                  </a:lnTo>
                  <a:lnTo>
                    <a:pt x="3084" y="27213"/>
                  </a:lnTo>
                  <a:cubicBezTo>
                    <a:pt x="2786" y="27273"/>
                    <a:pt x="2706" y="27551"/>
                    <a:pt x="2368" y="27810"/>
                  </a:cubicBezTo>
                  <a:cubicBezTo>
                    <a:pt x="2438" y="27782"/>
                    <a:pt x="2763" y="27558"/>
                    <a:pt x="2895" y="27558"/>
                  </a:cubicBezTo>
                  <a:cubicBezTo>
                    <a:pt x="2940" y="27558"/>
                    <a:pt x="2963" y="27584"/>
                    <a:pt x="2945" y="27653"/>
                  </a:cubicBezTo>
                  <a:lnTo>
                    <a:pt x="2945" y="27653"/>
                  </a:lnTo>
                  <a:cubicBezTo>
                    <a:pt x="2980" y="27544"/>
                    <a:pt x="3024" y="27389"/>
                    <a:pt x="3124" y="27372"/>
                  </a:cubicBezTo>
                  <a:lnTo>
                    <a:pt x="3124" y="27372"/>
                  </a:lnTo>
                  <a:cubicBezTo>
                    <a:pt x="3164" y="27551"/>
                    <a:pt x="3064" y="27591"/>
                    <a:pt x="2925" y="27711"/>
                  </a:cubicBezTo>
                  <a:cubicBezTo>
                    <a:pt x="2846" y="27790"/>
                    <a:pt x="2746" y="27910"/>
                    <a:pt x="2686" y="28128"/>
                  </a:cubicBezTo>
                  <a:cubicBezTo>
                    <a:pt x="2672" y="28121"/>
                    <a:pt x="2658" y="28118"/>
                    <a:pt x="2644" y="28118"/>
                  </a:cubicBezTo>
                  <a:cubicBezTo>
                    <a:pt x="2547" y="28118"/>
                    <a:pt x="2470" y="28294"/>
                    <a:pt x="2348" y="28487"/>
                  </a:cubicBezTo>
                  <a:lnTo>
                    <a:pt x="2209" y="28387"/>
                  </a:lnTo>
                  <a:cubicBezTo>
                    <a:pt x="2090" y="28646"/>
                    <a:pt x="2169" y="28686"/>
                    <a:pt x="2149" y="28865"/>
                  </a:cubicBezTo>
                  <a:cubicBezTo>
                    <a:pt x="1977" y="29089"/>
                    <a:pt x="1849" y="29104"/>
                    <a:pt x="1728" y="29104"/>
                  </a:cubicBezTo>
                  <a:cubicBezTo>
                    <a:pt x="1709" y="29104"/>
                    <a:pt x="1690" y="29103"/>
                    <a:pt x="1672" y="29103"/>
                  </a:cubicBezTo>
                  <a:cubicBezTo>
                    <a:pt x="1581" y="29230"/>
                    <a:pt x="1580" y="29263"/>
                    <a:pt x="1614" y="29263"/>
                  </a:cubicBezTo>
                  <a:cubicBezTo>
                    <a:pt x="1652" y="29263"/>
                    <a:pt x="1733" y="29222"/>
                    <a:pt x="1781" y="29222"/>
                  </a:cubicBezTo>
                  <a:cubicBezTo>
                    <a:pt x="1832" y="29222"/>
                    <a:pt x="1846" y="29269"/>
                    <a:pt x="1731" y="29461"/>
                  </a:cubicBezTo>
                  <a:cubicBezTo>
                    <a:pt x="1433" y="29780"/>
                    <a:pt x="1333" y="30078"/>
                    <a:pt x="1134" y="30556"/>
                  </a:cubicBezTo>
                  <a:cubicBezTo>
                    <a:pt x="1077" y="30613"/>
                    <a:pt x="1046" y="30634"/>
                    <a:pt x="1029" y="30634"/>
                  </a:cubicBezTo>
                  <a:cubicBezTo>
                    <a:pt x="987" y="30634"/>
                    <a:pt x="1034" y="30508"/>
                    <a:pt x="996" y="30508"/>
                  </a:cubicBezTo>
                  <a:cubicBezTo>
                    <a:pt x="991" y="30508"/>
                    <a:pt x="984" y="30511"/>
                    <a:pt x="975" y="30516"/>
                  </a:cubicBezTo>
                  <a:lnTo>
                    <a:pt x="936" y="30814"/>
                  </a:lnTo>
                  <a:cubicBezTo>
                    <a:pt x="920" y="30838"/>
                    <a:pt x="907" y="30846"/>
                    <a:pt x="898" y="30846"/>
                  </a:cubicBezTo>
                  <a:cubicBezTo>
                    <a:pt x="883" y="30846"/>
                    <a:pt x="876" y="30827"/>
                    <a:pt x="876" y="30814"/>
                  </a:cubicBezTo>
                  <a:lnTo>
                    <a:pt x="876" y="30814"/>
                  </a:lnTo>
                  <a:cubicBezTo>
                    <a:pt x="796" y="31033"/>
                    <a:pt x="995" y="30914"/>
                    <a:pt x="836" y="31232"/>
                  </a:cubicBezTo>
                  <a:cubicBezTo>
                    <a:pt x="936" y="31411"/>
                    <a:pt x="219" y="31690"/>
                    <a:pt x="160" y="32187"/>
                  </a:cubicBezTo>
                  <a:lnTo>
                    <a:pt x="140" y="32187"/>
                  </a:lnTo>
                  <a:lnTo>
                    <a:pt x="359" y="32844"/>
                  </a:lnTo>
                  <a:cubicBezTo>
                    <a:pt x="398" y="32884"/>
                    <a:pt x="359" y="32904"/>
                    <a:pt x="339" y="32923"/>
                  </a:cubicBezTo>
                  <a:lnTo>
                    <a:pt x="319" y="32923"/>
                  </a:lnTo>
                  <a:lnTo>
                    <a:pt x="80" y="32147"/>
                  </a:lnTo>
                  <a:cubicBezTo>
                    <a:pt x="60" y="32108"/>
                    <a:pt x="60" y="32068"/>
                    <a:pt x="20" y="32068"/>
                  </a:cubicBezTo>
                  <a:cubicBezTo>
                    <a:pt x="20" y="32088"/>
                    <a:pt x="0" y="32108"/>
                    <a:pt x="20" y="32108"/>
                  </a:cubicBezTo>
                  <a:lnTo>
                    <a:pt x="319" y="32983"/>
                  </a:lnTo>
                  <a:cubicBezTo>
                    <a:pt x="836" y="33043"/>
                    <a:pt x="936" y="33102"/>
                    <a:pt x="1493" y="33102"/>
                  </a:cubicBezTo>
                  <a:lnTo>
                    <a:pt x="1711" y="33222"/>
                  </a:lnTo>
                  <a:lnTo>
                    <a:pt x="1950" y="33023"/>
                  </a:lnTo>
                  <a:lnTo>
                    <a:pt x="1950" y="33023"/>
                  </a:lnTo>
                  <a:cubicBezTo>
                    <a:pt x="1905" y="33057"/>
                    <a:pt x="1873" y="33071"/>
                    <a:pt x="1851" y="33071"/>
                  </a:cubicBezTo>
                  <a:cubicBezTo>
                    <a:pt x="1794" y="33071"/>
                    <a:pt x="1802" y="32978"/>
                    <a:pt x="1831" y="32864"/>
                  </a:cubicBezTo>
                  <a:cubicBezTo>
                    <a:pt x="1871" y="32685"/>
                    <a:pt x="1970" y="32466"/>
                    <a:pt x="2030" y="32287"/>
                  </a:cubicBezTo>
                  <a:cubicBezTo>
                    <a:pt x="2010" y="32287"/>
                    <a:pt x="1990" y="32287"/>
                    <a:pt x="1970" y="32307"/>
                  </a:cubicBezTo>
                  <a:cubicBezTo>
                    <a:pt x="1990" y="32267"/>
                    <a:pt x="2030" y="32227"/>
                    <a:pt x="2050" y="32207"/>
                  </a:cubicBezTo>
                  <a:lnTo>
                    <a:pt x="2050" y="32207"/>
                  </a:lnTo>
                  <a:cubicBezTo>
                    <a:pt x="2030" y="32227"/>
                    <a:pt x="2030" y="32247"/>
                    <a:pt x="2030" y="32287"/>
                  </a:cubicBezTo>
                  <a:cubicBezTo>
                    <a:pt x="2050" y="32267"/>
                    <a:pt x="2070" y="32267"/>
                    <a:pt x="2090" y="32247"/>
                  </a:cubicBezTo>
                  <a:lnTo>
                    <a:pt x="2090" y="32247"/>
                  </a:lnTo>
                  <a:cubicBezTo>
                    <a:pt x="2090" y="32426"/>
                    <a:pt x="2050" y="32645"/>
                    <a:pt x="2149" y="32685"/>
                  </a:cubicBezTo>
                  <a:cubicBezTo>
                    <a:pt x="2169" y="32645"/>
                    <a:pt x="2209" y="32545"/>
                    <a:pt x="2269" y="32466"/>
                  </a:cubicBezTo>
                  <a:lnTo>
                    <a:pt x="2269" y="32466"/>
                  </a:lnTo>
                  <a:cubicBezTo>
                    <a:pt x="2249" y="32525"/>
                    <a:pt x="2249" y="32565"/>
                    <a:pt x="2288" y="32565"/>
                  </a:cubicBezTo>
                  <a:cubicBezTo>
                    <a:pt x="2308" y="32545"/>
                    <a:pt x="2328" y="32446"/>
                    <a:pt x="2348" y="32366"/>
                  </a:cubicBezTo>
                  <a:lnTo>
                    <a:pt x="2567" y="32366"/>
                  </a:lnTo>
                  <a:lnTo>
                    <a:pt x="2527" y="32307"/>
                  </a:lnTo>
                  <a:lnTo>
                    <a:pt x="3064" y="31809"/>
                  </a:lnTo>
                  <a:cubicBezTo>
                    <a:pt x="3224" y="31272"/>
                    <a:pt x="3283" y="30755"/>
                    <a:pt x="3721" y="30058"/>
                  </a:cubicBezTo>
                  <a:lnTo>
                    <a:pt x="3721" y="30058"/>
                  </a:lnTo>
                  <a:cubicBezTo>
                    <a:pt x="3701" y="30297"/>
                    <a:pt x="3880" y="30237"/>
                    <a:pt x="4000" y="30337"/>
                  </a:cubicBezTo>
                  <a:cubicBezTo>
                    <a:pt x="3727" y="30415"/>
                    <a:pt x="3664" y="30874"/>
                    <a:pt x="3400" y="31173"/>
                  </a:cubicBezTo>
                  <a:lnTo>
                    <a:pt x="3400" y="31173"/>
                  </a:lnTo>
                  <a:cubicBezTo>
                    <a:pt x="3450" y="31120"/>
                    <a:pt x="3485" y="31101"/>
                    <a:pt x="3509" y="31101"/>
                  </a:cubicBezTo>
                  <a:cubicBezTo>
                    <a:pt x="3545" y="31101"/>
                    <a:pt x="3553" y="31147"/>
                    <a:pt x="3542" y="31192"/>
                  </a:cubicBezTo>
                  <a:lnTo>
                    <a:pt x="3880" y="30496"/>
                  </a:lnTo>
                  <a:cubicBezTo>
                    <a:pt x="3899" y="30511"/>
                    <a:pt x="3917" y="30518"/>
                    <a:pt x="3935" y="30518"/>
                  </a:cubicBezTo>
                  <a:cubicBezTo>
                    <a:pt x="4013" y="30518"/>
                    <a:pt x="4093" y="30394"/>
                    <a:pt x="4238" y="30297"/>
                  </a:cubicBezTo>
                  <a:cubicBezTo>
                    <a:pt x="3920" y="30257"/>
                    <a:pt x="4437" y="29740"/>
                    <a:pt x="4557" y="29461"/>
                  </a:cubicBezTo>
                  <a:lnTo>
                    <a:pt x="4557" y="29461"/>
                  </a:lnTo>
                  <a:cubicBezTo>
                    <a:pt x="4636" y="29501"/>
                    <a:pt x="4676" y="29601"/>
                    <a:pt x="4417" y="29899"/>
                  </a:cubicBezTo>
                  <a:cubicBezTo>
                    <a:pt x="4835" y="29680"/>
                    <a:pt x="4497" y="29282"/>
                    <a:pt x="4875" y="29064"/>
                  </a:cubicBezTo>
                  <a:lnTo>
                    <a:pt x="4875" y="29064"/>
                  </a:lnTo>
                  <a:cubicBezTo>
                    <a:pt x="4835" y="29123"/>
                    <a:pt x="4795" y="29163"/>
                    <a:pt x="4795" y="29223"/>
                  </a:cubicBezTo>
                  <a:cubicBezTo>
                    <a:pt x="4863" y="29037"/>
                    <a:pt x="5132" y="28735"/>
                    <a:pt x="5211" y="28735"/>
                  </a:cubicBezTo>
                  <a:cubicBezTo>
                    <a:pt x="5225" y="28735"/>
                    <a:pt x="5233" y="28744"/>
                    <a:pt x="5233" y="28765"/>
                  </a:cubicBezTo>
                  <a:lnTo>
                    <a:pt x="5173" y="28845"/>
                  </a:lnTo>
                  <a:cubicBezTo>
                    <a:pt x="5571" y="28387"/>
                    <a:pt x="6308" y="27372"/>
                    <a:pt x="6188" y="27173"/>
                  </a:cubicBezTo>
                  <a:lnTo>
                    <a:pt x="6188" y="27173"/>
                  </a:lnTo>
                  <a:cubicBezTo>
                    <a:pt x="6208" y="27193"/>
                    <a:pt x="6347" y="27392"/>
                    <a:pt x="6367" y="27452"/>
                  </a:cubicBezTo>
                  <a:lnTo>
                    <a:pt x="6407" y="26537"/>
                  </a:lnTo>
                  <a:cubicBezTo>
                    <a:pt x="6487" y="26457"/>
                    <a:pt x="6546" y="26358"/>
                    <a:pt x="6626" y="26278"/>
                  </a:cubicBezTo>
                  <a:cubicBezTo>
                    <a:pt x="6825" y="26378"/>
                    <a:pt x="7044" y="26457"/>
                    <a:pt x="6885" y="26795"/>
                  </a:cubicBezTo>
                  <a:cubicBezTo>
                    <a:pt x="7004" y="26696"/>
                    <a:pt x="7143" y="26577"/>
                    <a:pt x="7282" y="26278"/>
                  </a:cubicBezTo>
                  <a:lnTo>
                    <a:pt x="7282" y="26278"/>
                  </a:lnTo>
                  <a:cubicBezTo>
                    <a:pt x="7251" y="26297"/>
                    <a:pt x="7200" y="26306"/>
                    <a:pt x="7149" y="26306"/>
                  </a:cubicBezTo>
                  <a:cubicBezTo>
                    <a:pt x="7039" y="26306"/>
                    <a:pt x="6924" y="26266"/>
                    <a:pt x="6964" y="26198"/>
                  </a:cubicBezTo>
                  <a:cubicBezTo>
                    <a:pt x="7355" y="26042"/>
                    <a:pt x="7228" y="26059"/>
                    <a:pt x="7619" y="25814"/>
                  </a:cubicBezTo>
                  <a:lnTo>
                    <a:pt x="7619" y="25814"/>
                  </a:lnTo>
                  <a:cubicBezTo>
                    <a:pt x="7610" y="25818"/>
                    <a:pt x="7602" y="25819"/>
                    <a:pt x="7594" y="25819"/>
                  </a:cubicBezTo>
                  <a:cubicBezTo>
                    <a:pt x="7490" y="25819"/>
                    <a:pt x="7403" y="25558"/>
                    <a:pt x="7541" y="25403"/>
                  </a:cubicBezTo>
                  <a:lnTo>
                    <a:pt x="7541" y="25403"/>
                  </a:lnTo>
                  <a:cubicBezTo>
                    <a:pt x="7561" y="25461"/>
                    <a:pt x="7771" y="25577"/>
                    <a:pt x="7761" y="25656"/>
                  </a:cubicBezTo>
                  <a:lnTo>
                    <a:pt x="7761" y="25656"/>
                  </a:lnTo>
                  <a:lnTo>
                    <a:pt x="7875" y="25048"/>
                  </a:lnTo>
                  <a:lnTo>
                    <a:pt x="7875" y="25048"/>
                  </a:lnTo>
                  <a:cubicBezTo>
                    <a:pt x="7868" y="25130"/>
                    <a:pt x="7960" y="25171"/>
                    <a:pt x="8067" y="25171"/>
                  </a:cubicBezTo>
                  <a:cubicBezTo>
                    <a:pt x="8117" y="25171"/>
                    <a:pt x="8170" y="25162"/>
                    <a:pt x="8218" y="25144"/>
                  </a:cubicBezTo>
                  <a:lnTo>
                    <a:pt x="8218" y="25144"/>
                  </a:lnTo>
                  <a:cubicBezTo>
                    <a:pt x="8216" y="25144"/>
                    <a:pt x="8214" y="25145"/>
                    <a:pt x="8213" y="25145"/>
                  </a:cubicBezTo>
                  <a:cubicBezTo>
                    <a:pt x="8156" y="25145"/>
                    <a:pt x="8537" y="24743"/>
                    <a:pt x="8596" y="24607"/>
                  </a:cubicBezTo>
                  <a:lnTo>
                    <a:pt x="8596" y="24607"/>
                  </a:lnTo>
                  <a:lnTo>
                    <a:pt x="8397" y="24766"/>
                  </a:lnTo>
                  <a:cubicBezTo>
                    <a:pt x="8834" y="24269"/>
                    <a:pt x="8476" y="23990"/>
                    <a:pt x="8874" y="23493"/>
                  </a:cubicBezTo>
                  <a:cubicBezTo>
                    <a:pt x="8874" y="23564"/>
                    <a:pt x="8965" y="23726"/>
                    <a:pt x="9105" y="23726"/>
                  </a:cubicBezTo>
                  <a:cubicBezTo>
                    <a:pt x="9160" y="23726"/>
                    <a:pt x="9224" y="23700"/>
                    <a:pt x="9292" y="23632"/>
                  </a:cubicBezTo>
                  <a:cubicBezTo>
                    <a:pt x="9272" y="23532"/>
                    <a:pt x="9232" y="23254"/>
                    <a:pt x="9232" y="22936"/>
                  </a:cubicBezTo>
                  <a:cubicBezTo>
                    <a:pt x="9391" y="22756"/>
                    <a:pt x="9551" y="22557"/>
                    <a:pt x="9690" y="22359"/>
                  </a:cubicBezTo>
                  <a:lnTo>
                    <a:pt x="9690" y="22359"/>
                  </a:lnTo>
                  <a:cubicBezTo>
                    <a:pt x="9650" y="22737"/>
                    <a:pt x="9590" y="23134"/>
                    <a:pt x="9531" y="23393"/>
                  </a:cubicBezTo>
                  <a:cubicBezTo>
                    <a:pt x="9730" y="23254"/>
                    <a:pt x="9650" y="23413"/>
                    <a:pt x="9869" y="23115"/>
                  </a:cubicBezTo>
                  <a:cubicBezTo>
                    <a:pt x="9881" y="23109"/>
                    <a:pt x="9892" y="23107"/>
                    <a:pt x="9900" y="23107"/>
                  </a:cubicBezTo>
                  <a:cubicBezTo>
                    <a:pt x="9980" y="23107"/>
                    <a:pt x="9844" y="23360"/>
                    <a:pt x="9789" y="23433"/>
                  </a:cubicBezTo>
                  <a:lnTo>
                    <a:pt x="10346" y="22796"/>
                  </a:lnTo>
                  <a:cubicBezTo>
                    <a:pt x="10187" y="22717"/>
                    <a:pt x="10625" y="22160"/>
                    <a:pt x="10486" y="22100"/>
                  </a:cubicBezTo>
                  <a:lnTo>
                    <a:pt x="10486" y="22100"/>
                  </a:lnTo>
                  <a:lnTo>
                    <a:pt x="10048" y="22955"/>
                  </a:lnTo>
                  <a:cubicBezTo>
                    <a:pt x="9889" y="22876"/>
                    <a:pt x="9988" y="22219"/>
                    <a:pt x="10386" y="21762"/>
                  </a:cubicBezTo>
                  <a:cubicBezTo>
                    <a:pt x="10402" y="21754"/>
                    <a:pt x="10417" y="21750"/>
                    <a:pt x="10430" y="21750"/>
                  </a:cubicBezTo>
                  <a:cubicBezTo>
                    <a:pt x="10550" y="21750"/>
                    <a:pt x="10571" y="22042"/>
                    <a:pt x="10625" y="22060"/>
                  </a:cubicBezTo>
                  <a:cubicBezTo>
                    <a:pt x="10625" y="21961"/>
                    <a:pt x="10884" y="21543"/>
                    <a:pt x="10963" y="21523"/>
                  </a:cubicBezTo>
                  <a:lnTo>
                    <a:pt x="10963" y="21523"/>
                  </a:lnTo>
                  <a:lnTo>
                    <a:pt x="10864" y="21782"/>
                  </a:lnTo>
                  <a:cubicBezTo>
                    <a:pt x="11142" y="21563"/>
                    <a:pt x="11043" y="21205"/>
                    <a:pt x="11421" y="21006"/>
                  </a:cubicBezTo>
                  <a:cubicBezTo>
                    <a:pt x="11520" y="20886"/>
                    <a:pt x="11859" y="20807"/>
                    <a:pt x="11799" y="20727"/>
                  </a:cubicBezTo>
                  <a:lnTo>
                    <a:pt x="11799" y="20727"/>
                  </a:lnTo>
                  <a:cubicBezTo>
                    <a:pt x="11775" y="20732"/>
                    <a:pt x="11750" y="20735"/>
                    <a:pt x="11724" y="20735"/>
                  </a:cubicBezTo>
                  <a:cubicBezTo>
                    <a:pt x="11552" y="20735"/>
                    <a:pt x="11335" y="20629"/>
                    <a:pt x="11162" y="20508"/>
                  </a:cubicBezTo>
                  <a:cubicBezTo>
                    <a:pt x="11262" y="20369"/>
                    <a:pt x="11361" y="20250"/>
                    <a:pt x="11461" y="20130"/>
                  </a:cubicBezTo>
                  <a:lnTo>
                    <a:pt x="11520" y="20190"/>
                  </a:lnTo>
                  <a:lnTo>
                    <a:pt x="11560" y="20110"/>
                  </a:lnTo>
                  <a:lnTo>
                    <a:pt x="11520" y="20070"/>
                  </a:lnTo>
                  <a:cubicBezTo>
                    <a:pt x="11620" y="19951"/>
                    <a:pt x="11719" y="19812"/>
                    <a:pt x="11819" y="19692"/>
                  </a:cubicBezTo>
                  <a:cubicBezTo>
                    <a:pt x="11950" y="19730"/>
                    <a:pt x="11852" y="20136"/>
                    <a:pt x="12005" y="20136"/>
                  </a:cubicBezTo>
                  <a:cubicBezTo>
                    <a:pt x="12015" y="20136"/>
                    <a:pt x="12025" y="20134"/>
                    <a:pt x="12038" y="20130"/>
                  </a:cubicBezTo>
                  <a:cubicBezTo>
                    <a:pt x="12018" y="20090"/>
                    <a:pt x="12038" y="19951"/>
                    <a:pt x="12058" y="19891"/>
                  </a:cubicBezTo>
                  <a:cubicBezTo>
                    <a:pt x="12079" y="19879"/>
                    <a:pt x="12096" y="19874"/>
                    <a:pt x="12110" y="19874"/>
                  </a:cubicBezTo>
                  <a:cubicBezTo>
                    <a:pt x="12150" y="19874"/>
                    <a:pt x="12164" y="19911"/>
                    <a:pt x="12193" y="19911"/>
                  </a:cubicBezTo>
                  <a:cubicBezTo>
                    <a:pt x="12219" y="19911"/>
                    <a:pt x="12257" y="19882"/>
                    <a:pt x="12336" y="19772"/>
                  </a:cubicBezTo>
                  <a:cubicBezTo>
                    <a:pt x="12249" y="19657"/>
                    <a:pt x="12509" y="19447"/>
                    <a:pt x="12482" y="19447"/>
                  </a:cubicBezTo>
                  <a:cubicBezTo>
                    <a:pt x="12473" y="19447"/>
                    <a:pt x="12422" y="19477"/>
                    <a:pt x="12296" y="19553"/>
                  </a:cubicBezTo>
                  <a:cubicBezTo>
                    <a:pt x="12455" y="19295"/>
                    <a:pt x="12535" y="19334"/>
                    <a:pt x="12754" y="19036"/>
                  </a:cubicBezTo>
                  <a:lnTo>
                    <a:pt x="12754" y="19036"/>
                  </a:lnTo>
                  <a:cubicBezTo>
                    <a:pt x="12750" y="19037"/>
                    <a:pt x="12746" y="19037"/>
                    <a:pt x="12743" y="19037"/>
                  </a:cubicBezTo>
                  <a:cubicBezTo>
                    <a:pt x="12654" y="19037"/>
                    <a:pt x="12656" y="18808"/>
                    <a:pt x="12694" y="18578"/>
                  </a:cubicBezTo>
                  <a:cubicBezTo>
                    <a:pt x="12774" y="18479"/>
                    <a:pt x="12873" y="18379"/>
                    <a:pt x="12953" y="18280"/>
                  </a:cubicBezTo>
                  <a:cubicBezTo>
                    <a:pt x="12953" y="18280"/>
                    <a:pt x="12973" y="18260"/>
                    <a:pt x="12973" y="18260"/>
                  </a:cubicBezTo>
                  <a:cubicBezTo>
                    <a:pt x="13391" y="17782"/>
                    <a:pt x="13669" y="17564"/>
                    <a:pt x="14047" y="17086"/>
                  </a:cubicBezTo>
                  <a:cubicBezTo>
                    <a:pt x="14105" y="17072"/>
                    <a:pt x="14235" y="16974"/>
                    <a:pt x="14296" y="16974"/>
                  </a:cubicBezTo>
                  <a:cubicBezTo>
                    <a:pt x="14319" y="16974"/>
                    <a:pt x="14331" y="16988"/>
                    <a:pt x="14326" y="17026"/>
                  </a:cubicBezTo>
                  <a:cubicBezTo>
                    <a:pt x="14346" y="16947"/>
                    <a:pt x="14346" y="16847"/>
                    <a:pt x="14465" y="16688"/>
                  </a:cubicBezTo>
                  <a:cubicBezTo>
                    <a:pt x="14516" y="16661"/>
                    <a:pt x="14546" y="16650"/>
                    <a:pt x="14561" y="16650"/>
                  </a:cubicBezTo>
                  <a:cubicBezTo>
                    <a:pt x="14641" y="16650"/>
                    <a:pt x="14348" y="16940"/>
                    <a:pt x="14480" y="16940"/>
                  </a:cubicBezTo>
                  <a:cubicBezTo>
                    <a:pt x="14495" y="16940"/>
                    <a:pt x="14516" y="16936"/>
                    <a:pt x="14545" y="16927"/>
                  </a:cubicBezTo>
                  <a:cubicBezTo>
                    <a:pt x="14485" y="16847"/>
                    <a:pt x="14724" y="16469"/>
                    <a:pt x="14843" y="16230"/>
                  </a:cubicBezTo>
                  <a:cubicBezTo>
                    <a:pt x="14836" y="16229"/>
                    <a:pt x="14829" y="16228"/>
                    <a:pt x="14822" y="16228"/>
                  </a:cubicBezTo>
                  <a:cubicBezTo>
                    <a:pt x="14647" y="16228"/>
                    <a:pt x="14441" y="16697"/>
                    <a:pt x="14326" y="16927"/>
                  </a:cubicBezTo>
                  <a:cubicBezTo>
                    <a:pt x="14266" y="16887"/>
                    <a:pt x="14246" y="16788"/>
                    <a:pt x="14246" y="16668"/>
                  </a:cubicBezTo>
                  <a:cubicBezTo>
                    <a:pt x="14644" y="16171"/>
                    <a:pt x="15042" y="15673"/>
                    <a:pt x="15440" y="15176"/>
                  </a:cubicBezTo>
                  <a:cubicBezTo>
                    <a:pt x="15758" y="14897"/>
                    <a:pt x="16415" y="13982"/>
                    <a:pt x="16912" y="13564"/>
                  </a:cubicBezTo>
                  <a:cubicBezTo>
                    <a:pt x="16952" y="13465"/>
                    <a:pt x="17012" y="13346"/>
                    <a:pt x="16992" y="13286"/>
                  </a:cubicBezTo>
                  <a:cubicBezTo>
                    <a:pt x="17390" y="12808"/>
                    <a:pt x="17768" y="12351"/>
                    <a:pt x="18166" y="11873"/>
                  </a:cubicBezTo>
                  <a:cubicBezTo>
                    <a:pt x="18305" y="11714"/>
                    <a:pt x="18444" y="11555"/>
                    <a:pt x="18564" y="11396"/>
                  </a:cubicBezTo>
                  <a:cubicBezTo>
                    <a:pt x="18584" y="11416"/>
                    <a:pt x="18584" y="11436"/>
                    <a:pt x="18623" y="11436"/>
                  </a:cubicBezTo>
                  <a:lnTo>
                    <a:pt x="18782" y="11137"/>
                  </a:lnTo>
                  <a:cubicBezTo>
                    <a:pt x="18782" y="11137"/>
                    <a:pt x="18782" y="11137"/>
                    <a:pt x="18802" y="11117"/>
                  </a:cubicBezTo>
                  <a:lnTo>
                    <a:pt x="18802" y="11117"/>
                  </a:lnTo>
                  <a:cubicBezTo>
                    <a:pt x="18818" y="11148"/>
                    <a:pt x="18797" y="11215"/>
                    <a:pt x="18825" y="11215"/>
                  </a:cubicBezTo>
                  <a:cubicBezTo>
                    <a:pt x="18833" y="11215"/>
                    <a:pt x="18844" y="11210"/>
                    <a:pt x="18862" y="11197"/>
                  </a:cubicBezTo>
                  <a:cubicBezTo>
                    <a:pt x="18842" y="11177"/>
                    <a:pt x="18842" y="11117"/>
                    <a:pt x="18862" y="11038"/>
                  </a:cubicBezTo>
                  <a:cubicBezTo>
                    <a:pt x="18981" y="10918"/>
                    <a:pt x="19081" y="10779"/>
                    <a:pt x="19180" y="10660"/>
                  </a:cubicBezTo>
                  <a:cubicBezTo>
                    <a:pt x="19200" y="10640"/>
                    <a:pt x="19220" y="10640"/>
                    <a:pt x="19220" y="10640"/>
                  </a:cubicBezTo>
                  <a:cubicBezTo>
                    <a:pt x="19240" y="10620"/>
                    <a:pt x="19240" y="10600"/>
                    <a:pt x="19240" y="10600"/>
                  </a:cubicBezTo>
                  <a:cubicBezTo>
                    <a:pt x="19320" y="10500"/>
                    <a:pt x="19419" y="10381"/>
                    <a:pt x="19499" y="10282"/>
                  </a:cubicBezTo>
                  <a:cubicBezTo>
                    <a:pt x="19519" y="10282"/>
                    <a:pt x="19539" y="10262"/>
                    <a:pt x="19558" y="10242"/>
                  </a:cubicBezTo>
                  <a:cubicBezTo>
                    <a:pt x="19578" y="10202"/>
                    <a:pt x="19618" y="10182"/>
                    <a:pt x="19638" y="10142"/>
                  </a:cubicBezTo>
                  <a:cubicBezTo>
                    <a:pt x="22324" y="6959"/>
                    <a:pt x="24731" y="4293"/>
                    <a:pt x="26323" y="2840"/>
                  </a:cubicBezTo>
                  <a:cubicBezTo>
                    <a:pt x="26338" y="2846"/>
                    <a:pt x="26350" y="2849"/>
                    <a:pt x="26360" y="2849"/>
                  </a:cubicBezTo>
                  <a:cubicBezTo>
                    <a:pt x="26417" y="2849"/>
                    <a:pt x="26420" y="2778"/>
                    <a:pt x="26407" y="2778"/>
                  </a:cubicBezTo>
                  <a:cubicBezTo>
                    <a:pt x="26406" y="2778"/>
                    <a:pt x="26404" y="2779"/>
                    <a:pt x="26403" y="2781"/>
                  </a:cubicBezTo>
                  <a:cubicBezTo>
                    <a:pt x="26562" y="2621"/>
                    <a:pt x="26741" y="2482"/>
                    <a:pt x="26880" y="2363"/>
                  </a:cubicBezTo>
                  <a:lnTo>
                    <a:pt x="26761" y="2243"/>
                  </a:lnTo>
                  <a:cubicBezTo>
                    <a:pt x="26761" y="2243"/>
                    <a:pt x="26482" y="2064"/>
                    <a:pt x="26144" y="1786"/>
                  </a:cubicBezTo>
                  <a:cubicBezTo>
                    <a:pt x="26124" y="1607"/>
                    <a:pt x="26084" y="1428"/>
                    <a:pt x="26184" y="1368"/>
                  </a:cubicBezTo>
                  <a:cubicBezTo>
                    <a:pt x="26045" y="1328"/>
                    <a:pt x="25925" y="1209"/>
                    <a:pt x="25786" y="950"/>
                  </a:cubicBezTo>
                  <a:cubicBezTo>
                    <a:pt x="25667" y="711"/>
                    <a:pt x="25527" y="333"/>
                    <a:pt x="25368" y="15"/>
                  </a:cubicBezTo>
                  <a:cubicBezTo>
                    <a:pt x="25348" y="5"/>
                    <a:pt x="25333" y="0"/>
                    <a:pt x="25318" y="0"/>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36" name="Google Shape;1244;p15"/>
            <p:cNvSpPr/>
            <p:nvPr/>
          </p:nvSpPr>
          <p:spPr>
            <a:xfrm flipH="1">
              <a:off x="7603570" y="2351813"/>
              <a:ext cx="939833" cy="1170414"/>
            </a:xfrm>
            <a:custGeom>
              <a:avLst/>
              <a:ah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37" name="Google Shape;1245;p15"/>
            <p:cNvSpPr/>
            <p:nvPr/>
          </p:nvSpPr>
          <p:spPr>
            <a:xfrm flipH="1">
              <a:off x="7393400" y="2570576"/>
              <a:ext cx="835770" cy="975393"/>
            </a:xfrm>
            <a:custGeom>
              <a:avLst/>
              <a:ahLst/>
              <a:rect l="l" t="t" r="r" b="b"/>
              <a:pathLst>
                <a:path w="23339" h="27238" extrusionOk="0">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206" name="Google Shape;1246;p15"/>
          <p:cNvGrpSpPr/>
          <p:nvPr/>
        </p:nvGrpSpPr>
        <p:grpSpPr>
          <a:xfrm>
            <a:off x="719995" y="1169131"/>
            <a:ext cx="439697" cy="506486"/>
            <a:chOff x="3150425" y="3024575"/>
            <a:chExt cx="130350" cy="150150"/>
          </a:xfrm>
        </p:grpSpPr>
        <p:sp>
          <p:nvSpPr>
            <p:cNvPr id="1049638" name="Google Shape;1247;p15"/>
            <p:cNvSpPr/>
            <p:nvPr/>
          </p:nvSpPr>
          <p:spPr>
            <a:xfrm>
              <a:off x="3259350" y="3087675"/>
              <a:ext cx="21425" cy="20150"/>
            </a:xfrm>
            <a:custGeom>
              <a:avLst/>
              <a:ah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39" name="Google Shape;1248;p15"/>
            <p:cNvSpPr/>
            <p:nvPr/>
          </p:nvSpPr>
          <p:spPr>
            <a:xfrm>
              <a:off x="3226525" y="3128500"/>
              <a:ext cx="22425" cy="29025"/>
            </a:xfrm>
            <a:custGeom>
              <a:avLst/>
              <a:ah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40" name="Google Shape;1249;p15"/>
            <p:cNvSpPr/>
            <p:nvPr/>
          </p:nvSpPr>
          <p:spPr>
            <a:xfrm>
              <a:off x="3237625" y="3024575"/>
              <a:ext cx="14800" cy="14075"/>
            </a:xfrm>
            <a:custGeom>
              <a:avLst/>
              <a:ah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41" name="Google Shape;1250;p15"/>
            <p:cNvSpPr/>
            <p:nvPr/>
          </p:nvSpPr>
          <p:spPr>
            <a:xfrm>
              <a:off x="3209125" y="3062300"/>
              <a:ext cx="22900" cy="22025"/>
            </a:xfrm>
            <a:custGeom>
              <a:avLst/>
              <a:ah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42" name="Google Shape;1251;p15"/>
            <p:cNvSpPr/>
            <p:nvPr/>
          </p:nvSpPr>
          <p:spPr>
            <a:xfrm>
              <a:off x="3205650" y="3094325"/>
              <a:ext cx="22350" cy="22600"/>
            </a:xfrm>
            <a:custGeom>
              <a:avLst/>
              <a:ah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43" name="Google Shape;1252;p15"/>
            <p:cNvSpPr/>
            <p:nvPr/>
          </p:nvSpPr>
          <p:spPr>
            <a:xfrm>
              <a:off x="3182750" y="3155225"/>
              <a:ext cx="18425" cy="19500"/>
            </a:xfrm>
            <a:custGeom>
              <a:avLst/>
              <a:ah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44" name="Google Shape;1253;p15"/>
            <p:cNvSpPr/>
            <p:nvPr/>
          </p:nvSpPr>
          <p:spPr>
            <a:xfrm>
              <a:off x="3165350" y="3033050"/>
              <a:ext cx="26875" cy="29250"/>
            </a:xfrm>
            <a:custGeom>
              <a:avLst/>
              <a:ah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45" name="Google Shape;1254;p15"/>
            <p:cNvSpPr/>
            <p:nvPr/>
          </p:nvSpPr>
          <p:spPr>
            <a:xfrm>
              <a:off x="3150425" y="3082275"/>
              <a:ext cx="25900" cy="26450"/>
            </a:xfrm>
            <a:custGeom>
              <a:avLst/>
              <a:ah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646" name="Google Shape;1255;p15"/>
          <p:cNvSpPr/>
          <p:nvPr/>
        </p:nvSpPr>
        <p:spPr>
          <a:xfrm>
            <a:off x="600600" y="1014000"/>
            <a:ext cx="7942800" cy="3748500"/>
          </a:xfrm>
          <a:prstGeom prst="rect"/>
          <a:no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47" name="Google Shape;1256;p15"/>
          <p:cNvSpPr txBox="1"/>
          <p:nvPr>
            <p:ph type="subTitle" idx="1"/>
          </p:nvPr>
        </p:nvSpPr>
        <p:spPr>
          <a:xfrm>
            <a:off x="1125697" y="2831875"/>
            <a:ext cx="1874700" cy="469800"/>
          </a:xfrm>
          <a:prstGeom prst="rect"/>
        </p:spPr>
        <p:txBody>
          <a:bodyPr anchor="ctr" anchorCtr="0" bIns="0" lIns="0" rIns="0" spcFirstLastPara="1" tIns="0" wrap="square">
            <a:noAutofit/>
          </a:bodyPr>
          <a:lstStyle>
            <a:lvl1pPr algn="ctr" lvl="0" rtl="0">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algn="ctr" lvl="1" rtl="0">
              <a:lnSpc>
                <a:spcPct val="100000"/>
              </a:lnSpc>
              <a:spcBef>
                <a:spcPts val="0"/>
              </a:spcBef>
              <a:spcAft>
                <a:spcPts val="0"/>
              </a:spcAft>
              <a:buSzPts val="2400"/>
              <a:buFont typeface="Gaegu"/>
              <a:buNone/>
              <a:defRPr b="1" sz="2400">
                <a:latin typeface="Gaegu"/>
                <a:ea typeface="Gaegu"/>
                <a:cs typeface="Gaegu"/>
                <a:sym typeface="Gaegu"/>
              </a:defRPr>
            </a:lvl2pPr>
            <a:lvl3pPr algn="ctr" lvl="2" rtl="0">
              <a:lnSpc>
                <a:spcPct val="100000"/>
              </a:lnSpc>
              <a:spcBef>
                <a:spcPts val="0"/>
              </a:spcBef>
              <a:spcAft>
                <a:spcPts val="0"/>
              </a:spcAft>
              <a:buSzPts val="2400"/>
              <a:buFont typeface="Gaegu"/>
              <a:buNone/>
              <a:defRPr b="1" sz="2400">
                <a:latin typeface="Gaegu"/>
                <a:ea typeface="Gaegu"/>
                <a:cs typeface="Gaegu"/>
                <a:sym typeface="Gaegu"/>
              </a:defRPr>
            </a:lvl3pPr>
            <a:lvl4pPr algn="ctr" lvl="3" rtl="0">
              <a:lnSpc>
                <a:spcPct val="100000"/>
              </a:lnSpc>
              <a:spcBef>
                <a:spcPts val="0"/>
              </a:spcBef>
              <a:spcAft>
                <a:spcPts val="0"/>
              </a:spcAft>
              <a:buSzPts val="2400"/>
              <a:buFont typeface="Gaegu"/>
              <a:buNone/>
              <a:defRPr b="1" sz="2400">
                <a:latin typeface="Gaegu"/>
                <a:ea typeface="Gaegu"/>
                <a:cs typeface="Gaegu"/>
                <a:sym typeface="Gaegu"/>
              </a:defRPr>
            </a:lvl4pPr>
            <a:lvl5pPr algn="ctr" lvl="4" rtl="0">
              <a:lnSpc>
                <a:spcPct val="100000"/>
              </a:lnSpc>
              <a:spcBef>
                <a:spcPts val="0"/>
              </a:spcBef>
              <a:spcAft>
                <a:spcPts val="0"/>
              </a:spcAft>
              <a:buSzPts val="2400"/>
              <a:buFont typeface="Gaegu"/>
              <a:buNone/>
              <a:defRPr b="1" sz="2400">
                <a:latin typeface="Gaegu"/>
                <a:ea typeface="Gaegu"/>
                <a:cs typeface="Gaegu"/>
                <a:sym typeface="Gaegu"/>
              </a:defRPr>
            </a:lvl5pPr>
            <a:lvl6pPr algn="ctr" lvl="5" rtl="0">
              <a:lnSpc>
                <a:spcPct val="100000"/>
              </a:lnSpc>
              <a:spcBef>
                <a:spcPts val="0"/>
              </a:spcBef>
              <a:spcAft>
                <a:spcPts val="0"/>
              </a:spcAft>
              <a:buSzPts val="2400"/>
              <a:buFont typeface="Gaegu"/>
              <a:buNone/>
              <a:defRPr b="1" sz="2400">
                <a:latin typeface="Gaegu"/>
                <a:ea typeface="Gaegu"/>
                <a:cs typeface="Gaegu"/>
                <a:sym typeface="Gaegu"/>
              </a:defRPr>
            </a:lvl6pPr>
            <a:lvl7pPr algn="ctr" lvl="6" rtl="0">
              <a:lnSpc>
                <a:spcPct val="100000"/>
              </a:lnSpc>
              <a:spcBef>
                <a:spcPts val="0"/>
              </a:spcBef>
              <a:spcAft>
                <a:spcPts val="0"/>
              </a:spcAft>
              <a:buSzPts val="2400"/>
              <a:buFont typeface="Gaegu"/>
              <a:buNone/>
              <a:defRPr b="1" sz="2400">
                <a:latin typeface="Gaegu"/>
                <a:ea typeface="Gaegu"/>
                <a:cs typeface="Gaegu"/>
                <a:sym typeface="Gaegu"/>
              </a:defRPr>
            </a:lvl7pPr>
            <a:lvl8pPr algn="ctr" lvl="7" rtl="0">
              <a:lnSpc>
                <a:spcPct val="100000"/>
              </a:lnSpc>
              <a:spcBef>
                <a:spcPts val="0"/>
              </a:spcBef>
              <a:spcAft>
                <a:spcPts val="0"/>
              </a:spcAft>
              <a:buSzPts val="2400"/>
              <a:buFont typeface="Gaegu"/>
              <a:buNone/>
              <a:defRPr b="1" sz="2400">
                <a:latin typeface="Gaegu"/>
                <a:ea typeface="Gaegu"/>
                <a:cs typeface="Gaegu"/>
                <a:sym typeface="Gaegu"/>
              </a:defRPr>
            </a:lvl8pPr>
            <a:lvl9pPr algn="ctr" lvl="8" rtl="0">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049648" name="Google Shape;1257;p15"/>
          <p:cNvSpPr txBox="1"/>
          <p:nvPr>
            <p:ph type="title"/>
          </p:nvPr>
        </p:nvSpPr>
        <p:spPr>
          <a:xfrm>
            <a:off x="720000" y="445025"/>
            <a:ext cx="7704000" cy="572700"/>
          </a:xfrm>
          <a:prstGeom prst="rect"/>
        </p:spPr>
        <p:txBody>
          <a:bodyPr anchor="ctr" anchorCtr="0" bIns="0" lIns="0" rIns="0" spcFirstLastPara="1" tIns="0" wrap="square">
            <a:noAutofit/>
          </a:bodyPr>
          <a:lstStyle>
            <a:lvl1pPr lvl="0" rtl="0">
              <a:spcBef>
                <a:spcPts val="0"/>
              </a:spcBef>
              <a:spcAft>
                <a:spcPts val="0"/>
              </a:spcAft>
              <a:buSzPts val="30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1049649" name="Google Shape;1258;p15"/>
          <p:cNvSpPr txBox="1"/>
          <p:nvPr>
            <p:ph type="subTitle" idx="2"/>
          </p:nvPr>
        </p:nvSpPr>
        <p:spPr>
          <a:xfrm>
            <a:off x="1125697" y="3301675"/>
            <a:ext cx="1874700" cy="859500"/>
          </a:xfrm>
          <a:prstGeom prst="rect"/>
        </p:spPr>
        <p:txBody>
          <a:bodyPr anchor="ctr" anchorCtr="0" bIns="0" lIns="0" rIns="0" spcFirstLastPara="1" tIns="0" wrap="square">
            <a:noAutofit/>
          </a:bodyPr>
          <a:lstStyle>
            <a:lvl1pPr algn="ctr" lvl="0" rtl="0">
              <a:lnSpc>
                <a:spcPct val="100000"/>
              </a:lnSpc>
              <a:spcBef>
                <a:spcPts val="0"/>
              </a:spcBef>
              <a:spcAft>
                <a:spcPts val="0"/>
              </a:spcAft>
              <a:buSzPts val="1600"/>
              <a:buNone/>
            </a:lvl1pPr>
            <a:lvl2pPr algn="ctr" lvl="1" rtl="0">
              <a:lnSpc>
                <a:spcPct val="100000"/>
              </a:lnSpc>
              <a:spcBef>
                <a:spcPts val="0"/>
              </a:spcBef>
              <a:spcAft>
                <a:spcPts val="0"/>
              </a:spcAft>
              <a:buSzPts val="1600"/>
              <a:buNone/>
            </a:lvl2pPr>
            <a:lvl3pPr algn="ctr" lvl="2" rtl="0">
              <a:lnSpc>
                <a:spcPct val="100000"/>
              </a:lnSpc>
              <a:spcBef>
                <a:spcPts val="0"/>
              </a:spcBef>
              <a:spcAft>
                <a:spcPts val="0"/>
              </a:spcAft>
              <a:buSzPts val="1600"/>
              <a:buNone/>
            </a:lvl3pPr>
            <a:lvl4pPr algn="ctr" lvl="3" rtl="0">
              <a:lnSpc>
                <a:spcPct val="100000"/>
              </a:lnSpc>
              <a:spcBef>
                <a:spcPts val="0"/>
              </a:spcBef>
              <a:spcAft>
                <a:spcPts val="0"/>
              </a:spcAft>
              <a:buSzPts val="1600"/>
              <a:buNone/>
            </a:lvl4pPr>
            <a:lvl5pPr algn="ctr" lvl="4" rtl="0">
              <a:lnSpc>
                <a:spcPct val="100000"/>
              </a:lnSpc>
              <a:spcBef>
                <a:spcPts val="0"/>
              </a:spcBef>
              <a:spcAft>
                <a:spcPts val="0"/>
              </a:spcAft>
              <a:buSzPts val="1600"/>
              <a:buNone/>
            </a:lvl5pPr>
            <a:lvl6pPr algn="ctr" lvl="5" rtl="0">
              <a:lnSpc>
                <a:spcPct val="100000"/>
              </a:lnSpc>
              <a:spcBef>
                <a:spcPts val="0"/>
              </a:spcBef>
              <a:spcAft>
                <a:spcPts val="0"/>
              </a:spcAft>
              <a:buSzPts val="1600"/>
              <a:buNone/>
            </a:lvl6pPr>
            <a:lvl7pPr algn="ctr" lvl="6" rtl="0">
              <a:lnSpc>
                <a:spcPct val="100000"/>
              </a:lnSpc>
              <a:spcBef>
                <a:spcPts val="0"/>
              </a:spcBef>
              <a:spcAft>
                <a:spcPts val="0"/>
              </a:spcAft>
              <a:buSzPts val="1600"/>
              <a:buNone/>
            </a:lvl7pPr>
            <a:lvl8pPr algn="ctr" lvl="7" rtl="0">
              <a:lnSpc>
                <a:spcPct val="100000"/>
              </a:lnSpc>
              <a:spcBef>
                <a:spcPts val="0"/>
              </a:spcBef>
              <a:spcAft>
                <a:spcPts val="0"/>
              </a:spcAft>
              <a:buSzPts val="1600"/>
              <a:buNone/>
            </a:lvl8pPr>
            <a:lvl9pPr algn="ctr" lvl="8" rtl="0">
              <a:lnSpc>
                <a:spcPct val="100000"/>
              </a:lnSpc>
              <a:spcBef>
                <a:spcPts val="0"/>
              </a:spcBef>
              <a:spcAft>
                <a:spcPts val="0"/>
              </a:spcAft>
              <a:buSzPts val="1600"/>
              <a:buNone/>
            </a:lvl9pPr>
          </a:lstStyle>
          <a:p/>
        </p:txBody>
      </p:sp>
      <p:sp>
        <p:nvSpPr>
          <p:cNvPr id="1049650" name="Google Shape;1259;p15"/>
          <p:cNvSpPr txBox="1"/>
          <p:nvPr>
            <p:ph type="subTitle" idx="3"/>
          </p:nvPr>
        </p:nvSpPr>
        <p:spPr>
          <a:xfrm>
            <a:off x="3634647" y="2831875"/>
            <a:ext cx="1874700" cy="469800"/>
          </a:xfrm>
          <a:prstGeom prst="rect"/>
        </p:spPr>
        <p:txBody>
          <a:bodyPr anchor="ctr" anchorCtr="0" bIns="0" lIns="0" rIns="0" spcFirstLastPara="1" tIns="0" wrap="square">
            <a:noAutofit/>
          </a:bodyPr>
          <a:lstStyle>
            <a:lvl1pPr algn="ctr" lvl="0" rtl="0">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algn="ctr" lvl="1" rtl="0">
              <a:lnSpc>
                <a:spcPct val="100000"/>
              </a:lnSpc>
              <a:spcBef>
                <a:spcPts val="0"/>
              </a:spcBef>
              <a:spcAft>
                <a:spcPts val="0"/>
              </a:spcAft>
              <a:buSzPts val="2400"/>
              <a:buFont typeface="Gaegu"/>
              <a:buNone/>
              <a:defRPr b="1" sz="2400">
                <a:latin typeface="Gaegu"/>
                <a:ea typeface="Gaegu"/>
                <a:cs typeface="Gaegu"/>
                <a:sym typeface="Gaegu"/>
              </a:defRPr>
            </a:lvl2pPr>
            <a:lvl3pPr algn="ctr" lvl="2" rtl="0">
              <a:lnSpc>
                <a:spcPct val="100000"/>
              </a:lnSpc>
              <a:spcBef>
                <a:spcPts val="0"/>
              </a:spcBef>
              <a:spcAft>
                <a:spcPts val="0"/>
              </a:spcAft>
              <a:buSzPts val="2400"/>
              <a:buFont typeface="Gaegu"/>
              <a:buNone/>
              <a:defRPr b="1" sz="2400">
                <a:latin typeface="Gaegu"/>
                <a:ea typeface="Gaegu"/>
                <a:cs typeface="Gaegu"/>
                <a:sym typeface="Gaegu"/>
              </a:defRPr>
            </a:lvl3pPr>
            <a:lvl4pPr algn="ctr" lvl="3" rtl="0">
              <a:lnSpc>
                <a:spcPct val="100000"/>
              </a:lnSpc>
              <a:spcBef>
                <a:spcPts val="0"/>
              </a:spcBef>
              <a:spcAft>
                <a:spcPts val="0"/>
              </a:spcAft>
              <a:buSzPts val="2400"/>
              <a:buFont typeface="Gaegu"/>
              <a:buNone/>
              <a:defRPr b="1" sz="2400">
                <a:latin typeface="Gaegu"/>
                <a:ea typeface="Gaegu"/>
                <a:cs typeface="Gaegu"/>
                <a:sym typeface="Gaegu"/>
              </a:defRPr>
            </a:lvl4pPr>
            <a:lvl5pPr algn="ctr" lvl="4" rtl="0">
              <a:lnSpc>
                <a:spcPct val="100000"/>
              </a:lnSpc>
              <a:spcBef>
                <a:spcPts val="0"/>
              </a:spcBef>
              <a:spcAft>
                <a:spcPts val="0"/>
              </a:spcAft>
              <a:buSzPts val="2400"/>
              <a:buFont typeface="Gaegu"/>
              <a:buNone/>
              <a:defRPr b="1" sz="2400">
                <a:latin typeface="Gaegu"/>
                <a:ea typeface="Gaegu"/>
                <a:cs typeface="Gaegu"/>
                <a:sym typeface="Gaegu"/>
              </a:defRPr>
            </a:lvl5pPr>
            <a:lvl6pPr algn="ctr" lvl="5" rtl="0">
              <a:lnSpc>
                <a:spcPct val="100000"/>
              </a:lnSpc>
              <a:spcBef>
                <a:spcPts val="0"/>
              </a:spcBef>
              <a:spcAft>
                <a:spcPts val="0"/>
              </a:spcAft>
              <a:buSzPts val="2400"/>
              <a:buFont typeface="Gaegu"/>
              <a:buNone/>
              <a:defRPr b="1" sz="2400">
                <a:latin typeface="Gaegu"/>
                <a:ea typeface="Gaegu"/>
                <a:cs typeface="Gaegu"/>
                <a:sym typeface="Gaegu"/>
              </a:defRPr>
            </a:lvl6pPr>
            <a:lvl7pPr algn="ctr" lvl="6" rtl="0">
              <a:lnSpc>
                <a:spcPct val="100000"/>
              </a:lnSpc>
              <a:spcBef>
                <a:spcPts val="0"/>
              </a:spcBef>
              <a:spcAft>
                <a:spcPts val="0"/>
              </a:spcAft>
              <a:buSzPts val="2400"/>
              <a:buFont typeface="Gaegu"/>
              <a:buNone/>
              <a:defRPr b="1" sz="2400">
                <a:latin typeface="Gaegu"/>
                <a:ea typeface="Gaegu"/>
                <a:cs typeface="Gaegu"/>
                <a:sym typeface="Gaegu"/>
              </a:defRPr>
            </a:lvl7pPr>
            <a:lvl8pPr algn="ctr" lvl="7" rtl="0">
              <a:lnSpc>
                <a:spcPct val="100000"/>
              </a:lnSpc>
              <a:spcBef>
                <a:spcPts val="0"/>
              </a:spcBef>
              <a:spcAft>
                <a:spcPts val="0"/>
              </a:spcAft>
              <a:buSzPts val="2400"/>
              <a:buFont typeface="Gaegu"/>
              <a:buNone/>
              <a:defRPr b="1" sz="2400">
                <a:latin typeface="Gaegu"/>
                <a:ea typeface="Gaegu"/>
                <a:cs typeface="Gaegu"/>
                <a:sym typeface="Gaegu"/>
              </a:defRPr>
            </a:lvl8pPr>
            <a:lvl9pPr algn="ctr" lvl="8" rtl="0">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049651" name="Google Shape;1260;p15"/>
          <p:cNvSpPr txBox="1"/>
          <p:nvPr>
            <p:ph type="subTitle" idx="4"/>
          </p:nvPr>
        </p:nvSpPr>
        <p:spPr>
          <a:xfrm>
            <a:off x="3634647" y="3301675"/>
            <a:ext cx="1874700" cy="859500"/>
          </a:xfrm>
          <a:prstGeom prst="rect"/>
        </p:spPr>
        <p:txBody>
          <a:bodyPr anchor="ctr" anchorCtr="0" bIns="0" lIns="0" rIns="0" spcFirstLastPara="1" tIns="0" wrap="square">
            <a:noAutofit/>
          </a:bodyPr>
          <a:lstStyle>
            <a:lvl1pPr algn="ctr" lvl="0" rtl="0">
              <a:lnSpc>
                <a:spcPct val="100000"/>
              </a:lnSpc>
              <a:spcBef>
                <a:spcPts val="0"/>
              </a:spcBef>
              <a:spcAft>
                <a:spcPts val="0"/>
              </a:spcAft>
              <a:buSzPts val="1600"/>
              <a:buNone/>
            </a:lvl1pPr>
            <a:lvl2pPr algn="ctr" lvl="1" rtl="0">
              <a:lnSpc>
                <a:spcPct val="100000"/>
              </a:lnSpc>
              <a:spcBef>
                <a:spcPts val="0"/>
              </a:spcBef>
              <a:spcAft>
                <a:spcPts val="0"/>
              </a:spcAft>
              <a:buSzPts val="1600"/>
              <a:buNone/>
            </a:lvl2pPr>
            <a:lvl3pPr algn="ctr" lvl="2" rtl="0">
              <a:lnSpc>
                <a:spcPct val="100000"/>
              </a:lnSpc>
              <a:spcBef>
                <a:spcPts val="0"/>
              </a:spcBef>
              <a:spcAft>
                <a:spcPts val="0"/>
              </a:spcAft>
              <a:buSzPts val="1600"/>
              <a:buNone/>
            </a:lvl3pPr>
            <a:lvl4pPr algn="ctr" lvl="3" rtl="0">
              <a:lnSpc>
                <a:spcPct val="100000"/>
              </a:lnSpc>
              <a:spcBef>
                <a:spcPts val="0"/>
              </a:spcBef>
              <a:spcAft>
                <a:spcPts val="0"/>
              </a:spcAft>
              <a:buSzPts val="1600"/>
              <a:buNone/>
            </a:lvl4pPr>
            <a:lvl5pPr algn="ctr" lvl="4" rtl="0">
              <a:lnSpc>
                <a:spcPct val="100000"/>
              </a:lnSpc>
              <a:spcBef>
                <a:spcPts val="0"/>
              </a:spcBef>
              <a:spcAft>
                <a:spcPts val="0"/>
              </a:spcAft>
              <a:buSzPts val="1600"/>
              <a:buNone/>
            </a:lvl5pPr>
            <a:lvl6pPr algn="ctr" lvl="5" rtl="0">
              <a:lnSpc>
                <a:spcPct val="100000"/>
              </a:lnSpc>
              <a:spcBef>
                <a:spcPts val="0"/>
              </a:spcBef>
              <a:spcAft>
                <a:spcPts val="0"/>
              </a:spcAft>
              <a:buSzPts val="1600"/>
              <a:buNone/>
            </a:lvl6pPr>
            <a:lvl7pPr algn="ctr" lvl="6" rtl="0">
              <a:lnSpc>
                <a:spcPct val="100000"/>
              </a:lnSpc>
              <a:spcBef>
                <a:spcPts val="0"/>
              </a:spcBef>
              <a:spcAft>
                <a:spcPts val="0"/>
              </a:spcAft>
              <a:buSzPts val="1600"/>
              <a:buNone/>
            </a:lvl7pPr>
            <a:lvl8pPr algn="ctr" lvl="7" rtl="0">
              <a:lnSpc>
                <a:spcPct val="100000"/>
              </a:lnSpc>
              <a:spcBef>
                <a:spcPts val="0"/>
              </a:spcBef>
              <a:spcAft>
                <a:spcPts val="0"/>
              </a:spcAft>
              <a:buSzPts val="1600"/>
              <a:buNone/>
            </a:lvl8pPr>
            <a:lvl9pPr algn="ctr" lvl="8" rtl="0">
              <a:lnSpc>
                <a:spcPct val="100000"/>
              </a:lnSpc>
              <a:spcBef>
                <a:spcPts val="0"/>
              </a:spcBef>
              <a:spcAft>
                <a:spcPts val="0"/>
              </a:spcAft>
              <a:buSzPts val="1600"/>
              <a:buNone/>
            </a:lvl9pPr>
          </a:lstStyle>
          <a:p/>
        </p:txBody>
      </p:sp>
      <p:sp>
        <p:nvSpPr>
          <p:cNvPr id="1049652" name="Google Shape;1261;p15"/>
          <p:cNvSpPr txBox="1"/>
          <p:nvPr>
            <p:ph type="subTitle" idx="5"/>
          </p:nvPr>
        </p:nvSpPr>
        <p:spPr>
          <a:xfrm>
            <a:off x="6143597" y="2831875"/>
            <a:ext cx="1874700" cy="469800"/>
          </a:xfrm>
          <a:prstGeom prst="rect"/>
        </p:spPr>
        <p:txBody>
          <a:bodyPr anchor="ctr" anchorCtr="0" bIns="0" lIns="0" rIns="0" spcFirstLastPara="1" tIns="0" wrap="square">
            <a:noAutofit/>
          </a:bodyPr>
          <a:lstStyle>
            <a:lvl1pPr algn="ctr" lvl="0" rtl="0">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algn="ctr" lvl="1" rtl="0">
              <a:lnSpc>
                <a:spcPct val="100000"/>
              </a:lnSpc>
              <a:spcBef>
                <a:spcPts val="0"/>
              </a:spcBef>
              <a:spcAft>
                <a:spcPts val="0"/>
              </a:spcAft>
              <a:buSzPts val="2400"/>
              <a:buFont typeface="Gaegu"/>
              <a:buNone/>
              <a:defRPr b="1" sz="2400">
                <a:latin typeface="Gaegu"/>
                <a:ea typeface="Gaegu"/>
                <a:cs typeface="Gaegu"/>
                <a:sym typeface="Gaegu"/>
              </a:defRPr>
            </a:lvl2pPr>
            <a:lvl3pPr algn="ctr" lvl="2" rtl="0">
              <a:lnSpc>
                <a:spcPct val="100000"/>
              </a:lnSpc>
              <a:spcBef>
                <a:spcPts val="0"/>
              </a:spcBef>
              <a:spcAft>
                <a:spcPts val="0"/>
              </a:spcAft>
              <a:buSzPts val="2400"/>
              <a:buFont typeface="Gaegu"/>
              <a:buNone/>
              <a:defRPr b="1" sz="2400">
                <a:latin typeface="Gaegu"/>
                <a:ea typeface="Gaegu"/>
                <a:cs typeface="Gaegu"/>
                <a:sym typeface="Gaegu"/>
              </a:defRPr>
            </a:lvl3pPr>
            <a:lvl4pPr algn="ctr" lvl="3" rtl="0">
              <a:lnSpc>
                <a:spcPct val="100000"/>
              </a:lnSpc>
              <a:spcBef>
                <a:spcPts val="0"/>
              </a:spcBef>
              <a:spcAft>
                <a:spcPts val="0"/>
              </a:spcAft>
              <a:buSzPts val="2400"/>
              <a:buFont typeface="Gaegu"/>
              <a:buNone/>
              <a:defRPr b="1" sz="2400">
                <a:latin typeface="Gaegu"/>
                <a:ea typeface="Gaegu"/>
                <a:cs typeface="Gaegu"/>
                <a:sym typeface="Gaegu"/>
              </a:defRPr>
            </a:lvl4pPr>
            <a:lvl5pPr algn="ctr" lvl="4" rtl="0">
              <a:lnSpc>
                <a:spcPct val="100000"/>
              </a:lnSpc>
              <a:spcBef>
                <a:spcPts val="0"/>
              </a:spcBef>
              <a:spcAft>
                <a:spcPts val="0"/>
              </a:spcAft>
              <a:buSzPts val="2400"/>
              <a:buFont typeface="Gaegu"/>
              <a:buNone/>
              <a:defRPr b="1" sz="2400">
                <a:latin typeface="Gaegu"/>
                <a:ea typeface="Gaegu"/>
                <a:cs typeface="Gaegu"/>
                <a:sym typeface="Gaegu"/>
              </a:defRPr>
            </a:lvl5pPr>
            <a:lvl6pPr algn="ctr" lvl="5" rtl="0">
              <a:lnSpc>
                <a:spcPct val="100000"/>
              </a:lnSpc>
              <a:spcBef>
                <a:spcPts val="0"/>
              </a:spcBef>
              <a:spcAft>
                <a:spcPts val="0"/>
              </a:spcAft>
              <a:buSzPts val="2400"/>
              <a:buFont typeface="Gaegu"/>
              <a:buNone/>
              <a:defRPr b="1" sz="2400">
                <a:latin typeface="Gaegu"/>
                <a:ea typeface="Gaegu"/>
                <a:cs typeface="Gaegu"/>
                <a:sym typeface="Gaegu"/>
              </a:defRPr>
            </a:lvl6pPr>
            <a:lvl7pPr algn="ctr" lvl="6" rtl="0">
              <a:lnSpc>
                <a:spcPct val="100000"/>
              </a:lnSpc>
              <a:spcBef>
                <a:spcPts val="0"/>
              </a:spcBef>
              <a:spcAft>
                <a:spcPts val="0"/>
              </a:spcAft>
              <a:buSzPts val="2400"/>
              <a:buFont typeface="Gaegu"/>
              <a:buNone/>
              <a:defRPr b="1" sz="2400">
                <a:latin typeface="Gaegu"/>
                <a:ea typeface="Gaegu"/>
                <a:cs typeface="Gaegu"/>
                <a:sym typeface="Gaegu"/>
              </a:defRPr>
            </a:lvl7pPr>
            <a:lvl8pPr algn="ctr" lvl="7" rtl="0">
              <a:lnSpc>
                <a:spcPct val="100000"/>
              </a:lnSpc>
              <a:spcBef>
                <a:spcPts val="0"/>
              </a:spcBef>
              <a:spcAft>
                <a:spcPts val="0"/>
              </a:spcAft>
              <a:buSzPts val="2400"/>
              <a:buFont typeface="Gaegu"/>
              <a:buNone/>
              <a:defRPr b="1" sz="2400">
                <a:latin typeface="Gaegu"/>
                <a:ea typeface="Gaegu"/>
                <a:cs typeface="Gaegu"/>
                <a:sym typeface="Gaegu"/>
              </a:defRPr>
            </a:lvl8pPr>
            <a:lvl9pPr algn="ctr" lvl="8" rtl="0">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049653" name="Google Shape;1262;p15"/>
          <p:cNvSpPr txBox="1"/>
          <p:nvPr>
            <p:ph type="subTitle" idx="6"/>
          </p:nvPr>
        </p:nvSpPr>
        <p:spPr>
          <a:xfrm>
            <a:off x="6143597" y="3301675"/>
            <a:ext cx="1874700" cy="859500"/>
          </a:xfrm>
          <a:prstGeom prst="rect"/>
        </p:spPr>
        <p:txBody>
          <a:bodyPr anchor="ctr" anchorCtr="0" bIns="0" lIns="0" rIns="0" spcFirstLastPara="1" tIns="0" wrap="square">
            <a:noAutofit/>
          </a:bodyPr>
          <a:lstStyle>
            <a:lvl1pPr algn="ctr" lvl="0" rtl="0">
              <a:lnSpc>
                <a:spcPct val="100000"/>
              </a:lnSpc>
              <a:spcBef>
                <a:spcPts val="0"/>
              </a:spcBef>
              <a:spcAft>
                <a:spcPts val="0"/>
              </a:spcAft>
              <a:buSzPts val="1600"/>
              <a:buNone/>
            </a:lvl1pPr>
            <a:lvl2pPr algn="ctr" lvl="1" rtl="0">
              <a:lnSpc>
                <a:spcPct val="100000"/>
              </a:lnSpc>
              <a:spcBef>
                <a:spcPts val="0"/>
              </a:spcBef>
              <a:spcAft>
                <a:spcPts val="0"/>
              </a:spcAft>
              <a:buSzPts val="1600"/>
              <a:buNone/>
            </a:lvl2pPr>
            <a:lvl3pPr algn="ctr" lvl="2" rtl="0">
              <a:lnSpc>
                <a:spcPct val="100000"/>
              </a:lnSpc>
              <a:spcBef>
                <a:spcPts val="0"/>
              </a:spcBef>
              <a:spcAft>
                <a:spcPts val="0"/>
              </a:spcAft>
              <a:buSzPts val="1600"/>
              <a:buNone/>
            </a:lvl3pPr>
            <a:lvl4pPr algn="ctr" lvl="3" rtl="0">
              <a:lnSpc>
                <a:spcPct val="100000"/>
              </a:lnSpc>
              <a:spcBef>
                <a:spcPts val="0"/>
              </a:spcBef>
              <a:spcAft>
                <a:spcPts val="0"/>
              </a:spcAft>
              <a:buSzPts val="1600"/>
              <a:buNone/>
            </a:lvl4pPr>
            <a:lvl5pPr algn="ctr" lvl="4" rtl="0">
              <a:lnSpc>
                <a:spcPct val="100000"/>
              </a:lnSpc>
              <a:spcBef>
                <a:spcPts val="0"/>
              </a:spcBef>
              <a:spcAft>
                <a:spcPts val="0"/>
              </a:spcAft>
              <a:buSzPts val="1600"/>
              <a:buNone/>
            </a:lvl5pPr>
            <a:lvl6pPr algn="ctr" lvl="5" rtl="0">
              <a:lnSpc>
                <a:spcPct val="100000"/>
              </a:lnSpc>
              <a:spcBef>
                <a:spcPts val="0"/>
              </a:spcBef>
              <a:spcAft>
                <a:spcPts val="0"/>
              </a:spcAft>
              <a:buSzPts val="1600"/>
              <a:buNone/>
            </a:lvl6pPr>
            <a:lvl7pPr algn="ctr" lvl="6" rtl="0">
              <a:lnSpc>
                <a:spcPct val="100000"/>
              </a:lnSpc>
              <a:spcBef>
                <a:spcPts val="0"/>
              </a:spcBef>
              <a:spcAft>
                <a:spcPts val="0"/>
              </a:spcAft>
              <a:buSzPts val="1600"/>
              <a:buNone/>
            </a:lvl7pPr>
            <a:lvl8pPr algn="ctr" lvl="7" rtl="0">
              <a:lnSpc>
                <a:spcPct val="100000"/>
              </a:lnSpc>
              <a:spcBef>
                <a:spcPts val="0"/>
              </a:spcBef>
              <a:spcAft>
                <a:spcPts val="0"/>
              </a:spcAft>
              <a:buSzPts val="1600"/>
              <a:buNone/>
            </a:lvl8pPr>
            <a:lvl9pPr algn="ctr" lvl="8" rtl="0">
              <a:lnSpc>
                <a:spcPct val="100000"/>
              </a:lnSpc>
              <a:spcBef>
                <a:spcPts val="0"/>
              </a:spcBef>
              <a:spcAft>
                <a:spcPts val="0"/>
              </a:spcAft>
              <a:buSzPts val="1600"/>
              <a:buNone/>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CUSTOM_3">
    <p:spTree>
      <p:nvGrpSpPr>
        <p:cNvPr id="148" name="Shape 1263"/>
        <p:cNvGrpSpPr/>
        <p:nvPr/>
      </p:nvGrpSpPr>
      <p:grpSpPr>
        <a:xfrm>
          <a:off x="0" y="0"/>
          <a:ext cx="0" cy="0"/>
          <a:chOff x="0" y="0"/>
          <a:chExt cx="0" cy="0"/>
        </a:xfrm>
      </p:grpSpPr>
      <p:grpSp>
        <p:nvGrpSpPr>
          <p:cNvPr id="149" name="Google Shape;1264;p16"/>
          <p:cNvGrpSpPr/>
          <p:nvPr/>
        </p:nvGrpSpPr>
        <p:grpSpPr>
          <a:xfrm>
            <a:off x="-23004" y="-1"/>
            <a:ext cx="9177565" cy="5143390"/>
            <a:chOff x="-23004" y="-1"/>
            <a:chExt cx="9177565" cy="5143390"/>
          </a:xfrm>
        </p:grpSpPr>
        <p:sp>
          <p:nvSpPr>
            <p:cNvPr id="1049262" name="Google Shape;1265;p16"/>
            <p:cNvSpPr/>
            <p:nvPr/>
          </p:nvSpPr>
          <p:spPr>
            <a:xfrm>
              <a:off x="-22991"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63" name="Google Shape;1266;p16"/>
            <p:cNvSpPr/>
            <p:nvPr/>
          </p:nvSpPr>
          <p:spPr>
            <a:xfrm>
              <a:off x="324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64" name="Google Shape;1267;p16"/>
            <p:cNvSpPr/>
            <p:nvPr/>
          </p:nvSpPr>
          <p:spPr>
            <a:xfrm>
              <a:off x="650686"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65" name="Google Shape;1268;p16"/>
            <p:cNvSpPr/>
            <p:nvPr/>
          </p:nvSpPr>
          <p:spPr>
            <a:xfrm>
              <a:off x="9986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66" name="Google Shape;1269;p16"/>
            <p:cNvSpPr/>
            <p:nvPr/>
          </p:nvSpPr>
          <p:spPr>
            <a:xfrm>
              <a:off x="1346531"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67" name="Google Shape;1270;p16"/>
            <p:cNvSpPr/>
            <p:nvPr/>
          </p:nvSpPr>
          <p:spPr>
            <a:xfrm>
              <a:off x="1672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68" name="Google Shape;1271;p16"/>
            <p:cNvSpPr/>
            <p:nvPr/>
          </p:nvSpPr>
          <p:spPr>
            <a:xfrm>
              <a:off x="20202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69" name="Google Shape;1272;p16"/>
            <p:cNvSpPr/>
            <p:nvPr/>
          </p:nvSpPr>
          <p:spPr>
            <a:xfrm>
              <a:off x="236813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70" name="Google Shape;1273;p16"/>
            <p:cNvSpPr/>
            <p:nvPr/>
          </p:nvSpPr>
          <p:spPr>
            <a:xfrm>
              <a:off x="26941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71" name="Google Shape;1274;p16"/>
            <p:cNvSpPr/>
            <p:nvPr/>
          </p:nvSpPr>
          <p:spPr>
            <a:xfrm>
              <a:off x="3041740"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72" name="Google Shape;1275;p16"/>
            <p:cNvSpPr/>
            <p:nvPr/>
          </p:nvSpPr>
          <p:spPr>
            <a:xfrm>
              <a:off x="338966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73" name="Google Shape;1276;p16"/>
            <p:cNvSpPr/>
            <p:nvPr/>
          </p:nvSpPr>
          <p:spPr>
            <a:xfrm>
              <a:off x="37157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74" name="Google Shape;1277;p16"/>
            <p:cNvSpPr/>
            <p:nvPr/>
          </p:nvSpPr>
          <p:spPr>
            <a:xfrm>
              <a:off x="406333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75" name="Google Shape;1278;p16"/>
            <p:cNvSpPr/>
            <p:nvPr/>
          </p:nvSpPr>
          <p:spPr>
            <a:xfrm>
              <a:off x="4411262"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76" name="Google Shape;1279;p16"/>
            <p:cNvSpPr/>
            <p:nvPr/>
          </p:nvSpPr>
          <p:spPr>
            <a:xfrm>
              <a:off x="-23004" y="176275"/>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77" name="Google Shape;1280;p16"/>
            <p:cNvSpPr/>
            <p:nvPr/>
          </p:nvSpPr>
          <p:spPr>
            <a:xfrm>
              <a:off x="-23004" y="52386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78" name="Google Shape;1281;p16"/>
            <p:cNvSpPr/>
            <p:nvPr/>
          </p:nvSpPr>
          <p:spPr>
            <a:xfrm>
              <a:off x="-23004" y="84988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79" name="Google Shape;1282;p16"/>
            <p:cNvSpPr/>
            <p:nvPr/>
          </p:nvSpPr>
          <p:spPr>
            <a:xfrm>
              <a:off x="-23004" y="119780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80" name="Google Shape;1283;p16"/>
            <p:cNvSpPr/>
            <p:nvPr/>
          </p:nvSpPr>
          <p:spPr>
            <a:xfrm>
              <a:off x="-23004" y="155450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81" name="Google Shape;1284;p16"/>
            <p:cNvSpPr/>
            <p:nvPr/>
          </p:nvSpPr>
          <p:spPr>
            <a:xfrm>
              <a:off x="-23004" y="1880590"/>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82" name="Google Shape;1285;p16"/>
            <p:cNvSpPr/>
            <p:nvPr/>
          </p:nvSpPr>
          <p:spPr>
            <a:xfrm>
              <a:off x="-23004" y="222851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83" name="Google Shape;1286;p16"/>
            <p:cNvSpPr/>
            <p:nvPr/>
          </p:nvSpPr>
          <p:spPr>
            <a:xfrm>
              <a:off x="-23004" y="257636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84" name="Google Shape;1287;p16"/>
            <p:cNvSpPr/>
            <p:nvPr/>
          </p:nvSpPr>
          <p:spPr>
            <a:xfrm>
              <a:off x="-23004" y="2902455"/>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85" name="Google Shape;1288;p16"/>
            <p:cNvSpPr/>
            <p:nvPr/>
          </p:nvSpPr>
          <p:spPr>
            <a:xfrm>
              <a:off x="-23004" y="3250042"/>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86" name="Google Shape;1289;p16"/>
            <p:cNvSpPr/>
            <p:nvPr/>
          </p:nvSpPr>
          <p:spPr>
            <a:xfrm>
              <a:off x="-23004" y="359796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87" name="Google Shape;1290;p16"/>
            <p:cNvSpPr/>
            <p:nvPr/>
          </p:nvSpPr>
          <p:spPr>
            <a:xfrm>
              <a:off x="-23004" y="392405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88" name="Google Shape;1291;p16"/>
            <p:cNvSpPr/>
            <p:nvPr/>
          </p:nvSpPr>
          <p:spPr>
            <a:xfrm>
              <a:off x="-23004" y="4271639"/>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89" name="Google Shape;1292;p16"/>
            <p:cNvSpPr/>
            <p:nvPr/>
          </p:nvSpPr>
          <p:spPr>
            <a:xfrm>
              <a:off x="-23004" y="461956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90" name="Google Shape;1293;p16"/>
            <p:cNvSpPr/>
            <p:nvPr/>
          </p:nvSpPr>
          <p:spPr>
            <a:xfrm>
              <a:off x="-23004" y="4945583"/>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91" name="Google Shape;1294;p16"/>
            <p:cNvSpPr/>
            <p:nvPr/>
          </p:nvSpPr>
          <p:spPr>
            <a:xfrm>
              <a:off x="4732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92" name="Google Shape;1295;p16"/>
            <p:cNvSpPr/>
            <p:nvPr/>
          </p:nvSpPr>
          <p:spPr>
            <a:xfrm>
              <a:off x="505868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93" name="Google Shape;1296;p16"/>
            <p:cNvSpPr/>
            <p:nvPr/>
          </p:nvSpPr>
          <p:spPr>
            <a:xfrm>
              <a:off x="5406608"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94" name="Google Shape;1297;p16"/>
            <p:cNvSpPr/>
            <p:nvPr/>
          </p:nvSpPr>
          <p:spPr>
            <a:xfrm>
              <a:off x="57541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95" name="Google Shape;1298;p16"/>
            <p:cNvSpPr/>
            <p:nvPr/>
          </p:nvSpPr>
          <p:spPr>
            <a:xfrm>
              <a:off x="6080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96" name="Google Shape;1299;p16"/>
            <p:cNvSpPr/>
            <p:nvPr/>
          </p:nvSpPr>
          <p:spPr>
            <a:xfrm>
              <a:off x="64282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97" name="Google Shape;1300;p16"/>
            <p:cNvSpPr/>
            <p:nvPr/>
          </p:nvSpPr>
          <p:spPr>
            <a:xfrm>
              <a:off x="677579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98" name="Google Shape;1301;p16"/>
            <p:cNvSpPr/>
            <p:nvPr/>
          </p:nvSpPr>
          <p:spPr>
            <a:xfrm>
              <a:off x="710188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99" name="Google Shape;1302;p16"/>
            <p:cNvSpPr/>
            <p:nvPr/>
          </p:nvSpPr>
          <p:spPr>
            <a:xfrm>
              <a:off x="74498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00" name="Google Shape;1303;p16"/>
            <p:cNvSpPr/>
            <p:nvPr/>
          </p:nvSpPr>
          <p:spPr>
            <a:xfrm>
              <a:off x="779739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01" name="Google Shape;1304;p16"/>
            <p:cNvSpPr/>
            <p:nvPr/>
          </p:nvSpPr>
          <p:spPr>
            <a:xfrm>
              <a:off x="8123417"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02" name="Google Shape;1305;p16"/>
            <p:cNvSpPr/>
            <p:nvPr/>
          </p:nvSpPr>
          <p:spPr>
            <a:xfrm>
              <a:off x="8471339"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03" name="Google Shape;1306;p16"/>
            <p:cNvSpPr/>
            <p:nvPr/>
          </p:nvSpPr>
          <p:spPr>
            <a:xfrm>
              <a:off x="882837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04" name="Google Shape;1307;p16"/>
            <p:cNvSpPr/>
            <p:nvPr/>
          </p:nvSpPr>
          <p:spPr>
            <a:xfrm>
              <a:off x="915445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05" name="Google Shape;1308;p16"/>
            <p:cNvSpPr/>
            <p:nvPr/>
          </p:nvSpPr>
          <p:spPr>
            <a:xfrm>
              <a:off x="4732600" y="176275"/>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06" name="Google Shape;1309;p16"/>
            <p:cNvSpPr/>
            <p:nvPr/>
          </p:nvSpPr>
          <p:spPr>
            <a:xfrm>
              <a:off x="4732600" y="52386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07" name="Google Shape;1310;p16"/>
            <p:cNvSpPr/>
            <p:nvPr/>
          </p:nvSpPr>
          <p:spPr>
            <a:xfrm>
              <a:off x="4732600" y="84988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08" name="Google Shape;1311;p16"/>
            <p:cNvSpPr/>
            <p:nvPr/>
          </p:nvSpPr>
          <p:spPr>
            <a:xfrm>
              <a:off x="4732600" y="119780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09" name="Google Shape;1312;p16"/>
            <p:cNvSpPr/>
            <p:nvPr/>
          </p:nvSpPr>
          <p:spPr>
            <a:xfrm>
              <a:off x="4732600" y="155450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10" name="Google Shape;1313;p16"/>
            <p:cNvSpPr/>
            <p:nvPr/>
          </p:nvSpPr>
          <p:spPr>
            <a:xfrm>
              <a:off x="4732600" y="1880590"/>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11" name="Google Shape;1314;p16"/>
            <p:cNvSpPr/>
            <p:nvPr/>
          </p:nvSpPr>
          <p:spPr>
            <a:xfrm>
              <a:off x="4732600" y="222851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12" name="Google Shape;1315;p16"/>
            <p:cNvSpPr/>
            <p:nvPr/>
          </p:nvSpPr>
          <p:spPr>
            <a:xfrm>
              <a:off x="4732600" y="257636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13" name="Google Shape;1316;p16"/>
            <p:cNvSpPr/>
            <p:nvPr/>
          </p:nvSpPr>
          <p:spPr>
            <a:xfrm>
              <a:off x="4732600" y="2902455"/>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14" name="Google Shape;1317;p16"/>
            <p:cNvSpPr/>
            <p:nvPr/>
          </p:nvSpPr>
          <p:spPr>
            <a:xfrm>
              <a:off x="4732600" y="3250042"/>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15" name="Google Shape;1318;p16"/>
            <p:cNvSpPr/>
            <p:nvPr/>
          </p:nvSpPr>
          <p:spPr>
            <a:xfrm>
              <a:off x="4732600" y="359796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16" name="Google Shape;1319;p16"/>
            <p:cNvSpPr/>
            <p:nvPr/>
          </p:nvSpPr>
          <p:spPr>
            <a:xfrm>
              <a:off x="4732600" y="392405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17" name="Google Shape;1320;p16"/>
            <p:cNvSpPr/>
            <p:nvPr/>
          </p:nvSpPr>
          <p:spPr>
            <a:xfrm>
              <a:off x="4732600" y="4271639"/>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18" name="Google Shape;1321;p16"/>
            <p:cNvSpPr/>
            <p:nvPr/>
          </p:nvSpPr>
          <p:spPr>
            <a:xfrm>
              <a:off x="4732600" y="461956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19" name="Google Shape;1322;p16"/>
            <p:cNvSpPr/>
            <p:nvPr/>
          </p:nvSpPr>
          <p:spPr>
            <a:xfrm>
              <a:off x="4732600" y="4945583"/>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320" name="Google Shape;1323;p16"/>
          <p:cNvSpPr/>
          <p:nvPr/>
        </p:nvSpPr>
        <p:spPr>
          <a:xfrm>
            <a:off x="600600" y="1014000"/>
            <a:ext cx="7942800" cy="3748500"/>
          </a:xfrm>
          <a:prstGeom prst="rect"/>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21" name="Google Shape;1324;p16"/>
          <p:cNvSpPr/>
          <p:nvPr/>
        </p:nvSpPr>
        <p:spPr>
          <a:xfrm>
            <a:off x="794774" y="1172835"/>
            <a:ext cx="296828" cy="352438"/>
          </a:xfrm>
          <a:custGeom>
            <a:avLst/>
            <a:ahLst/>
            <a:rect l="l" t="t" r="r" b="b"/>
            <a:pathLst>
              <a:path w="4776" h="5671" extrusionOk="0">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50" name="Google Shape;1325;p16"/>
          <p:cNvGrpSpPr/>
          <p:nvPr/>
        </p:nvGrpSpPr>
        <p:grpSpPr>
          <a:xfrm rot="4458991" flipH="1">
            <a:off x="5248835" y="528243"/>
            <a:ext cx="681692" cy="1165263"/>
            <a:chOff x="478350" y="474400"/>
            <a:chExt cx="344250" cy="588450"/>
          </a:xfrm>
        </p:grpSpPr>
        <p:sp>
          <p:nvSpPr>
            <p:cNvPr id="1049322" name="Google Shape;1326;p16"/>
            <p:cNvSpPr/>
            <p:nvPr/>
          </p:nvSpPr>
          <p:spPr>
            <a:xfrm>
              <a:off x="478350" y="590800"/>
              <a:ext cx="58225" cy="311400"/>
            </a:xfrm>
            <a:custGeom>
              <a:avLst/>
              <a:ahLst/>
              <a:rect l="l" t="t" r="r" b="b"/>
              <a:pathLst>
                <a:path w="2329" h="12456" extrusionOk="0">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23" name="Google Shape;1327;p16"/>
            <p:cNvSpPr/>
            <p:nvPr/>
          </p:nvSpPr>
          <p:spPr>
            <a:xfrm>
              <a:off x="549975" y="474400"/>
              <a:ext cx="272625" cy="588450"/>
            </a:xfrm>
            <a:custGeom>
              <a:avLst/>
              <a:ahLst/>
              <a:rect l="l" t="t" r="r" b="b"/>
              <a:pathLst>
                <a:path w="10905" h="23538" extrusionOk="0">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151" name="Google Shape;1328;p16"/>
          <p:cNvGrpSpPr/>
          <p:nvPr/>
        </p:nvGrpSpPr>
        <p:grpSpPr>
          <a:xfrm>
            <a:off x="600600" y="519300"/>
            <a:ext cx="7942800" cy="494700"/>
            <a:chOff x="600600" y="519300"/>
            <a:chExt cx="7942800" cy="494700"/>
          </a:xfrm>
        </p:grpSpPr>
        <p:sp>
          <p:nvSpPr>
            <p:cNvPr id="1049324" name="Google Shape;1329;p16"/>
            <p:cNvSpPr/>
            <p:nvPr/>
          </p:nvSpPr>
          <p:spPr>
            <a:xfrm>
              <a:off x="600600" y="519300"/>
              <a:ext cx="7942800" cy="494700"/>
            </a:xfrm>
            <a:prstGeom prst="rect"/>
            <a:solidFill>
              <a:schemeClr val="accent4"/>
            </a:solid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52" name="Google Shape;1330;p16"/>
            <p:cNvGrpSpPr/>
            <p:nvPr/>
          </p:nvGrpSpPr>
          <p:grpSpPr>
            <a:xfrm>
              <a:off x="7542569" y="681111"/>
              <a:ext cx="789243" cy="171052"/>
              <a:chOff x="733775" y="310686"/>
              <a:chExt cx="789243" cy="171052"/>
            </a:xfrm>
          </p:grpSpPr>
          <p:sp>
            <p:nvSpPr>
              <p:cNvPr id="1049325" name="Google Shape;1331;p16"/>
              <p:cNvSpPr/>
              <p:nvPr/>
            </p:nvSpPr>
            <p:spPr>
              <a:xfrm>
                <a:off x="1364945" y="310686"/>
                <a:ext cx="158072" cy="171052"/>
              </a:xfrm>
              <a:prstGeom prst="rect"/>
            </p:spPr>
            <p:txBody>
              <a:bodyPr>
                <a:prstTxWarp prst="textPlain"/>
              </a:bodyPr>
              <a:p>
                <a:pPr algn="ctr" lvl="0"/>
                <a:r>
                  <a:rPr b="0" i="0">
                    <a:ln>
                      <a:noFill/>
                    </a:ln>
                    <a:solidFill>
                      <a:schemeClr val="lt2"/>
                    </a:solidFill>
                    <a:latin typeface="Gaegu;300"/>
                  </a:rPr>
                  <a:t>x</a:t>
                </a:r>
              </a:p>
            </p:txBody>
          </p:sp>
          <p:sp>
            <p:nvSpPr>
              <p:cNvPr id="1049326" name="Google Shape;1332;p16"/>
              <p:cNvSpPr/>
              <p:nvPr/>
            </p:nvSpPr>
            <p:spPr>
              <a:xfrm>
                <a:off x="733775" y="385383"/>
                <a:ext cx="155474" cy="21652"/>
              </a:xfrm>
              <a:prstGeom prst="rect"/>
            </p:spPr>
            <p:txBody>
              <a:bodyPr>
                <a:prstTxWarp prst="textPlain"/>
              </a:bodyPr>
              <a:p>
                <a:pPr algn="ctr" lvl="0"/>
                <a:r>
                  <a:rPr b="0" i="0">
                    <a:ln>
                      <a:noFill/>
                    </a:ln>
                    <a:solidFill>
                      <a:schemeClr val="lt2"/>
                    </a:solidFill>
                    <a:latin typeface="Gaegu;300"/>
                  </a:rPr>
                  <a:t>-</a:t>
                </a:r>
              </a:p>
            </p:txBody>
          </p:sp>
          <p:grpSp>
            <p:nvGrpSpPr>
              <p:cNvPr id="153" name="Google Shape;1333;p16"/>
              <p:cNvGrpSpPr/>
              <p:nvPr/>
            </p:nvGrpSpPr>
            <p:grpSpPr>
              <a:xfrm>
                <a:off x="1015525" y="313175"/>
                <a:ext cx="184510" cy="164017"/>
                <a:chOff x="7228702" y="774508"/>
                <a:chExt cx="285046" cy="253347"/>
              </a:xfrm>
            </p:grpSpPr>
            <p:grpSp>
              <p:nvGrpSpPr>
                <p:cNvPr id="154" name="Google Shape;1334;p16"/>
                <p:cNvGrpSpPr/>
                <p:nvPr/>
              </p:nvGrpSpPr>
              <p:grpSpPr>
                <a:xfrm>
                  <a:off x="7313001" y="774508"/>
                  <a:ext cx="200747" cy="228523"/>
                  <a:chOff x="7313001" y="774508"/>
                  <a:chExt cx="200747" cy="228523"/>
                </a:xfrm>
              </p:grpSpPr>
              <p:sp>
                <p:nvSpPr>
                  <p:cNvPr id="1049327" name="Google Shape;1335;p16"/>
                  <p:cNvSpPr/>
                  <p:nvPr/>
                </p:nvSpPr>
                <p:spPr>
                  <a:xfrm>
                    <a:off x="7315737" y="774508"/>
                    <a:ext cx="198011" cy="228523"/>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49328" name="Google Shape;1336;p16"/>
                  <p:cNvSpPr/>
                  <p:nvPr/>
                </p:nvSpPr>
                <p:spPr>
                  <a:xfrm>
                    <a:off x="7313001" y="778289"/>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155" name="Google Shape;1337;p16"/>
                <p:cNvGrpSpPr/>
                <p:nvPr/>
              </p:nvGrpSpPr>
              <p:grpSpPr>
                <a:xfrm>
                  <a:off x="7228702" y="809455"/>
                  <a:ext cx="200757" cy="218400"/>
                  <a:chOff x="7269477" y="781280"/>
                  <a:chExt cx="200757" cy="218400"/>
                </a:xfrm>
              </p:grpSpPr>
              <p:sp>
                <p:nvSpPr>
                  <p:cNvPr id="1049329" name="Google Shape;1338;p16"/>
                  <p:cNvSpPr/>
                  <p:nvPr/>
                </p:nvSpPr>
                <p:spPr>
                  <a:xfrm>
                    <a:off x="7269477" y="781280"/>
                    <a:ext cx="200749" cy="217216"/>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49330" name="Google Shape;1339;p16"/>
                  <p:cNvSpPr/>
                  <p:nvPr/>
                </p:nvSpPr>
                <p:spPr>
                  <a:xfrm>
                    <a:off x="7269491" y="782465"/>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grpSp>
        <p:grpSp>
          <p:nvGrpSpPr>
            <p:cNvPr id="156" name="Google Shape;1340;p16"/>
            <p:cNvGrpSpPr/>
            <p:nvPr/>
          </p:nvGrpSpPr>
          <p:grpSpPr>
            <a:xfrm>
              <a:off x="812189" y="664537"/>
              <a:ext cx="800559" cy="204209"/>
              <a:chOff x="747420" y="664537"/>
              <a:chExt cx="800559" cy="204209"/>
            </a:xfrm>
          </p:grpSpPr>
          <p:grpSp>
            <p:nvGrpSpPr>
              <p:cNvPr id="157" name="Google Shape;1341;p16"/>
              <p:cNvGrpSpPr/>
              <p:nvPr/>
            </p:nvGrpSpPr>
            <p:grpSpPr>
              <a:xfrm>
                <a:off x="1339984" y="664537"/>
                <a:ext cx="207995" cy="204209"/>
                <a:chOff x="1541700" y="658850"/>
                <a:chExt cx="253838" cy="249218"/>
              </a:xfrm>
            </p:grpSpPr>
            <p:sp>
              <p:nvSpPr>
                <p:cNvPr id="1049331" name="Google Shape;1342;p16"/>
                <p:cNvSpPr/>
                <p:nvPr/>
              </p:nvSpPr>
              <p:spPr>
                <a:xfrm>
                  <a:off x="1541700" y="658850"/>
                  <a:ext cx="253838" cy="249218"/>
                </a:xfrm>
                <a:custGeom>
                  <a:avLst/>
                  <a:ah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32" name="Google Shape;1343;p16"/>
                <p:cNvSpPr/>
                <p:nvPr/>
              </p:nvSpPr>
              <p:spPr>
                <a:xfrm>
                  <a:off x="1610522" y="731473"/>
                  <a:ext cx="118892" cy="100998"/>
                </a:xfrm>
                <a:custGeom>
                  <a:avLst/>
                  <a:ah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333" name="Google Shape;1344;p16"/>
              <p:cNvSpPr/>
              <p:nvPr/>
            </p:nvSpPr>
            <p:spPr>
              <a:xfrm rot="-5400000">
                <a:off x="715100" y="702546"/>
                <a:ext cx="192827" cy="128187"/>
              </a:xfrm>
              <a:prstGeom prst="rect"/>
            </p:spPr>
            <p:txBody>
              <a:bodyPr>
                <a:prstTxWarp prst="textPlain"/>
              </a:bodyPr>
              <a:p>
                <a:pPr algn="ctr" lvl="0"/>
                <a:r>
                  <a:rPr b="0" i="0">
                    <a:ln>
                      <a:noFill/>
                    </a:ln>
                    <a:solidFill>
                      <a:schemeClr val="lt2"/>
                    </a:solidFill>
                    <a:latin typeface="Gaegu;300"/>
                  </a:rPr>
                  <a:t>^</a:t>
                </a:r>
              </a:p>
            </p:txBody>
          </p:sp>
          <p:sp>
            <p:nvSpPr>
              <p:cNvPr id="1049334" name="Google Shape;1345;p16"/>
              <p:cNvSpPr/>
              <p:nvPr/>
            </p:nvSpPr>
            <p:spPr>
              <a:xfrm rot="5400000" flipH="1">
                <a:off x="1011380" y="702546"/>
                <a:ext cx="192827" cy="128187"/>
              </a:xfrm>
              <a:prstGeom prst="rect"/>
            </p:spPr>
            <p:txBody>
              <a:bodyPr>
                <a:prstTxWarp prst="textPlain"/>
              </a:bodyPr>
              <a:p>
                <a:pPr algn="ctr" lvl="0"/>
                <a:r>
                  <a:rPr b="0" i="0">
                    <a:ln>
                      <a:noFill/>
                    </a:ln>
                    <a:solidFill>
                      <a:schemeClr val="lt2"/>
                    </a:solidFill>
                    <a:latin typeface="Gaegu;300"/>
                  </a:rPr>
                  <a:t>^</a:t>
                </a:r>
              </a:p>
            </p:txBody>
          </p:sp>
        </p:grpSp>
      </p:grpSp>
      <p:grpSp>
        <p:nvGrpSpPr>
          <p:cNvPr id="158" name="Google Shape;1346;p16"/>
          <p:cNvGrpSpPr/>
          <p:nvPr/>
        </p:nvGrpSpPr>
        <p:grpSpPr>
          <a:xfrm>
            <a:off x="538649" y="2111364"/>
            <a:ext cx="8123716" cy="2651398"/>
            <a:chOff x="875100" y="2141450"/>
            <a:chExt cx="7449534" cy="2329875"/>
          </a:xfrm>
        </p:grpSpPr>
        <p:sp>
          <p:nvSpPr>
            <p:cNvPr id="1049335" name="Google Shape;1347;p16"/>
            <p:cNvSpPr/>
            <p:nvPr/>
          </p:nvSpPr>
          <p:spPr>
            <a:xfrm>
              <a:off x="875100" y="3115925"/>
              <a:ext cx="7449534" cy="1263272"/>
            </a:xfrm>
            <a:custGeom>
              <a:avLst/>
              <a:ahLst/>
              <a:rect l="l" t="t" r="r" b="b"/>
              <a:pathLst>
                <a:path w="92280" h="72187" extrusionOk="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36" name="Google Shape;1348;p16"/>
            <p:cNvSpPr/>
            <p:nvPr/>
          </p:nvSpPr>
          <p:spPr>
            <a:xfrm>
              <a:off x="946050" y="3372125"/>
              <a:ext cx="7251900" cy="1099200"/>
            </a:xfrm>
            <a:prstGeom prst="rect"/>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37" name="Google Shape;1349;p16"/>
            <p:cNvSpPr/>
            <p:nvPr/>
          </p:nvSpPr>
          <p:spPr>
            <a:xfrm rot="2700000">
              <a:off x="1301006" y="2510697"/>
              <a:ext cx="1248769" cy="1555144"/>
            </a:xfrm>
            <a:custGeom>
              <a:avLst/>
              <a:ah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38" name="Google Shape;1350;p16"/>
            <p:cNvSpPr/>
            <p:nvPr/>
          </p:nvSpPr>
          <p:spPr>
            <a:xfrm rot="3190588">
              <a:off x="2984816" y="2437407"/>
              <a:ext cx="1248751" cy="1555122"/>
            </a:xfrm>
            <a:custGeom>
              <a:avLst/>
              <a:ah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39" name="Google Shape;1351;p16"/>
            <p:cNvSpPr/>
            <p:nvPr/>
          </p:nvSpPr>
          <p:spPr>
            <a:xfrm rot="7609412" flipH="1">
              <a:off x="4730016" y="2437394"/>
              <a:ext cx="1248751" cy="1555122"/>
            </a:xfrm>
            <a:custGeom>
              <a:avLst/>
              <a:ah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40" name="Google Shape;1352;p16"/>
            <p:cNvSpPr/>
            <p:nvPr/>
          </p:nvSpPr>
          <p:spPr>
            <a:xfrm rot="3337315">
              <a:off x="6443445" y="2313459"/>
              <a:ext cx="1368488" cy="1804115"/>
            </a:xfrm>
            <a:custGeom>
              <a:avLst/>
              <a:ah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41" name="Google Shape;1353;p16"/>
            <p:cNvSpPr/>
            <p:nvPr/>
          </p:nvSpPr>
          <p:spPr>
            <a:xfrm rot="3337232">
              <a:off x="6792150" y="2572869"/>
              <a:ext cx="1105604" cy="1457516"/>
            </a:xfrm>
            <a:custGeom>
              <a:avLst/>
              <a:ah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159" name="Google Shape;1354;p16"/>
          <p:cNvGrpSpPr/>
          <p:nvPr/>
        </p:nvGrpSpPr>
        <p:grpSpPr>
          <a:xfrm>
            <a:off x="7867060" y="1237762"/>
            <a:ext cx="490994" cy="434605"/>
            <a:chOff x="3279750" y="4755375"/>
            <a:chExt cx="144725" cy="128100"/>
          </a:xfrm>
        </p:grpSpPr>
        <p:sp>
          <p:nvSpPr>
            <p:cNvPr id="1049342" name="Google Shape;1355;p16"/>
            <p:cNvSpPr/>
            <p:nvPr/>
          </p:nvSpPr>
          <p:spPr>
            <a:xfrm>
              <a:off x="3279750" y="4755375"/>
              <a:ext cx="144725" cy="128100"/>
            </a:xfrm>
            <a:custGeom>
              <a:avLst/>
              <a:ahLst/>
              <a:rect l="l" t="t" r="r" b="b"/>
              <a:pathLst>
                <a:path w="5789" h="5124" extrusionOk="0">
                  <a:moveTo>
                    <a:pt x="3097" y="1"/>
                  </a:moveTo>
                  <a:cubicBezTo>
                    <a:pt x="3055" y="1"/>
                    <a:pt x="3011" y="3"/>
                    <a:pt x="2965" y="8"/>
                  </a:cubicBezTo>
                  <a:cubicBezTo>
                    <a:pt x="2030" y="148"/>
                    <a:pt x="2348" y="1302"/>
                    <a:pt x="2567" y="1938"/>
                  </a:cubicBezTo>
                  <a:cubicBezTo>
                    <a:pt x="2378" y="1445"/>
                    <a:pt x="1787" y="877"/>
                    <a:pt x="1272" y="877"/>
                  </a:cubicBezTo>
                  <a:cubicBezTo>
                    <a:pt x="1082" y="877"/>
                    <a:pt x="902" y="954"/>
                    <a:pt x="757" y="1143"/>
                  </a:cubicBezTo>
                  <a:cubicBezTo>
                    <a:pt x="1" y="2137"/>
                    <a:pt x="1533" y="2515"/>
                    <a:pt x="2169" y="2515"/>
                  </a:cubicBezTo>
                  <a:cubicBezTo>
                    <a:pt x="1473" y="2515"/>
                    <a:pt x="200" y="2515"/>
                    <a:pt x="438" y="3530"/>
                  </a:cubicBezTo>
                  <a:cubicBezTo>
                    <a:pt x="510" y="3845"/>
                    <a:pt x="761" y="3969"/>
                    <a:pt x="1065" y="3969"/>
                  </a:cubicBezTo>
                  <a:cubicBezTo>
                    <a:pt x="1519" y="3969"/>
                    <a:pt x="2091" y="3690"/>
                    <a:pt x="2354" y="3352"/>
                  </a:cubicBezTo>
                  <a:lnTo>
                    <a:pt x="2354" y="3352"/>
                  </a:lnTo>
                  <a:cubicBezTo>
                    <a:pt x="1937" y="4109"/>
                    <a:pt x="1599" y="5067"/>
                    <a:pt x="2766" y="5122"/>
                  </a:cubicBezTo>
                  <a:cubicBezTo>
                    <a:pt x="2785" y="5123"/>
                    <a:pt x="2804" y="5123"/>
                    <a:pt x="2823" y="5123"/>
                  </a:cubicBezTo>
                  <a:cubicBezTo>
                    <a:pt x="3696" y="5123"/>
                    <a:pt x="3575" y="4206"/>
                    <a:pt x="3244" y="3212"/>
                  </a:cubicBezTo>
                  <a:lnTo>
                    <a:pt x="3244" y="3212"/>
                  </a:lnTo>
                  <a:cubicBezTo>
                    <a:pt x="3554" y="3899"/>
                    <a:pt x="4083" y="4413"/>
                    <a:pt x="4559" y="4413"/>
                  </a:cubicBezTo>
                  <a:cubicBezTo>
                    <a:pt x="4786" y="4413"/>
                    <a:pt x="5000" y="4297"/>
                    <a:pt x="5174" y="4028"/>
                  </a:cubicBezTo>
                  <a:cubicBezTo>
                    <a:pt x="5609" y="3334"/>
                    <a:pt x="5040" y="2898"/>
                    <a:pt x="3759" y="2697"/>
                  </a:cubicBezTo>
                  <a:lnTo>
                    <a:pt x="3759" y="2697"/>
                  </a:lnTo>
                  <a:cubicBezTo>
                    <a:pt x="3920" y="2722"/>
                    <a:pt x="4078" y="2734"/>
                    <a:pt x="4229" y="2734"/>
                  </a:cubicBezTo>
                  <a:cubicBezTo>
                    <a:pt x="5133" y="2734"/>
                    <a:pt x="5788" y="2301"/>
                    <a:pt x="5432" y="1521"/>
                  </a:cubicBezTo>
                  <a:cubicBezTo>
                    <a:pt x="5295" y="1219"/>
                    <a:pt x="5074" y="1099"/>
                    <a:pt x="4825" y="1099"/>
                  </a:cubicBezTo>
                  <a:cubicBezTo>
                    <a:pt x="4352" y="1099"/>
                    <a:pt x="3783" y="1535"/>
                    <a:pt x="3522" y="1978"/>
                  </a:cubicBezTo>
                  <a:cubicBezTo>
                    <a:pt x="3846" y="1236"/>
                    <a:pt x="4024" y="1"/>
                    <a:pt x="3097" y="1"/>
                  </a:cubicBezTo>
                  <a:close/>
                </a:path>
              </a:pathLst>
            </a:custGeom>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43" name="Google Shape;1356;p16"/>
            <p:cNvSpPr/>
            <p:nvPr/>
          </p:nvSpPr>
          <p:spPr>
            <a:xfrm>
              <a:off x="3324800" y="4798525"/>
              <a:ext cx="57975" cy="41975"/>
            </a:xfrm>
            <a:custGeom>
              <a:avLst/>
              <a:ahLst/>
              <a:rect l="l" t="t" r="r" b="b"/>
              <a:pathLst>
                <a:path w="2319" h="1679" extrusionOk="0">
                  <a:moveTo>
                    <a:pt x="1142" y="0"/>
                  </a:moveTo>
                  <a:cubicBezTo>
                    <a:pt x="60" y="0"/>
                    <a:pt x="0" y="1533"/>
                    <a:pt x="964" y="1665"/>
                  </a:cubicBezTo>
                  <a:cubicBezTo>
                    <a:pt x="1034" y="1674"/>
                    <a:pt x="1100" y="1678"/>
                    <a:pt x="1162" y="1678"/>
                  </a:cubicBezTo>
                  <a:cubicBezTo>
                    <a:pt x="2318" y="1678"/>
                    <a:pt x="2304" y="183"/>
                    <a:pt x="1322" y="13"/>
                  </a:cubicBezTo>
                  <a:cubicBezTo>
                    <a:pt x="1259" y="4"/>
                    <a:pt x="1199" y="0"/>
                    <a:pt x="1142" y="0"/>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344" name="Google Shape;1357;p16"/>
          <p:cNvSpPr txBox="1"/>
          <p:nvPr>
            <p:ph type="title"/>
          </p:nvPr>
        </p:nvSpPr>
        <p:spPr>
          <a:xfrm>
            <a:off x="2893225" y="1699038"/>
            <a:ext cx="4794900" cy="989400"/>
          </a:xfrm>
          <a:prstGeom prst="rect"/>
        </p:spPr>
        <p:txBody>
          <a:bodyPr anchor="ctr" anchorCtr="0" bIns="0" lIns="0" rIns="0" spcFirstLastPara="1" tIns="0" wrap="square">
            <a:noAutofit/>
          </a:bodyPr>
          <a:lstStyle>
            <a:lvl1pPr algn="l" lvl="0" rtl="0">
              <a:spcBef>
                <a:spcPts val="0"/>
              </a:spcBef>
              <a:spcAft>
                <a:spcPts val="0"/>
              </a:spcAft>
              <a:buSzPts val="4200"/>
              <a:buNone/>
              <a:defRPr sz="6000">
                <a:solidFill>
                  <a:schemeClr val="accent3"/>
                </a:solidFill>
              </a:defRPr>
            </a:lvl1pPr>
            <a:lvl2pPr algn="ctr" lvl="1" rtl="0">
              <a:spcBef>
                <a:spcPts val="0"/>
              </a:spcBef>
              <a:spcAft>
                <a:spcPts val="0"/>
              </a:spcAft>
              <a:buSzPts val="4200"/>
              <a:buNone/>
              <a:defRPr sz="4200"/>
            </a:lvl2pPr>
            <a:lvl3pPr algn="ctr" lvl="2" rtl="0">
              <a:spcBef>
                <a:spcPts val="0"/>
              </a:spcBef>
              <a:spcAft>
                <a:spcPts val="0"/>
              </a:spcAft>
              <a:buSzPts val="4200"/>
              <a:buNone/>
              <a:defRPr sz="4200"/>
            </a:lvl3pPr>
            <a:lvl4pPr algn="ctr" lvl="3" rtl="0">
              <a:spcBef>
                <a:spcPts val="0"/>
              </a:spcBef>
              <a:spcAft>
                <a:spcPts val="0"/>
              </a:spcAft>
              <a:buSzPts val="4200"/>
              <a:buNone/>
              <a:defRPr sz="4200"/>
            </a:lvl4pPr>
            <a:lvl5pPr algn="ctr" lvl="4" rtl="0">
              <a:spcBef>
                <a:spcPts val="0"/>
              </a:spcBef>
              <a:spcAft>
                <a:spcPts val="0"/>
              </a:spcAft>
              <a:buSzPts val="4200"/>
              <a:buNone/>
              <a:defRPr sz="4200"/>
            </a:lvl5pPr>
            <a:lvl6pPr algn="ctr" lvl="5" rtl="0">
              <a:spcBef>
                <a:spcPts val="0"/>
              </a:spcBef>
              <a:spcAft>
                <a:spcPts val="0"/>
              </a:spcAft>
              <a:buSzPts val="4200"/>
              <a:buNone/>
              <a:defRPr sz="4200"/>
            </a:lvl6pPr>
            <a:lvl7pPr algn="ctr" lvl="6" rtl="0">
              <a:spcBef>
                <a:spcPts val="0"/>
              </a:spcBef>
              <a:spcAft>
                <a:spcPts val="0"/>
              </a:spcAft>
              <a:buSzPts val="4200"/>
              <a:buNone/>
              <a:defRPr sz="4200"/>
            </a:lvl7pPr>
            <a:lvl8pPr algn="ctr" lvl="7" rtl="0">
              <a:spcBef>
                <a:spcPts val="0"/>
              </a:spcBef>
              <a:spcAft>
                <a:spcPts val="0"/>
              </a:spcAft>
              <a:buSzPts val="4200"/>
              <a:buNone/>
              <a:defRPr sz="4200"/>
            </a:lvl8pPr>
            <a:lvl9pPr algn="ctr" lvl="8" rtl="0">
              <a:spcBef>
                <a:spcPts val="0"/>
              </a:spcBef>
              <a:spcAft>
                <a:spcPts val="0"/>
              </a:spcAft>
              <a:buSzPts val="4200"/>
              <a:buNone/>
              <a:defRPr sz="4200"/>
            </a:lvl9pPr>
          </a:lstStyle>
          <a:p/>
        </p:txBody>
      </p:sp>
      <p:sp>
        <p:nvSpPr>
          <p:cNvPr id="1049345" name="Google Shape;1358;p16"/>
          <p:cNvSpPr txBox="1"/>
          <p:nvPr>
            <p:ph type="subTitle" idx="1"/>
          </p:nvPr>
        </p:nvSpPr>
        <p:spPr>
          <a:xfrm>
            <a:off x="1456650" y="3686275"/>
            <a:ext cx="5413200" cy="541500"/>
          </a:xfrm>
          <a:prstGeom prst="rect"/>
          <a:solidFill>
            <a:schemeClr val="lt2"/>
          </a:solidFill>
          <a:ln w="28575" cap="flat" cmpd="sng">
            <a:solidFill>
              <a:schemeClr val="accent1"/>
            </a:solidFill>
            <a:prstDash val="solid"/>
            <a:round/>
            <a:headEnd type="none" w="sm" len="sm"/>
            <a:tailEnd type="none" w="sm" len="sm"/>
          </a:ln>
        </p:spPr>
        <p:txBody>
          <a:bodyPr anchor="ctr" anchorCtr="0" bIns="0" lIns="0" rIns="0" spcFirstLastPara="1" tIns="0" wrap="square">
            <a:noAutofit/>
          </a:bodyPr>
          <a:lstStyle>
            <a:lvl1pPr algn="ctr" lvl="0" rtl="0">
              <a:lnSpc>
                <a:spcPct val="100000"/>
              </a:lnSpc>
              <a:spcBef>
                <a:spcPts val="0"/>
              </a:spcBef>
              <a:spcAft>
                <a:spcPts val="0"/>
              </a:spcAft>
              <a:buSzPts val="2100"/>
              <a:buNone/>
              <a:defRPr sz="1800"/>
            </a:lvl1pPr>
            <a:lvl2pPr algn="ctr" lvl="1" rtl="0">
              <a:lnSpc>
                <a:spcPct val="100000"/>
              </a:lnSpc>
              <a:spcBef>
                <a:spcPts val="0"/>
              </a:spcBef>
              <a:spcAft>
                <a:spcPts val="0"/>
              </a:spcAft>
              <a:buSzPts val="2100"/>
              <a:buNone/>
              <a:defRPr sz="2100"/>
            </a:lvl2pPr>
            <a:lvl3pPr algn="ctr" lvl="2" rtl="0">
              <a:lnSpc>
                <a:spcPct val="100000"/>
              </a:lnSpc>
              <a:spcBef>
                <a:spcPts val="0"/>
              </a:spcBef>
              <a:spcAft>
                <a:spcPts val="0"/>
              </a:spcAft>
              <a:buSzPts val="2100"/>
              <a:buNone/>
              <a:defRPr sz="2100"/>
            </a:lvl3pPr>
            <a:lvl4pPr algn="ctr" lvl="3" rtl="0">
              <a:lnSpc>
                <a:spcPct val="100000"/>
              </a:lnSpc>
              <a:spcBef>
                <a:spcPts val="0"/>
              </a:spcBef>
              <a:spcAft>
                <a:spcPts val="0"/>
              </a:spcAft>
              <a:buSzPts val="2100"/>
              <a:buNone/>
              <a:defRPr sz="2100"/>
            </a:lvl4pPr>
            <a:lvl5pPr algn="ctr" lvl="4" rtl="0">
              <a:lnSpc>
                <a:spcPct val="100000"/>
              </a:lnSpc>
              <a:spcBef>
                <a:spcPts val="0"/>
              </a:spcBef>
              <a:spcAft>
                <a:spcPts val="0"/>
              </a:spcAft>
              <a:buSzPts val="2100"/>
              <a:buNone/>
              <a:defRPr sz="2100"/>
            </a:lvl5pPr>
            <a:lvl6pPr algn="ctr" lvl="5" rtl="0">
              <a:lnSpc>
                <a:spcPct val="100000"/>
              </a:lnSpc>
              <a:spcBef>
                <a:spcPts val="0"/>
              </a:spcBef>
              <a:spcAft>
                <a:spcPts val="0"/>
              </a:spcAft>
              <a:buSzPts val="2100"/>
              <a:buNone/>
              <a:defRPr sz="2100"/>
            </a:lvl6pPr>
            <a:lvl7pPr algn="ctr" lvl="6" rtl="0">
              <a:lnSpc>
                <a:spcPct val="100000"/>
              </a:lnSpc>
              <a:spcBef>
                <a:spcPts val="0"/>
              </a:spcBef>
              <a:spcAft>
                <a:spcPts val="0"/>
              </a:spcAft>
              <a:buSzPts val="2100"/>
              <a:buNone/>
              <a:defRPr sz="2100"/>
            </a:lvl7pPr>
            <a:lvl8pPr algn="ctr" lvl="7" rtl="0">
              <a:lnSpc>
                <a:spcPct val="100000"/>
              </a:lnSpc>
              <a:spcBef>
                <a:spcPts val="0"/>
              </a:spcBef>
              <a:spcAft>
                <a:spcPts val="0"/>
              </a:spcAft>
              <a:buSzPts val="2100"/>
              <a:buNone/>
              <a:defRPr sz="2100"/>
            </a:lvl8pPr>
            <a:lvl9pPr algn="ctr" lvl="8" rtl="0">
              <a:lnSpc>
                <a:spcPct val="100000"/>
              </a:lnSpc>
              <a:spcBef>
                <a:spcPts val="0"/>
              </a:spcBef>
              <a:spcAft>
                <a:spcPts val="0"/>
              </a:spcAft>
              <a:buSzPts val="2100"/>
              <a:buNone/>
              <a:defRPr sz="2100"/>
            </a:lvl9pPr>
          </a:lstStyle>
          <a:p/>
        </p:txBody>
      </p:sp>
      <p:sp>
        <p:nvSpPr>
          <p:cNvPr id="1049346" name="Google Shape;1359;p16"/>
          <p:cNvSpPr txBox="1"/>
          <p:nvPr>
            <p:ph type="title" idx="2" hasCustomPrompt="1"/>
          </p:nvPr>
        </p:nvSpPr>
        <p:spPr>
          <a:xfrm>
            <a:off x="1455875" y="1764375"/>
            <a:ext cx="1111500" cy="701400"/>
          </a:xfrm>
          <a:prstGeom prst="rect"/>
        </p:spPr>
        <p:txBody>
          <a:bodyPr anchor="ctr" anchorCtr="0" bIns="0" lIns="0" rIns="0" spcFirstLastPara="1" tIns="0" wrap="square">
            <a:noAutofit/>
          </a:bodyPr>
          <a:lstStyle>
            <a:lvl1pPr algn="ctr" lvl="0" rtl="0">
              <a:spcBef>
                <a:spcPts val="0"/>
              </a:spcBef>
              <a:spcAft>
                <a:spcPts val="0"/>
              </a:spcAft>
              <a:buSzPts val="7200"/>
              <a:buNone/>
              <a:defRPr sz="6000">
                <a:solidFill>
                  <a:schemeClr val="lt2"/>
                </a:solidFill>
              </a:defRPr>
            </a:lvl1pPr>
            <a:lvl2pPr algn="ctr" lvl="1" rtl="0">
              <a:spcBef>
                <a:spcPts val="0"/>
              </a:spcBef>
              <a:spcAft>
                <a:spcPts val="0"/>
              </a:spcAft>
              <a:buSzPts val="7200"/>
              <a:buNone/>
              <a:defRPr sz="7200"/>
            </a:lvl2pPr>
            <a:lvl3pPr algn="ctr" lvl="2" rtl="0">
              <a:spcBef>
                <a:spcPts val="0"/>
              </a:spcBef>
              <a:spcAft>
                <a:spcPts val="0"/>
              </a:spcAft>
              <a:buSzPts val="7200"/>
              <a:buNone/>
              <a:defRPr sz="7200"/>
            </a:lvl3pPr>
            <a:lvl4pPr algn="ctr" lvl="3" rtl="0">
              <a:spcBef>
                <a:spcPts val="0"/>
              </a:spcBef>
              <a:spcAft>
                <a:spcPts val="0"/>
              </a:spcAft>
              <a:buSzPts val="7200"/>
              <a:buNone/>
              <a:defRPr sz="7200"/>
            </a:lvl4pPr>
            <a:lvl5pPr algn="ctr" lvl="4" rtl="0">
              <a:spcBef>
                <a:spcPts val="0"/>
              </a:spcBef>
              <a:spcAft>
                <a:spcPts val="0"/>
              </a:spcAft>
              <a:buSzPts val="7200"/>
              <a:buNone/>
              <a:defRPr sz="7200"/>
            </a:lvl5pPr>
            <a:lvl6pPr algn="ctr" lvl="5" rtl="0">
              <a:spcBef>
                <a:spcPts val="0"/>
              </a:spcBef>
              <a:spcAft>
                <a:spcPts val="0"/>
              </a:spcAft>
              <a:buSzPts val="7200"/>
              <a:buNone/>
              <a:defRPr sz="7200"/>
            </a:lvl6pPr>
            <a:lvl7pPr algn="ctr" lvl="6" rtl="0">
              <a:spcBef>
                <a:spcPts val="0"/>
              </a:spcBef>
              <a:spcAft>
                <a:spcPts val="0"/>
              </a:spcAft>
              <a:buSzPts val="7200"/>
              <a:buNone/>
              <a:defRPr sz="7200"/>
            </a:lvl7pPr>
            <a:lvl8pPr algn="ctr" lvl="7" rtl="0">
              <a:spcBef>
                <a:spcPts val="0"/>
              </a:spcBef>
              <a:spcAft>
                <a:spcPts val="0"/>
              </a:spcAft>
              <a:buSzPts val="7200"/>
              <a:buNone/>
              <a:defRPr sz="7200"/>
            </a:lvl8pPr>
            <a:lvl9pPr algn="ctr" lvl="8" rtl="0">
              <a:spcBef>
                <a:spcPts val="0"/>
              </a:spcBef>
              <a:spcAft>
                <a:spcPts val="0"/>
              </a:spcAft>
              <a:buSzPts val="7200"/>
              <a:buNone/>
              <a:defRPr sz="7200"/>
            </a:lvl9pPr>
          </a:lstStyle>
          <a:p>
            <a:r>
              <a:t>xx%</a:t>
            </a:r>
          </a:p>
        </p:txBody>
      </p:sp>
      <p:sp>
        <p:nvSpPr>
          <p:cNvPr id="1049347" name="Google Shape;1360;p16"/>
          <p:cNvSpPr/>
          <p:nvPr/>
        </p:nvSpPr>
        <p:spPr>
          <a:xfrm>
            <a:off x="600600" y="1014000"/>
            <a:ext cx="7942800" cy="3748500"/>
          </a:xfrm>
          <a:prstGeom prst="rect"/>
          <a:no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CUSTOM_4">
    <p:spTree>
      <p:nvGrpSpPr>
        <p:cNvPr id="249" name="Shape 1361"/>
        <p:cNvGrpSpPr/>
        <p:nvPr/>
      </p:nvGrpSpPr>
      <p:grpSpPr>
        <a:xfrm>
          <a:off x="0" y="0"/>
          <a:ext cx="0" cy="0"/>
          <a:chOff x="0" y="0"/>
          <a:chExt cx="0" cy="0"/>
        </a:xfrm>
      </p:grpSpPr>
      <p:grpSp>
        <p:nvGrpSpPr>
          <p:cNvPr id="250" name="Google Shape;1362;p17"/>
          <p:cNvGrpSpPr/>
          <p:nvPr/>
        </p:nvGrpSpPr>
        <p:grpSpPr>
          <a:xfrm>
            <a:off x="-23004" y="-1"/>
            <a:ext cx="9177565" cy="5143390"/>
            <a:chOff x="-23004" y="-1"/>
            <a:chExt cx="9177565" cy="5143390"/>
          </a:xfrm>
        </p:grpSpPr>
        <p:sp>
          <p:nvSpPr>
            <p:cNvPr id="1049886" name="Google Shape;1363;p17"/>
            <p:cNvSpPr/>
            <p:nvPr/>
          </p:nvSpPr>
          <p:spPr>
            <a:xfrm>
              <a:off x="-22991"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87" name="Google Shape;1364;p17"/>
            <p:cNvSpPr/>
            <p:nvPr/>
          </p:nvSpPr>
          <p:spPr>
            <a:xfrm>
              <a:off x="324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88" name="Google Shape;1365;p17"/>
            <p:cNvSpPr/>
            <p:nvPr/>
          </p:nvSpPr>
          <p:spPr>
            <a:xfrm>
              <a:off x="650686"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89" name="Google Shape;1366;p17"/>
            <p:cNvSpPr/>
            <p:nvPr/>
          </p:nvSpPr>
          <p:spPr>
            <a:xfrm>
              <a:off x="9986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90" name="Google Shape;1367;p17"/>
            <p:cNvSpPr/>
            <p:nvPr/>
          </p:nvSpPr>
          <p:spPr>
            <a:xfrm>
              <a:off x="1346531"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91" name="Google Shape;1368;p17"/>
            <p:cNvSpPr/>
            <p:nvPr/>
          </p:nvSpPr>
          <p:spPr>
            <a:xfrm>
              <a:off x="1672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92" name="Google Shape;1369;p17"/>
            <p:cNvSpPr/>
            <p:nvPr/>
          </p:nvSpPr>
          <p:spPr>
            <a:xfrm>
              <a:off x="20202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93" name="Google Shape;1370;p17"/>
            <p:cNvSpPr/>
            <p:nvPr/>
          </p:nvSpPr>
          <p:spPr>
            <a:xfrm>
              <a:off x="236813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94" name="Google Shape;1371;p17"/>
            <p:cNvSpPr/>
            <p:nvPr/>
          </p:nvSpPr>
          <p:spPr>
            <a:xfrm>
              <a:off x="26941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95" name="Google Shape;1372;p17"/>
            <p:cNvSpPr/>
            <p:nvPr/>
          </p:nvSpPr>
          <p:spPr>
            <a:xfrm>
              <a:off x="3041740"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96" name="Google Shape;1373;p17"/>
            <p:cNvSpPr/>
            <p:nvPr/>
          </p:nvSpPr>
          <p:spPr>
            <a:xfrm>
              <a:off x="338966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97" name="Google Shape;1374;p17"/>
            <p:cNvSpPr/>
            <p:nvPr/>
          </p:nvSpPr>
          <p:spPr>
            <a:xfrm>
              <a:off x="37157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98" name="Google Shape;1375;p17"/>
            <p:cNvSpPr/>
            <p:nvPr/>
          </p:nvSpPr>
          <p:spPr>
            <a:xfrm>
              <a:off x="406333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99" name="Google Shape;1376;p17"/>
            <p:cNvSpPr/>
            <p:nvPr/>
          </p:nvSpPr>
          <p:spPr>
            <a:xfrm>
              <a:off x="4411262"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00" name="Google Shape;1377;p17"/>
            <p:cNvSpPr/>
            <p:nvPr/>
          </p:nvSpPr>
          <p:spPr>
            <a:xfrm>
              <a:off x="-23004" y="176275"/>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01" name="Google Shape;1378;p17"/>
            <p:cNvSpPr/>
            <p:nvPr/>
          </p:nvSpPr>
          <p:spPr>
            <a:xfrm>
              <a:off x="-23004" y="52386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02" name="Google Shape;1379;p17"/>
            <p:cNvSpPr/>
            <p:nvPr/>
          </p:nvSpPr>
          <p:spPr>
            <a:xfrm>
              <a:off x="-23004" y="84988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03" name="Google Shape;1380;p17"/>
            <p:cNvSpPr/>
            <p:nvPr/>
          </p:nvSpPr>
          <p:spPr>
            <a:xfrm>
              <a:off x="-23004" y="119780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04" name="Google Shape;1381;p17"/>
            <p:cNvSpPr/>
            <p:nvPr/>
          </p:nvSpPr>
          <p:spPr>
            <a:xfrm>
              <a:off x="-23004" y="155450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05" name="Google Shape;1382;p17"/>
            <p:cNvSpPr/>
            <p:nvPr/>
          </p:nvSpPr>
          <p:spPr>
            <a:xfrm>
              <a:off x="-23004" y="1880590"/>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06" name="Google Shape;1383;p17"/>
            <p:cNvSpPr/>
            <p:nvPr/>
          </p:nvSpPr>
          <p:spPr>
            <a:xfrm>
              <a:off x="-23004" y="222851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07" name="Google Shape;1384;p17"/>
            <p:cNvSpPr/>
            <p:nvPr/>
          </p:nvSpPr>
          <p:spPr>
            <a:xfrm>
              <a:off x="-23004" y="257636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08" name="Google Shape;1385;p17"/>
            <p:cNvSpPr/>
            <p:nvPr/>
          </p:nvSpPr>
          <p:spPr>
            <a:xfrm>
              <a:off x="-23004" y="2902455"/>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09" name="Google Shape;1386;p17"/>
            <p:cNvSpPr/>
            <p:nvPr/>
          </p:nvSpPr>
          <p:spPr>
            <a:xfrm>
              <a:off x="-23004" y="3250042"/>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10" name="Google Shape;1387;p17"/>
            <p:cNvSpPr/>
            <p:nvPr/>
          </p:nvSpPr>
          <p:spPr>
            <a:xfrm>
              <a:off x="-23004" y="359796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11" name="Google Shape;1388;p17"/>
            <p:cNvSpPr/>
            <p:nvPr/>
          </p:nvSpPr>
          <p:spPr>
            <a:xfrm>
              <a:off x="-23004" y="392405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12" name="Google Shape;1389;p17"/>
            <p:cNvSpPr/>
            <p:nvPr/>
          </p:nvSpPr>
          <p:spPr>
            <a:xfrm>
              <a:off x="-23004" y="4271639"/>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13" name="Google Shape;1390;p17"/>
            <p:cNvSpPr/>
            <p:nvPr/>
          </p:nvSpPr>
          <p:spPr>
            <a:xfrm>
              <a:off x="-23004" y="461956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14" name="Google Shape;1391;p17"/>
            <p:cNvSpPr/>
            <p:nvPr/>
          </p:nvSpPr>
          <p:spPr>
            <a:xfrm>
              <a:off x="-23004" y="4945583"/>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15" name="Google Shape;1392;p17"/>
            <p:cNvSpPr/>
            <p:nvPr/>
          </p:nvSpPr>
          <p:spPr>
            <a:xfrm>
              <a:off x="4732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16" name="Google Shape;1393;p17"/>
            <p:cNvSpPr/>
            <p:nvPr/>
          </p:nvSpPr>
          <p:spPr>
            <a:xfrm>
              <a:off x="505868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17" name="Google Shape;1394;p17"/>
            <p:cNvSpPr/>
            <p:nvPr/>
          </p:nvSpPr>
          <p:spPr>
            <a:xfrm>
              <a:off x="5406608"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18" name="Google Shape;1395;p17"/>
            <p:cNvSpPr/>
            <p:nvPr/>
          </p:nvSpPr>
          <p:spPr>
            <a:xfrm>
              <a:off x="57541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19" name="Google Shape;1396;p17"/>
            <p:cNvSpPr/>
            <p:nvPr/>
          </p:nvSpPr>
          <p:spPr>
            <a:xfrm>
              <a:off x="6080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20" name="Google Shape;1397;p17"/>
            <p:cNvSpPr/>
            <p:nvPr/>
          </p:nvSpPr>
          <p:spPr>
            <a:xfrm>
              <a:off x="64282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21" name="Google Shape;1398;p17"/>
            <p:cNvSpPr/>
            <p:nvPr/>
          </p:nvSpPr>
          <p:spPr>
            <a:xfrm>
              <a:off x="677579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22" name="Google Shape;1399;p17"/>
            <p:cNvSpPr/>
            <p:nvPr/>
          </p:nvSpPr>
          <p:spPr>
            <a:xfrm>
              <a:off x="710188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23" name="Google Shape;1400;p17"/>
            <p:cNvSpPr/>
            <p:nvPr/>
          </p:nvSpPr>
          <p:spPr>
            <a:xfrm>
              <a:off x="74498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24" name="Google Shape;1401;p17"/>
            <p:cNvSpPr/>
            <p:nvPr/>
          </p:nvSpPr>
          <p:spPr>
            <a:xfrm>
              <a:off x="779739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25" name="Google Shape;1402;p17"/>
            <p:cNvSpPr/>
            <p:nvPr/>
          </p:nvSpPr>
          <p:spPr>
            <a:xfrm>
              <a:off x="8123417"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26" name="Google Shape;1403;p17"/>
            <p:cNvSpPr/>
            <p:nvPr/>
          </p:nvSpPr>
          <p:spPr>
            <a:xfrm>
              <a:off x="8471339"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27" name="Google Shape;1404;p17"/>
            <p:cNvSpPr/>
            <p:nvPr/>
          </p:nvSpPr>
          <p:spPr>
            <a:xfrm>
              <a:off x="882837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28" name="Google Shape;1405;p17"/>
            <p:cNvSpPr/>
            <p:nvPr/>
          </p:nvSpPr>
          <p:spPr>
            <a:xfrm>
              <a:off x="915445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29" name="Google Shape;1406;p17"/>
            <p:cNvSpPr/>
            <p:nvPr/>
          </p:nvSpPr>
          <p:spPr>
            <a:xfrm>
              <a:off x="4732600" y="176275"/>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30" name="Google Shape;1407;p17"/>
            <p:cNvSpPr/>
            <p:nvPr/>
          </p:nvSpPr>
          <p:spPr>
            <a:xfrm>
              <a:off x="4732600" y="52386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31" name="Google Shape;1408;p17"/>
            <p:cNvSpPr/>
            <p:nvPr/>
          </p:nvSpPr>
          <p:spPr>
            <a:xfrm>
              <a:off x="4732600" y="84988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32" name="Google Shape;1409;p17"/>
            <p:cNvSpPr/>
            <p:nvPr/>
          </p:nvSpPr>
          <p:spPr>
            <a:xfrm>
              <a:off x="4732600" y="119780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33" name="Google Shape;1410;p17"/>
            <p:cNvSpPr/>
            <p:nvPr/>
          </p:nvSpPr>
          <p:spPr>
            <a:xfrm>
              <a:off x="4732600" y="155450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34" name="Google Shape;1411;p17"/>
            <p:cNvSpPr/>
            <p:nvPr/>
          </p:nvSpPr>
          <p:spPr>
            <a:xfrm>
              <a:off x="4732600" y="1880590"/>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35" name="Google Shape;1412;p17"/>
            <p:cNvSpPr/>
            <p:nvPr/>
          </p:nvSpPr>
          <p:spPr>
            <a:xfrm>
              <a:off x="4732600" y="222851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36" name="Google Shape;1413;p17"/>
            <p:cNvSpPr/>
            <p:nvPr/>
          </p:nvSpPr>
          <p:spPr>
            <a:xfrm>
              <a:off x="4732600" y="257636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37" name="Google Shape;1414;p17"/>
            <p:cNvSpPr/>
            <p:nvPr/>
          </p:nvSpPr>
          <p:spPr>
            <a:xfrm>
              <a:off x="4732600" y="2902455"/>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38" name="Google Shape;1415;p17"/>
            <p:cNvSpPr/>
            <p:nvPr/>
          </p:nvSpPr>
          <p:spPr>
            <a:xfrm>
              <a:off x="4732600" y="3250042"/>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39" name="Google Shape;1416;p17"/>
            <p:cNvSpPr/>
            <p:nvPr/>
          </p:nvSpPr>
          <p:spPr>
            <a:xfrm>
              <a:off x="4732600" y="359796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40" name="Google Shape;1417;p17"/>
            <p:cNvSpPr/>
            <p:nvPr/>
          </p:nvSpPr>
          <p:spPr>
            <a:xfrm>
              <a:off x="4732600" y="392405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41" name="Google Shape;1418;p17"/>
            <p:cNvSpPr/>
            <p:nvPr/>
          </p:nvSpPr>
          <p:spPr>
            <a:xfrm>
              <a:off x="4732600" y="4271639"/>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42" name="Google Shape;1419;p17"/>
            <p:cNvSpPr/>
            <p:nvPr/>
          </p:nvSpPr>
          <p:spPr>
            <a:xfrm>
              <a:off x="4732600" y="461956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43" name="Google Shape;1420;p17"/>
            <p:cNvSpPr/>
            <p:nvPr/>
          </p:nvSpPr>
          <p:spPr>
            <a:xfrm>
              <a:off x="4732600" y="4945583"/>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944" name="Google Shape;1421;p17"/>
          <p:cNvSpPr/>
          <p:nvPr/>
        </p:nvSpPr>
        <p:spPr>
          <a:xfrm>
            <a:off x="600600" y="1014000"/>
            <a:ext cx="7942800" cy="3748500"/>
          </a:xfrm>
          <a:prstGeom prst="rect"/>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45" name="Google Shape;1422;p17"/>
          <p:cNvSpPr/>
          <p:nvPr/>
        </p:nvSpPr>
        <p:spPr>
          <a:xfrm>
            <a:off x="5975076" y="4136476"/>
            <a:ext cx="2588600" cy="644575"/>
          </a:xfrm>
          <a:custGeom>
            <a:avLst/>
            <a:ahLst/>
            <a:rect l="l" t="t" r="r" b="b"/>
            <a:pathLst>
              <a:path w="103544" h="25783" extrusionOk="0">
                <a:moveTo>
                  <a:pt x="5928" y="25504"/>
                </a:moveTo>
                <a:cubicBezTo>
                  <a:pt x="19744" y="26038"/>
                  <a:pt x="75739" y="25735"/>
                  <a:pt x="91923" y="25183"/>
                </a:cubicBezTo>
                <a:cubicBezTo>
                  <a:pt x="108107" y="24631"/>
                  <a:pt x="101894" y="26323"/>
                  <a:pt x="103033" y="22192"/>
                </a:cubicBezTo>
                <a:cubicBezTo>
                  <a:pt x="104173" y="18061"/>
                  <a:pt x="103674" y="2660"/>
                  <a:pt x="98760" y="399"/>
                </a:cubicBezTo>
                <a:cubicBezTo>
                  <a:pt x="93846" y="-1862"/>
                  <a:pt x="79638" y="6115"/>
                  <a:pt x="73549" y="8625"/>
                </a:cubicBezTo>
                <a:cubicBezTo>
                  <a:pt x="67460" y="11136"/>
                  <a:pt x="68458" y="14981"/>
                  <a:pt x="62226" y="15462"/>
                </a:cubicBezTo>
                <a:cubicBezTo>
                  <a:pt x="55995" y="15943"/>
                  <a:pt x="42944" y="10833"/>
                  <a:pt x="36160" y="11509"/>
                </a:cubicBezTo>
                <a:cubicBezTo>
                  <a:pt x="29377" y="12186"/>
                  <a:pt x="26047" y="17776"/>
                  <a:pt x="21525" y="19521"/>
                </a:cubicBezTo>
                <a:cubicBezTo>
                  <a:pt x="17003" y="21266"/>
                  <a:pt x="11626" y="20981"/>
                  <a:pt x="9026" y="21978"/>
                </a:cubicBezTo>
                <a:cubicBezTo>
                  <a:pt x="6427" y="22975"/>
                  <a:pt x="-7888" y="24970"/>
                  <a:pt x="5928" y="25504"/>
                </a:cubicBezTo>
                <a:close/>
              </a:path>
            </a:pathLst>
          </a:custGeom>
          <a:solidFill>
            <a:schemeClr val="accent6"/>
          </a:solidFill>
          <a:ln>
            <a:noFill/>
          </a:ln>
        </p:spPr>
      </p:sp>
      <p:grpSp>
        <p:nvGrpSpPr>
          <p:cNvPr id="251" name="Google Shape;1423;p17"/>
          <p:cNvGrpSpPr/>
          <p:nvPr/>
        </p:nvGrpSpPr>
        <p:grpSpPr>
          <a:xfrm>
            <a:off x="584625" y="540000"/>
            <a:ext cx="1265537" cy="1405864"/>
            <a:chOff x="600600" y="540000"/>
            <a:chExt cx="1265537" cy="1405864"/>
          </a:xfrm>
        </p:grpSpPr>
        <p:sp>
          <p:nvSpPr>
            <p:cNvPr id="1049946" name="Google Shape;1424;p17"/>
            <p:cNvSpPr/>
            <p:nvPr/>
          </p:nvSpPr>
          <p:spPr>
            <a:xfrm>
              <a:off x="702549" y="636668"/>
              <a:ext cx="1059313" cy="1309196"/>
            </a:xfrm>
            <a:custGeom>
              <a:avLst/>
              <a:ahLst/>
              <a:rect l="l" t="t" r="r" b="b"/>
              <a:pathLst>
                <a:path w="26881" h="33222" extrusionOk="0">
                  <a:moveTo>
                    <a:pt x="9335" y="18405"/>
                  </a:moveTo>
                  <a:cubicBezTo>
                    <a:pt x="9327" y="18416"/>
                    <a:pt x="9319" y="18428"/>
                    <a:pt x="9312" y="18439"/>
                  </a:cubicBezTo>
                  <a:cubicBezTo>
                    <a:pt x="9319" y="18429"/>
                    <a:pt x="9327" y="18417"/>
                    <a:pt x="9335" y="18405"/>
                  </a:cubicBezTo>
                  <a:close/>
                  <a:moveTo>
                    <a:pt x="8914" y="18817"/>
                  </a:moveTo>
                  <a:lnTo>
                    <a:pt x="8914" y="18817"/>
                  </a:lnTo>
                  <a:cubicBezTo>
                    <a:pt x="8904" y="18836"/>
                    <a:pt x="8895" y="18854"/>
                    <a:pt x="8887" y="18871"/>
                  </a:cubicBezTo>
                  <a:lnTo>
                    <a:pt x="8887" y="18871"/>
                  </a:lnTo>
                  <a:lnTo>
                    <a:pt x="8914" y="18817"/>
                  </a:lnTo>
                  <a:close/>
                  <a:moveTo>
                    <a:pt x="7761" y="25656"/>
                  </a:moveTo>
                  <a:lnTo>
                    <a:pt x="7760" y="25661"/>
                  </a:lnTo>
                  <a:cubicBezTo>
                    <a:pt x="7760" y="25660"/>
                    <a:pt x="7761" y="25658"/>
                    <a:pt x="7761" y="25656"/>
                  </a:cubicBezTo>
                  <a:close/>
                  <a:moveTo>
                    <a:pt x="7641" y="25801"/>
                  </a:moveTo>
                  <a:lnTo>
                    <a:pt x="7641" y="25801"/>
                  </a:lnTo>
                  <a:cubicBezTo>
                    <a:pt x="7633" y="25805"/>
                    <a:pt x="7626" y="25810"/>
                    <a:pt x="7619" y="25814"/>
                  </a:cubicBezTo>
                  <a:lnTo>
                    <a:pt x="7619" y="25814"/>
                  </a:lnTo>
                  <a:cubicBezTo>
                    <a:pt x="7626" y="25811"/>
                    <a:pt x="7633" y="25807"/>
                    <a:pt x="7641" y="25801"/>
                  </a:cubicBezTo>
                  <a:close/>
                  <a:moveTo>
                    <a:pt x="2945" y="27653"/>
                  </a:moveTo>
                  <a:cubicBezTo>
                    <a:pt x="2938" y="27674"/>
                    <a:pt x="2932" y="27694"/>
                    <a:pt x="2925" y="27711"/>
                  </a:cubicBezTo>
                  <a:cubicBezTo>
                    <a:pt x="2934" y="27689"/>
                    <a:pt x="2941" y="27670"/>
                    <a:pt x="2945" y="27653"/>
                  </a:cubicBezTo>
                  <a:close/>
                  <a:moveTo>
                    <a:pt x="3400" y="31173"/>
                  </a:moveTo>
                  <a:cubicBezTo>
                    <a:pt x="3395" y="31179"/>
                    <a:pt x="3389" y="31186"/>
                    <a:pt x="3383" y="31192"/>
                  </a:cubicBezTo>
                  <a:cubicBezTo>
                    <a:pt x="3389" y="31186"/>
                    <a:pt x="3395" y="31180"/>
                    <a:pt x="3400" y="31173"/>
                  </a:cubicBezTo>
                  <a:close/>
                  <a:moveTo>
                    <a:pt x="2686" y="31829"/>
                  </a:moveTo>
                  <a:cubicBezTo>
                    <a:pt x="2666" y="31909"/>
                    <a:pt x="2587" y="31988"/>
                    <a:pt x="2468" y="32068"/>
                  </a:cubicBezTo>
                  <a:cubicBezTo>
                    <a:pt x="2507" y="31968"/>
                    <a:pt x="2587" y="31889"/>
                    <a:pt x="2686" y="31829"/>
                  </a:cubicBezTo>
                  <a:close/>
                  <a:moveTo>
                    <a:pt x="2249" y="31929"/>
                  </a:moveTo>
                  <a:cubicBezTo>
                    <a:pt x="2288" y="31968"/>
                    <a:pt x="2308" y="32048"/>
                    <a:pt x="2288" y="32147"/>
                  </a:cubicBezTo>
                  <a:cubicBezTo>
                    <a:pt x="2229" y="32187"/>
                    <a:pt x="2149" y="32227"/>
                    <a:pt x="2090" y="32247"/>
                  </a:cubicBezTo>
                  <a:cubicBezTo>
                    <a:pt x="2090" y="32207"/>
                    <a:pt x="2090" y="32187"/>
                    <a:pt x="2090" y="32147"/>
                  </a:cubicBezTo>
                  <a:cubicBezTo>
                    <a:pt x="2149" y="32088"/>
                    <a:pt x="2189" y="32008"/>
                    <a:pt x="2249" y="31929"/>
                  </a:cubicBezTo>
                  <a:close/>
                  <a:moveTo>
                    <a:pt x="25318" y="0"/>
                  </a:moveTo>
                  <a:cubicBezTo>
                    <a:pt x="25303" y="0"/>
                    <a:pt x="25289" y="5"/>
                    <a:pt x="25269" y="15"/>
                  </a:cubicBezTo>
                  <a:cubicBezTo>
                    <a:pt x="25265" y="11"/>
                    <a:pt x="25261" y="10"/>
                    <a:pt x="25257" y="10"/>
                  </a:cubicBezTo>
                  <a:cubicBezTo>
                    <a:pt x="25241" y="10"/>
                    <a:pt x="25225" y="39"/>
                    <a:pt x="25209" y="55"/>
                  </a:cubicBezTo>
                  <a:lnTo>
                    <a:pt x="25149" y="115"/>
                  </a:lnTo>
                  <a:cubicBezTo>
                    <a:pt x="25070" y="214"/>
                    <a:pt x="24990" y="333"/>
                    <a:pt x="24911" y="473"/>
                  </a:cubicBezTo>
                  <a:cubicBezTo>
                    <a:pt x="24897" y="478"/>
                    <a:pt x="24887" y="481"/>
                    <a:pt x="24880" y="481"/>
                  </a:cubicBezTo>
                  <a:cubicBezTo>
                    <a:pt x="24814" y="481"/>
                    <a:pt x="25002" y="254"/>
                    <a:pt x="24930" y="254"/>
                  </a:cubicBezTo>
                  <a:cubicBezTo>
                    <a:pt x="24791" y="532"/>
                    <a:pt x="24632" y="711"/>
                    <a:pt x="24274" y="1010"/>
                  </a:cubicBezTo>
                  <a:lnTo>
                    <a:pt x="24294" y="930"/>
                  </a:lnTo>
                  <a:lnTo>
                    <a:pt x="24294" y="930"/>
                  </a:lnTo>
                  <a:cubicBezTo>
                    <a:pt x="24035" y="1209"/>
                    <a:pt x="23936" y="1308"/>
                    <a:pt x="23796" y="1448"/>
                  </a:cubicBezTo>
                  <a:cubicBezTo>
                    <a:pt x="23657" y="1587"/>
                    <a:pt x="23518" y="1706"/>
                    <a:pt x="23379" y="1806"/>
                  </a:cubicBezTo>
                  <a:cubicBezTo>
                    <a:pt x="23100" y="2044"/>
                    <a:pt x="22821" y="2283"/>
                    <a:pt x="22423" y="2641"/>
                  </a:cubicBezTo>
                  <a:lnTo>
                    <a:pt x="22563" y="2681"/>
                  </a:lnTo>
                  <a:cubicBezTo>
                    <a:pt x="22404" y="2840"/>
                    <a:pt x="22344" y="2840"/>
                    <a:pt x="22244" y="2900"/>
                  </a:cubicBezTo>
                  <a:cubicBezTo>
                    <a:pt x="22237" y="2956"/>
                    <a:pt x="22247" y="2978"/>
                    <a:pt x="22268" y="2978"/>
                  </a:cubicBezTo>
                  <a:cubicBezTo>
                    <a:pt x="22344" y="2978"/>
                    <a:pt x="22566" y="2682"/>
                    <a:pt x="22650" y="2682"/>
                  </a:cubicBezTo>
                  <a:cubicBezTo>
                    <a:pt x="22673" y="2682"/>
                    <a:pt x="22686" y="2705"/>
                    <a:pt x="22682" y="2761"/>
                  </a:cubicBezTo>
                  <a:cubicBezTo>
                    <a:pt x="22291" y="2800"/>
                    <a:pt x="21593" y="3896"/>
                    <a:pt x="21248" y="3896"/>
                  </a:cubicBezTo>
                  <a:cubicBezTo>
                    <a:pt x="21241" y="3896"/>
                    <a:pt x="21236" y="3896"/>
                    <a:pt x="21230" y="3895"/>
                  </a:cubicBezTo>
                  <a:lnTo>
                    <a:pt x="21230" y="3895"/>
                  </a:lnTo>
                  <a:cubicBezTo>
                    <a:pt x="20991" y="4153"/>
                    <a:pt x="21389" y="3915"/>
                    <a:pt x="21150" y="4173"/>
                  </a:cubicBezTo>
                  <a:lnTo>
                    <a:pt x="21031" y="4193"/>
                  </a:lnTo>
                  <a:lnTo>
                    <a:pt x="21051" y="4333"/>
                  </a:lnTo>
                  <a:cubicBezTo>
                    <a:pt x="20922" y="4447"/>
                    <a:pt x="20814" y="4489"/>
                    <a:pt x="20741" y="4489"/>
                  </a:cubicBezTo>
                  <a:cubicBezTo>
                    <a:pt x="20712" y="4489"/>
                    <a:pt x="20689" y="4483"/>
                    <a:pt x="20673" y="4472"/>
                  </a:cubicBezTo>
                  <a:cubicBezTo>
                    <a:pt x="20712" y="4432"/>
                    <a:pt x="20772" y="4333"/>
                    <a:pt x="20812" y="4293"/>
                  </a:cubicBezTo>
                  <a:lnTo>
                    <a:pt x="20812" y="4293"/>
                  </a:lnTo>
                  <a:cubicBezTo>
                    <a:pt x="20553" y="4432"/>
                    <a:pt x="20295" y="4870"/>
                    <a:pt x="20195" y="4989"/>
                  </a:cubicBezTo>
                  <a:lnTo>
                    <a:pt x="20434" y="4790"/>
                  </a:lnTo>
                  <a:lnTo>
                    <a:pt x="20434" y="4790"/>
                  </a:lnTo>
                  <a:cubicBezTo>
                    <a:pt x="20135" y="5168"/>
                    <a:pt x="19777" y="5566"/>
                    <a:pt x="19419" y="5964"/>
                  </a:cubicBezTo>
                  <a:cubicBezTo>
                    <a:pt x="19081" y="6362"/>
                    <a:pt x="18743" y="6780"/>
                    <a:pt x="18504" y="7178"/>
                  </a:cubicBezTo>
                  <a:lnTo>
                    <a:pt x="18584" y="7178"/>
                  </a:lnTo>
                  <a:cubicBezTo>
                    <a:pt x="18205" y="7775"/>
                    <a:pt x="18166" y="7556"/>
                    <a:pt x="17708" y="8192"/>
                  </a:cubicBezTo>
                  <a:lnTo>
                    <a:pt x="17708" y="8153"/>
                  </a:lnTo>
                  <a:cubicBezTo>
                    <a:pt x="17648" y="8312"/>
                    <a:pt x="17549" y="8491"/>
                    <a:pt x="17410" y="8650"/>
                  </a:cubicBezTo>
                  <a:cubicBezTo>
                    <a:pt x="17422" y="8607"/>
                    <a:pt x="17414" y="8592"/>
                    <a:pt x="17394" y="8592"/>
                  </a:cubicBezTo>
                  <a:cubicBezTo>
                    <a:pt x="17345" y="8592"/>
                    <a:pt x="17221" y="8689"/>
                    <a:pt x="17174" y="8689"/>
                  </a:cubicBezTo>
                  <a:cubicBezTo>
                    <a:pt x="17152" y="8689"/>
                    <a:pt x="17146" y="8669"/>
                    <a:pt x="17171" y="8610"/>
                  </a:cubicBezTo>
                  <a:lnTo>
                    <a:pt x="17171" y="8610"/>
                  </a:lnTo>
                  <a:cubicBezTo>
                    <a:pt x="16773" y="9267"/>
                    <a:pt x="16992" y="8968"/>
                    <a:pt x="16833" y="9486"/>
                  </a:cubicBezTo>
                  <a:lnTo>
                    <a:pt x="16693" y="9525"/>
                  </a:lnTo>
                  <a:cubicBezTo>
                    <a:pt x="16634" y="9705"/>
                    <a:pt x="16673" y="9744"/>
                    <a:pt x="16435" y="10063"/>
                  </a:cubicBezTo>
                  <a:cubicBezTo>
                    <a:pt x="16479" y="9968"/>
                    <a:pt x="16467" y="9943"/>
                    <a:pt x="16435" y="9943"/>
                  </a:cubicBezTo>
                  <a:cubicBezTo>
                    <a:pt x="16401" y="9943"/>
                    <a:pt x="16346" y="9970"/>
                    <a:pt x="16311" y="9970"/>
                  </a:cubicBezTo>
                  <a:cubicBezTo>
                    <a:pt x="16274" y="9970"/>
                    <a:pt x="16260" y="9941"/>
                    <a:pt x="16315" y="9824"/>
                  </a:cubicBezTo>
                  <a:lnTo>
                    <a:pt x="16315" y="9824"/>
                  </a:lnTo>
                  <a:cubicBezTo>
                    <a:pt x="15619" y="10321"/>
                    <a:pt x="15718" y="10898"/>
                    <a:pt x="15221" y="10998"/>
                  </a:cubicBezTo>
                  <a:cubicBezTo>
                    <a:pt x="15217" y="11091"/>
                    <a:pt x="15239" y="11128"/>
                    <a:pt x="15275" y="11128"/>
                  </a:cubicBezTo>
                  <a:cubicBezTo>
                    <a:pt x="15398" y="11128"/>
                    <a:pt x="15690" y="10710"/>
                    <a:pt x="15709" y="10710"/>
                  </a:cubicBezTo>
                  <a:cubicBezTo>
                    <a:pt x="15712" y="10710"/>
                    <a:pt x="15709" y="10719"/>
                    <a:pt x="15699" y="10739"/>
                  </a:cubicBezTo>
                  <a:cubicBezTo>
                    <a:pt x="15713" y="10733"/>
                    <a:pt x="15725" y="10730"/>
                    <a:pt x="15735" y="10730"/>
                  </a:cubicBezTo>
                  <a:cubicBezTo>
                    <a:pt x="15842" y="10730"/>
                    <a:pt x="15644" y="11112"/>
                    <a:pt x="15480" y="11276"/>
                  </a:cubicBezTo>
                  <a:cubicBezTo>
                    <a:pt x="15321" y="11475"/>
                    <a:pt x="14942" y="11416"/>
                    <a:pt x="14525" y="11933"/>
                  </a:cubicBezTo>
                  <a:cubicBezTo>
                    <a:pt x="14564" y="11873"/>
                    <a:pt x="14564" y="11873"/>
                    <a:pt x="14604" y="11814"/>
                  </a:cubicBezTo>
                  <a:lnTo>
                    <a:pt x="14604" y="11814"/>
                  </a:lnTo>
                  <a:cubicBezTo>
                    <a:pt x="14385" y="11973"/>
                    <a:pt x="14365" y="12251"/>
                    <a:pt x="14087" y="12410"/>
                  </a:cubicBezTo>
                  <a:cubicBezTo>
                    <a:pt x="14107" y="12649"/>
                    <a:pt x="13848" y="12709"/>
                    <a:pt x="13968" y="12888"/>
                  </a:cubicBezTo>
                  <a:lnTo>
                    <a:pt x="14306" y="12391"/>
                  </a:lnTo>
                  <a:lnTo>
                    <a:pt x="14306" y="12391"/>
                  </a:lnTo>
                  <a:cubicBezTo>
                    <a:pt x="14147" y="12689"/>
                    <a:pt x="14127" y="13087"/>
                    <a:pt x="13689" y="13465"/>
                  </a:cubicBezTo>
                  <a:cubicBezTo>
                    <a:pt x="13689" y="13405"/>
                    <a:pt x="13749" y="13226"/>
                    <a:pt x="13789" y="13127"/>
                  </a:cubicBezTo>
                  <a:lnTo>
                    <a:pt x="13789" y="13127"/>
                  </a:lnTo>
                  <a:cubicBezTo>
                    <a:pt x="13649" y="13206"/>
                    <a:pt x="13629" y="13405"/>
                    <a:pt x="13470" y="13485"/>
                  </a:cubicBezTo>
                  <a:cubicBezTo>
                    <a:pt x="13351" y="13326"/>
                    <a:pt x="13888" y="12888"/>
                    <a:pt x="13987" y="12490"/>
                  </a:cubicBezTo>
                  <a:lnTo>
                    <a:pt x="13987" y="12490"/>
                  </a:lnTo>
                  <a:cubicBezTo>
                    <a:pt x="13846" y="12569"/>
                    <a:pt x="13741" y="12935"/>
                    <a:pt x="13674" y="12935"/>
                  </a:cubicBezTo>
                  <a:cubicBezTo>
                    <a:pt x="13657" y="12935"/>
                    <a:pt x="13642" y="12910"/>
                    <a:pt x="13629" y="12848"/>
                  </a:cubicBezTo>
                  <a:lnTo>
                    <a:pt x="13629" y="12848"/>
                  </a:lnTo>
                  <a:cubicBezTo>
                    <a:pt x="13689" y="13246"/>
                    <a:pt x="13192" y="13346"/>
                    <a:pt x="13092" y="13823"/>
                  </a:cubicBezTo>
                  <a:lnTo>
                    <a:pt x="13013" y="13724"/>
                  </a:lnTo>
                  <a:cubicBezTo>
                    <a:pt x="12993" y="13803"/>
                    <a:pt x="12933" y="13942"/>
                    <a:pt x="12853" y="14042"/>
                  </a:cubicBezTo>
                  <a:lnTo>
                    <a:pt x="12873" y="13763"/>
                  </a:lnTo>
                  <a:lnTo>
                    <a:pt x="12873" y="13763"/>
                  </a:lnTo>
                  <a:cubicBezTo>
                    <a:pt x="12754" y="14141"/>
                    <a:pt x="12356" y="14241"/>
                    <a:pt x="12197" y="14559"/>
                  </a:cubicBezTo>
                  <a:cubicBezTo>
                    <a:pt x="12360" y="14344"/>
                    <a:pt x="12432" y="14284"/>
                    <a:pt x="12472" y="14284"/>
                  </a:cubicBezTo>
                  <a:cubicBezTo>
                    <a:pt x="12521" y="14284"/>
                    <a:pt x="12519" y="14379"/>
                    <a:pt x="12584" y="14379"/>
                  </a:cubicBezTo>
                  <a:cubicBezTo>
                    <a:pt x="12605" y="14379"/>
                    <a:pt x="12634" y="14368"/>
                    <a:pt x="12674" y="14340"/>
                  </a:cubicBezTo>
                  <a:lnTo>
                    <a:pt x="12674" y="14340"/>
                  </a:lnTo>
                  <a:cubicBezTo>
                    <a:pt x="12256" y="15136"/>
                    <a:pt x="12097" y="14559"/>
                    <a:pt x="11560" y="15335"/>
                  </a:cubicBezTo>
                  <a:cubicBezTo>
                    <a:pt x="11629" y="15252"/>
                    <a:pt x="11766" y="15140"/>
                    <a:pt x="11816" y="15140"/>
                  </a:cubicBezTo>
                  <a:cubicBezTo>
                    <a:pt x="11838" y="15140"/>
                    <a:pt x="11843" y="15161"/>
                    <a:pt x="11819" y="15216"/>
                  </a:cubicBezTo>
                  <a:cubicBezTo>
                    <a:pt x="11699" y="15355"/>
                    <a:pt x="11500" y="15534"/>
                    <a:pt x="11381" y="15574"/>
                  </a:cubicBezTo>
                  <a:cubicBezTo>
                    <a:pt x="11241" y="15780"/>
                    <a:pt x="11227" y="15833"/>
                    <a:pt x="11259" y="15833"/>
                  </a:cubicBezTo>
                  <a:cubicBezTo>
                    <a:pt x="11293" y="15833"/>
                    <a:pt x="11384" y="15769"/>
                    <a:pt x="11428" y="15769"/>
                  </a:cubicBezTo>
                  <a:cubicBezTo>
                    <a:pt x="11453" y="15769"/>
                    <a:pt x="11463" y="15789"/>
                    <a:pt x="11441" y="15852"/>
                  </a:cubicBezTo>
                  <a:cubicBezTo>
                    <a:pt x="11182" y="15932"/>
                    <a:pt x="11282" y="16151"/>
                    <a:pt x="11142" y="16410"/>
                  </a:cubicBezTo>
                  <a:lnTo>
                    <a:pt x="11043" y="16330"/>
                  </a:lnTo>
                  <a:lnTo>
                    <a:pt x="11043" y="16330"/>
                  </a:lnTo>
                  <a:cubicBezTo>
                    <a:pt x="10526" y="16887"/>
                    <a:pt x="11142" y="16648"/>
                    <a:pt x="10645" y="17146"/>
                  </a:cubicBezTo>
                  <a:lnTo>
                    <a:pt x="10685" y="16807"/>
                  </a:lnTo>
                  <a:lnTo>
                    <a:pt x="10685" y="16807"/>
                  </a:lnTo>
                  <a:lnTo>
                    <a:pt x="10506" y="17106"/>
                  </a:lnTo>
                  <a:lnTo>
                    <a:pt x="10426" y="16967"/>
                  </a:lnTo>
                  <a:cubicBezTo>
                    <a:pt x="10287" y="17345"/>
                    <a:pt x="10187" y="17424"/>
                    <a:pt x="9929" y="17703"/>
                  </a:cubicBezTo>
                  <a:cubicBezTo>
                    <a:pt x="9934" y="17702"/>
                    <a:pt x="9939" y="17701"/>
                    <a:pt x="9945" y="17701"/>
                  </a:cubicBezTo>
                  <a:cubicBezTo>
                    <a:pt x="10051" y="17701"/>
                    <a:pt x="10079" y="17894"/>
                    <a:pt x="9889" y="18141"/>
                  </a:cubicBezTo>
                  <a:cubicBezTo>
                    <a:pt x="9848" y="18169"/>
                    <a:pt x="9823" y="18179"/>
                    <a:pt x="9807" y="18179"/>
                  </a:cubicBezTo>
                  <a:cubicBezTo>
                    <a:pt x="9778" y="18179"/>
                    <a:pt x="9778" y="18150"/>
                    <a:pt x="9766" y="18150"/>
                  </a:cubicBezTo>
                  <a:cubicBezTo>
                    <a:pt x="9751" y="18150"/>
                    <a:pt x="9721" y="18189"/>
                    <a:pt x="9610" y="18359"/>
                  </a:cubicBezTo>
                  <a:cubicBezTo>
                    <a:pt x="9610" y="18240"/>
                    <a:pt x="9590" y="18081"/>
                    <a:pt x="9809" y="17981"/>
                  </a:cubicBezTo>
                  <a:cubicBezTo>
                    <a:pt x="9789" y="17942"/>
                    <a:pt x="9809" y="17842"/>
                    <a:pt x="9789" y="17802"/>
                  </a:cubicBezTo>
                  <a:cubicBezTo>
                    <a:pt x="9587" y="17931"/>
                    <a:pt x="9435" y="18248"/>
                    <a:pt x="9335" y="18405"/>
                  </a:cubicBezTo>
                  <a:lnTo>
                    <a:pt x="9335" y="18405"/>
                  </a:lnTo>
                  <a:cubicBezTo>
                    <a:pt x="9367" y="18358"/>
                    <a:pt x="9399" y="18316"/>
                    <a:pt x="9431" y="18300"/>
                  </a:cubicBezTo>
                  <a:lnTo>
                    <a:pt x="9431" y="18300"/>
                  </a:lnTo>
                  <a:lnTo>
                    <a:pt x="9173" y="18956"/>
                  </a:lnTo>
                  <a:cubicBezTo>
                    <a:pt x="9151" y="18969"/>
                    <a:pt x="9136" y="18974"/>
                    <a:pt x="9124" y="18974"/>
                  </a:cubicBezTo>
                  <a:cubicBezTo>
                    <a:pt x="9082" y="18974"/>
                    <a:pt x="9097" y="18900"/>
                    <a:pt x="9113" y="18837"/>
                  </a:cubicBezTo>
                  <a:lnTo>
                    <a:pt x="9113" y="18837"/>
                  </a:lnTo>
                  <a:cubicBezTo>
                    <a:pt x="9033" y="18956"/>
                    <a:pt x="9033" y="19076"/>
                    <a:pt x="8914" y="19235"/>
                  </a:cubicBezTo>
                  <a:cubicBezTo>
                    <a:pt x="8877" y="19143"/>
                    <a:pt x="8789" y="19085"/>
                    <a:pt x="8887" y="18871"/>
                  </a:cubicBezTo>
                  <a:lnTo>
                    <a:pt x="8887" y="18871"/>
                  </a:lnTo>
                  <a:lnTo>
                    <a:pt x="8615" y="19414"/>
                  </a:lnTo>
                  <a:cubicBezTo>
                    <a:pt x="8567" y="19430"/>
                    <a:pt x="8397" y="19554"/>
                    <a:pt x="8349" y="19554"/>
                  </a:cubicBezTo>
                  <a:cubicBezTo>
                    <a:pt x="8338" y="19554"/>
                    <a:pt x="8333" y="19548"/>
                    <a:pt x="8337" y="19533"/>
                  </a:cubicBezTo>
                  <a:lnTo>
                    <a:pt x="8337" y="19533"/>
                  </a:lnTo>
                  <a:cubicBezTo>
                    <a:pt x="8078" y="19792"/>
                    <a:pt x="7979" y="20369"/>
                    <a:pt x="7621" y="20707"/>
                  </a:cubicBezTo>
                  <a:cubicBezTo>
                    <a:pt x="7621" y="20747"/>
                    <a:pt x="7601" y="20787"/>
                    <a:pt x="7561" y="20886"/>
                  </a:cubicBezTo>
                  <a:cubicBezTo>
                    <a:pt x="7282" y="21244"/>
                    <a:pt x="6944" y="21483"/>
                    <a:pt x="6745" y="22020"/>
                  </a:cubicBezTo>
                  <a:lnTo>
                    <a:pt x="6427" y="22160"/>
                  </a:lnTo>
                  <a:cubicBezTo>
                    <a:pt x="6363" y="22264"/>
                    <a:pt x="6372" y="22291"/>
                    <a:pt x="6408" y="22291"/>
                  </a:cubicBezTo>
                  <a:cubicBezTo>
                    <a:pt x="6446" y="22291"/>
                    <a:pt x="6512" y="22263"/>
                    <a:pt x="6558" y="22263"/>
                  </a:cubicBezTo>
                  <a:cubicBezTo>
                    <a:pt x="6620" y="22263"/>
                    <a:pt x="6644" y="22314"/>
                    <a:pt x="6506" y="22557"/>
                  </a:cubicBezTo>
                  <a:cubicBezTo>
                    <a:pt x="6413" y="22729"/>
                    <a:pt x="6356" y="22775"/>
                    <a:pt x="6313" y="22775"/>
                  </a:cubicBezTo>
                  <a:cubicBezTo>
                    <a:pt x="6263" y="22775"/>
                    <a:pt x="6231" y="22712"/>
                    <a:pt x="6183" y="22712"/>
                  </a:cubicBezTo>
                  <a:cubicBezTo>
                    <a:pt x="6167" y="22712"/>
                    <a:pt x="6149" y="22719"/>
                    <a:pt x="6128" y="22737"/>
                  </a:cubicBezTo>
                  <a:cubicBezTo>
                    <a:pt x="6069" y="22995"/>
                    <a:pt x="5969" y="23453"/>
                    <a:pt x="5591" y="23731"/>
                  </a:cubicBezTo>
                  <a:cubicBezTo>
                    <a:pt x="5651" y="23592"/>
                    <a:pt x="5731" y="23513"/>
                    <a:pt x="5810" y="23393"/>
                  </a:cubicBezTo>
                  <a:lnTo>
                    <a:pt x="5810" y="23393"/>
                  </a:lnTo>
                  <a:lnTo>
                    <a:pt x="5512" y="23612"/>
                  </a:lnTo>
                  <a:cubicBezTo>
                    <a:pt x="5587" y="23278"/>
                    <a:pt x="5744" y="23072"/>
                    <a:pt x="5673" y="23072"/>
                  </a:cubicBezTo>
                  <a:cubicBezTo>
                    <a:pt x="5651" y="23072"/>
                    <a:pt x="5607" y="23092"/>
                    <a:pt x="5532" y="23134"/>
                  </a:cubicBezTo>
                  <a:cubicBezTo>
                    <a:pt x="5810" y="23393"/>
                    <a:pt x="4795" y="24269"/>
                    <a:pt x="5054" y="24507"/>
                  </a:cubicBezTo>
                  <a:lnTo>
                    <a:pt x="4875" y="24666"/>
                  </a:lnTo>
                  <a:cubicBezTo>
                    <a:pt x="4915" y="24607"/>
                    <a:pt x="4895" y="24587"/>
                    <a:pt x="4935" y="24527"/>
                  </a:cubicBezTo>
                  <a:lnTo>
                    <a:pt x="4935" y="24527"/>
                  </a:lnTo>
                  <a:cubicBezTo>
                    <a:pt x="4537" y="24806"/>
                    <a:pt x="4955" y="24945"/>
                    <a:pt x="4596" y="25403"/>
                  </a:cubicBezTo>
                  <a:cubicBezTo>
                    <a:pt x="4504" y="25495"/>
                    <a:pt x="4421" y="25569"/>
                    <a:pt x="4387" y="25569"/>
                  </a:cubicBezTo>
                  <a:cubicBezTo>
                    <a:pt x="4369" y="25569"/>
                    <a:pt x="4364" y="25549"/>
                    <a:pt x="4378" y="25502"/>
                  </a:cubicBezTo>
                  <a:lnTo>
                    <a:pt x="4378" y="25502"/>
                  </a:lnTo>
                  <a:lnTo>
                    <a:pt x="4199" y="25920"/>
                  </a:lnTo>
                  <a:cubicBezTo>
                    <a:pt x="4172" y="25955"/>
                    <a:pt x="4150" y="25971"/>
                    <a:pt x="4137" y="25971"/>
                  </a:cubicBezTo>
                  <a:cubicBezTo>
                    <a:pt x="4119" y="25971"/>
                    <a:pt x="4116" y="25945"/>
                    <a:pt x="4139" y="25900"/>
                  </a:cubicBezTo>
                  <a:lnTo>
                    <a:pt x="4139" y="25900"/>
                  </a:lnTo>
                  <a:lnTo>
                    <a:pt x="3820" y="26437"/>
                  </a:lnTo>
                  <a:lnTo>
                    <a:pt x="3801" y="26417"/>
                  </a:lnTo>
                  <a:cubicBezTo>
                    <a:pt x="3801" y="26537"/>
                    <a:pt x="3741" y="26756"/>
                    <a:pt x="3721" y="26875"/>
                  </a:cubicBezTo>
                  <a:cubicBezTo>
                    <a:pt x="3693" y="26895"/>
                    <a:pt x="3677" y="26903"/>
                    <a:pt x="3669" y="26903"/>
                  </a:cubicBezTo>
                  <a:cubicBezTo>
                    <a:pt x="3639" y="26903"/>
                    <a:pt x="3718" y="26794"/>
                    <a:pt x="3688" y="26794"/>
                  </a:cubicBezTo>
                  <a:cubicBezTo>
                    <a:pt x="3686" y="26794"/>
                    <a:pt x="3684" y="26794"/>
                    <a:pt x="3681" y="26795"/>
                  </a:cubicBezTo>
                  <a:lnTo>
                    <a:pt x="3522" y="27154"/>
                  </a:lnTo>
                  <a:cubicBezTo>
                    <a:pt x="3508" y="27159"/>
                    <a:pt x="3496" y="27161"/>
                    <a:pt x="3486" y="27161"/>
                  </a:cubicBezTo>
                  <a:cubicBezTo>
                    <a:pt x="3381" y="27161"/>
                    <a:pt x="3476" y="26897"/>
                    <a:pt x="3622" y="26716"/>
                  </a:cubicBezTo>
                  <a:lnTo>
                    <a:pt x="3622" y="26716"/>
                  </a:lnTo>
                  <a:cubicBezTo>
                    <a:pt x="3124" y="26795"/>
                    <a:pt x="3522" y="27014"/>
                    <a:pt x="2925" y="27532"/>
                  </a:cubicBezTo>
                  <a:lnTo>
                    <a:pt x="3084" y="27213"/>
                  </a:lnTo>
                  <a:lnTo>
                    <a:pt x="3084" y="27213"/>
                  </a:lnTo>
                  <a:cubicBezTo>
                    <a:pt x="2786" y="27273"/>
                    <a:pt x="2706" y="27551"/>
                    <a:pt x="2368" y="27810"/>
                  </a:cubicBezTo>
                  <a:cubicBezTo>
                    <a:pt x="2438" y="27782"/>
                    <a:pt x="2763" y="27558"/>
                    <a:pt x="2895" y="27558"/>
                  </a:cubicBezTo>
                  <a:cubicBezTo>
                    <a:pt x="2940" y="27558"/>
                    <a:pt x="2963" y="27584"/>
                    <a:pt x="2945" y="27653"/>
                  </a:cubicBezTo>
                  <a:lnTo>
                    <a:pt x="2945" y="27653"/>
                  </a:lnTo>
                  <a:cubicBezTo>
                    <a:pt x="2980" y="27544"/>
                    <a:pt x="3024" y="27389"/>
                    <a:pt x="3124" y="27372"/>
                  </a:cubicBezTo>
                  <a:lnTo>
                    <a:pt x="3124" y="27372"/>
                  </a:lnTo>
                  <a:cubicBezTo>
                    <a:pt x="3164" y="27551"/>
                    <a:pt x="3064" y="27591"/>
                    <a:pt x="2925" y="27711"/>
                  </a:cubicBezTo>
                  <a:cubicBezTo>
                    <a:pt x="2846" y="27790"/>
                    <a:pt x="2746" y="27910"/>
                    <a:pt x="2686" y="28128"/>
                  </a:cubicBezTo>
                  <a:cubicBezTo>
                    <a:pt x="2672" y="28121"/>
                    <a:pt x="2658" y="28118"/>
                    <a:pt x="2644" y="28118"/>
                  </a:cubicBezTo>
                  <a:cubicBezTo>
                    <a:pt x="2547" y="28118"/>
                    <a:pt x="2470" y="28294"/>
                    <a:pt x="2348" y="28487"/>
                  </a:cubicBezTo>
                  <a:lnTo>
                    <a:pt x="2209" y="28387"/>
                  </a:lnTo>
                  <a:cubicBezTo>
                    <a:pt x="2090" y="28646"/>
                    <a:pt x="2169" y="28686"/>
                    <a:pt x="2149" y="28865"/>
                  </a:cubicBezTo>
                  <a:cubicBezTo>
                    <a:pt x="1977" y="29089"/>
                    <a:pt x="1849" y="29104"/>
                    <a:pt x="1728" y="29104"/>
                  </a:cubicBezTo>
                  <a:cubicBezTo>
                    <a:pt x="1709" y="29104"/>
                    <a:pt x="1690" y="29103"/>
                    <a:pt x="1672" y="29103"/>
                  </a:cubicBezTo>
                  <a:cubicBezTo>
                    <a:pt x="1581" y="29230"/>
                    <a:pt x="1580" y="29263"/>
                    <a:pt x="1614" y="29263"/>
                  </a:cubicBezTo>
                  <a:cubicBezTo>
                    <a:pt x="1652" y="29263"/>
                    <a:pt x="1733" y="29222"/>
                    <a:pt x="1781" y="29222"/>
                  </a:cubicBezTo>
                  <a:cubicBezTo>
                    <a:pt x="1832" y="29222"/>
                    <a:pt x="1846" y="29269"/>
                    <a:pt x="1731" y="29461"/>
                  </a:cubicBezTo>
                  <a:cubicBezTo>
                    <a:pt x="1433" y="29780"/>
                    <a:pt x="1333" y="30078"/>
                    <a:pt x="1134" y="30556"/>
                  </a:cubicBezTo>
                  <a:cubicBezTo>
                    <a:pt x="1077" y="30613"/>
                    <a:pt x="1046" y="30634"/>
                    <a:pt x="1029" y="30634"/>
                  </a:cubicBezTo>
                  <a:cubicBezTo>
                    <a:pt x="987" y="30634"/>
                    <a:pt x="1034" y="30508"/>
                    <a:pt x="996" y="30508"/>
                  </a:cubicBezTo>
                  <a:cubicBezTo>
                    <a:pt x="991" y="30508"/>
                    <a:pt x="984" y="30511"/>
                    <a:pt x="975" y="30516"/>
                  </a:cubicBezTo>
                  <a:lnTo>
                    <a:pt x="936" y="30814"/>
                  </a:lnTo>
                  <a:cubicBezTo>
                    <a:pt x="920" y="30838"/>
                    <a:pt x="907" y="30846"/>
                    <a:pt x="898" y="30846"/>
                  </a:cubicBezTo>
                  <a:cubicBezTo>
                    <a:pt x="883" y="30846"/>
                    <a:pt x="876" y="30827"/>
                    <a:pt x="876" y="30814"/>
                  </a:cubicBezTo>
                  <a:lnTo>
                    <a:pt x="876" y="30814"/>
                  </a:lnTo>
                  <a:cubicBezTo>
                    <a:pt x="796" y="31033"/>
                    <a:pt x="995" y="30914"/>
                    <a:pt x="836" y="31232"/>
                  </a:cubicBezTo>
                  <a:cubicBezTo>
                    <a:pt x="936" y="31411"/>
                    <a:pt x="219" y="31690"/>
                    <a:pt x="160" y="32187"/>
                  </a:cubicBezTo>
                  <a:lnTo>
                    <a:pt x="140" y="32187"/>
                  </a:lnTo>
                  <a:lnTo>
                    <a:pt x="359" y="32844"/>
                  </a:lnTo>
                  <a:cubicBezTo>
                    <a:pt x="398" y="32884"/>
                    <a:pt x="359" y="32904"/>
                    <a:pt x="339" y="32923"/>
                  </a:cubicBezTo>
                  <a:lnTo>
                    <a:pt x="319" y="32923"/>
                  </a:lnTo>
                  <a:lnTo>
                    <a:pt x="80" y="32147"/>
                  </a:lnTo>
                  <a:cubicBezTo>
                    <a:pt x="60" y="32108"/>
                    <a:pt x="60" y="32068"/>
                    <a:pt x="20" y="32068"/>
                  </a:cubicBezTo>
                  <a:cubicBezTo>
                    <a:pt x="20" y="32088"/>
                    <a:pt x="0" y="32108"/>
                    <a:pt x="20" y="32108"/>
                  </a:cubicBezTo>
                  <a:lnTo>
                    <a:pt x="319" y="32983"/>
                  </a:lnTo>
                  <a:cubicBezTo>
                    <a:pt x="836" y="33043"/>
                    <a:pt x="936" y="33102"/>
                    <a:pt x="1493" y="33102"/>
                  </a:cubicBezTo>
                  <a:lnTo>
                    <a:pt x="1711" y="33222"/>
                  </a:lnTo>
                  <a:lnTo>
                    <a:pt x="1950" y="33023"/>
                  </a:lnTo>
                  <a:lnTo>
                    <a:pt x="1950" y="33023"/>
                  </a:lnTo>
                  <a:cubicBezTo>
                    <a:pt x="1905" y="33057"/>
                    <a:pt x="1873" y="33071"/>
                    <a:pt x="1851" y="33071"/>
                  </a:cubicBezTo>
                  <a:cubicBezTo>
                    <a:pt x="1794" y="33071"/>
                    <a:pt x="1802" y="32978"/>
                    <a:pt x="1831" y="32864"/>
                  </a:cubicBezTo>
                  <a:cubicBezTo>
                    <a:pt x="1871" y="32685"/>
                    <a:pt x="1970" y="32466"/>
                    <a:pt x="2030" y="32287"/>
                  </a:cubicBezTo>
                  <a:cubicBezTo>
                    <a:pt x="2010" y="32287"/>
                    <a:pt x="1990" y="32287"/>
                    <a:pt x="1970" y="32307"/>
                  </a:cubicBezTo>
                  <a:cubicBezTo>
                    <a:pt x="1990" y="32267"/>
                    <a:pt x="2030" y="32227"/>
                    <a:pt x="2050" y="32207"/>
                  </a:cubicBezTo>
                  <a:lnTo>
                    <a:pt x="2050" y="32207"/>
                  </a:lnTo>
                  <a:cubicBezTo>
                    <a:pt x="2030" y="32227"/>
                    <a:pt x="2030" y="32247"/>
                    <a:pt x="2030" y="32287"/>
                  </a:cubicBezTo>
                  <a:cubicBezTo>
                    <a:pt x="2050" y="32267"/>
                    <a:pt x="2070" y="32267"/>
                    <a:pt x="2090" y="32247"/>
                  </a:cubicBezTo>
                  <a:lnTo>
                    <a:pt x="2090" y="32247"/>
                  </a:lnTo>
                  <a:cubicBezTo>
                    <a:pt x="2090" y="32426"/>
                    <a:pt x="2050" y="32645"/>
                    <a:pt x="2149" y="32685"/>
                  </a:cubicBezTo>
                  <a:cubicBezTo>
                    <a:pt x="2169" y="32645"/>
                    <a:pt x="2209" y="32545"/>
                    <a:pt x="2269" y="32466"/>
                  </a:cubicBezTo>
                  <a:lnTo>
                    <a:pt x="2269" y="32466"/>
                  </a:lnTo>
                  <a:cubicBezTo>
                    <a:pt x="2249" y="32525"/>
                    <a:pt x="2249" y="32565"/>
                    <a:pt x="2288" y="32565"/>
                  </a:cubicBezTo>
                  <a:cubicBezTo>
                    <a:pt x="2308" y="32545"/>
                    <a:pt x="2328" y="32446"/>
                    <a:pt x="2348" y="32366"/>
                  </a:cubicBezTo>
                  <a:lnTo>
                    <a:pt x="2567" y="32366"/>
                  </a:lnTo>
                  <a:lnTo>
                    <a:pt x="2527" y="32307"/>
                  </a:lnTo>
                  <a:lnTo>
                    <a:pt x="3064" y="31809"/>
                  </a:lnTo>
                  <a:cubicBezTo>
                    <a:pt x="3224" y="31272"/>
                    <a:pt x="3283" y="30755"/>
                    <a:pt x="3721" y="30058"/>
                  </a:cubicBezTo>
                  <a:lnTo>
                    <a:pt x="3721" y="30058"/>
                  </a:lnTo>
                  <a:cubicBezTo>
                    <a:pt x="3701" y="30297"/>
                    <a:pt x="3880" y="30237"/>
                    <a:pt x="4000" y="30337"/>
                  </a:cubicBezTo>
                  <a:cubicBezTo>
                    <a:pt x="3727" y="30415"/>
                    <a:pt x="3664" y="30874"/>
                    <a:pt x="3400" y="31173"/>
                  </a:cubicBezTo>
                  <a:lnTo>
                    <a:pt x="3400" y="31173"/>
                  </a:lnTo>
                  <a:cubicBezTo>
                    <a:pt x="3450" y="31120"/>
                    <a:pt x="3485" y="31101"/>
                    <a:pt x="3509" y="31101"/>
                  </a:cubicBezTo>
                  <a:cubicBezTo>
                    <a:pt x="3545" y="31101"/>
                    <a:pt x="3553" y="31147"/>
                    <a:pt x="3542" y="31192"/>
                  </a:cubicBezTo>
                  <a:lnTo>
                    <a:pt x="3880" y="30496"/>
                  </a:lnTo>
                  <a:cubicBezTo>
                    <a:pt x="3899" y="30511"/>
                    <a:pt x="3917" y="30518"/>
                    <a:pt x="3935" y="30518"/>
                  </a:cubicBezTo>
                  <a:cubicBezTo>
                    <a:pt x="4013" y="30518"/>
                    <a:pt x="4093" y="30394"/>
                    <a:pt x="4238" y="30297"/>
                  </a:cubicBezTo>
                  <a:cubicBezTo>
                    <a:pt x="3920" y="30257"/>
                    <a:pt x="4437" y="29740"/>
                    <a:pt x="4557" y="29461"/>
                  </a:cubicBezTo>
                  <a:lnTo>
                    <a:pt x="4557" y="29461"/>
                  </a:lnTo>
                  <a:cubicBezTo>
                    <a:pt x="4636" y="29501"/>
                    <a:pt x="4676" y="29601"/>
                    <a:pt x="4417" y="29899"/>
                  </a:cubicBezTo>
                  <a:cubicBezTo>
                    <a:pt x="4835" y="29680"/>
                    <a:pt x="4497" y="29282"/>
                    <a:pt x="4875" y="29064"/>
                  </a:cubicBezTo>
                  <a:lnTo>
                    <a:pt x="4875" y="29064"/>
                  </a:lnTo>
                  <a:cubicBezTo>
                    <a:pt x="4835" y="29123"/>
                    <a:pt x="4795" y="29163"/>
                    <a:pt x="4795" y="29223"/>
                  </a:cubicBezTo>
                  <a:cubicBezTo>
                    <a:pt x="4863" y="29037"/>
                    <a:pt x="5132" y="28735"/>
                    <a:pt x="5211" y="28735"/>
                  </a:cubicBezTo>
                  <a:cubicBezTo>
                    <a:pt x="5225" y="28735"/>
                    <a:pt x="5233" y="28744"/>
                    <a:pt x="5233" y="28765"/>
                  </a:cubicBezTo>
                  <a:lnTo>
                    <a:pt x="5173" y="28845"/>
                  </a:lnTo>
                  <a:cubicBezTo>
                    <a:pt x="5571" y="28387"/>
                    <a:pt x="6308" y="27372"/>
                    <a:pt x="6188" y="27173"/>
                  </a:cubicBezTo>
                  <a:lnTo>
                    <a:pt x="6188" y="27173"/>
                  </a:lnTo>
                  <a:cubicBezTo>
                    <a:pt x="6208" y="27193"/>
                    <a:pt x="6347" y="27392"/>
                    <a:pt x="6367" y="27452"/>
                  </a:cubicBezTo>
                  <a:lnTo>
                    <a:pt x="6407" y="26537"/>
                  </a:lnTo>
                  <a:cubicBezTo>
                    <a:pt x="6487" y="26457"/>
                    <a:pt x="6546" y="26358"/>
                    <a:pt x="6626" y="26278"/>
                  </a:cubicBezTo>
                  <a:cubicBezTo>
                    <a:pt x="6825" y="26378"/>
                    <a:pt x="7044" y="26457"/>
                    <a:pt x="6885" y="26795"/>
                  </a:cubicBezTo>
                  <a:cubicBezTo>
                    <a:pt x="7004" y="26696"/>
                    <a:pt x="7143" y="26577"/>
                    <a:pt x="7282" y="26278"/>
                  </a:cubicBezTo>
                  <a:lnTo>
                    <a:pt x="7282" y="26278"/>
                  </a:lnTo>
                  <a:cubicBezTo>
                    <a:pt x="7251" y="26297"/>
                    <a:pt x="7200" y="26306"/>
                    <a:pt x="7149" y="26306"/>
                  </a:cubicBezTo>
                  <a:cubicBezTo>
                    <a:pt x="7039" y="26306"/>
                    <a:pt x="6924" y="26266"/>
                    <a:pt x="6964" y="26198"/>
                  </a:cubicBezTo>
                  <a:cubicBezTo>
                    <a:pt x="7355" y="26042"/>
                    <a:pt x="7228" y="26059"/>
                    <a:pt x="7619" y="25814"/>
                  </a:cubicBezTo>
                  <a:lnTo>
                    <a:pt x="7619" y="25814"/>
                  </a:lnTo>
                  <a:cubicBezTo>
                    <a:pt x="7610" y="25818"/>
                    <a:pt x="7602" y="25819"/>
                    <a:pt x="7594" y="25819"/>
                  </a:cubicBezTo>
                  <a:cubicBezTo>
                    <a:pt x="7490" y="25819"/>
                    <a:pt x="7403" y="25558"/>
                    <a:pt x="7541" y="25403"/>
                  </a:cubicBezTo>
                  <a:lnTo>
                    <a:pt x="7541" y="25403"/>
                  </a:lnTo>
                  <a:cubicBezTo>
                    <a:pt x="7561" y="25461"/>
                    <a:pt x="7771" y="25577"/>
                    <a:pt x="7761" y="25656"/>
                  </a:cubicBezTo>
                  <a:lnTo>
                    <a:pt x="7761" y="25656"/>
                  </a:lnTo>
                  <a:lnTo>
                    <a:pt x="7875" y="25048"/>
                  </a:lnTo>
                  <a:lnTo>
                    <a:pt x="7875" y="25048"/>
                  </a:lnTo>
                  <a:cubicBezTo>
                    <a:pt x="7868" y="25130"/>
                    <a:pt x="7960" y="25171"/>
                    <a:pt x="8067" y="25171"/>
                  </a:cubicBezTo>
                  <a:cubicBezTo>
                    <a:pt x="8117" y="25171"/>
                    <a:pt x="8170" y="25162"/>
                    <a:pt x="8218" y="25144"/>
                  </a:cubicBezTo>
                  <a:lnTo>
                    <a:pt x="8218" y="25144"/>
                  </a:lnTo>
                  <a:cubicBezTo>
                    <a:pt x="8216" y="25144"/>
                    <a:pt x="8214" y="25145"/>
                    <a:pt x="8213" y="25145"/>
                  </a:cubicBezTo>
                  <a:cubicBezTo>
                    <a:pt x="8156" y="25145"/>
                    <a:pt x="8537" y="24743"/>
                    <a:pt x="8596" y="24607"/>
                  </a:cubicBezTo>
                  <a:lnTo>
                    <a:pt x="8596" y="24607"/>
                  </a:lnTo>
                  <a:lnTo>
                    <a:pt x="8397" y="24766"/>
                  </a:lnTo>
                  <a:cubicBezTo>
                    <a:pt x="8834" y="24269"/>
                    <a:pt x="8476" y="23990"/>
                    <a:pt x="8874" y="23493"/>
                  </a:cubicBezTo>
                  <a:cubicBezTo>
                    <a:pt x="8874" y="23564"/>
                    <a:pt x="8965" y="23726"/>
                    <a:pt x="9105" y="23726"/>
                  </a:cubicBezTo>
                  <a:cubicBezTo>
                    <a:pt x="9160" y="23726"/>
                    <a:pt x="9224" y="23700"/>
                    <a:pt x="9292" y="23632"/>
                  </a:cubicBezTo>
                  <a:cubicBezTo>
                    <a:pt x="9272" y="23532"/>
                    <a:pt x="9232" y="23254"/>
                    <a:pt x="9232" y="22936"/>
                  </a:cubicBezTo>
                  <a:cubicBezTo>
                    <a:pt x="9391" y="22756"/>
                    <a:pt x="9551" y="22557"/>
                    <a:pt x="9690" y="22359"/>
                  </a:cubicBezTo>
                  <a:lnTo>
                    <a:pt x="9690" y="22359"/>
                  </a:lnTo>
                  <a:cubicBezTo>
                    <a:pt x="9650" y="22737"/>
                    <a:pt x="9590" y="23134"/>
                    <a:pt x="9531" y="23393"/>
                  </a:cubicBezTo>
                  <a:cubicBezTo>
                    <a:pt x="9730" y="23254"/>
                    <a:pt x="9650" y="23413"/>
                    <a:pt x="9869" y="23115"/>
                  </a:cubicBezTo>
                  <a:cubicBezTo>
                    <a:pt x="9881" y="23109"/>
                    <a:pt x="9892" y="23107"/>
                    <a:pt x="9900" y="23107"/>
                  </a:cubicBezTo>
                  <a:cubicBezTo>
                    <a:pt x="9980" y="23107"/>
                    <a:pt x="9844" y="23360"/>
                    <a:pt x="9789" y="23433"/>
                  </a:cubicBezTo>
                  <a:lnTo>
                    <a:pt x="10346" y="22796"/>
                  </a:lnTo>
                  <a:cubicBezTo>
                    <a:pt x="10187" y="22717"/>
                    <a:pt x="10625" y="22160"/>
                    <a:pt x="10486" y="22100"/>
                  </a:cubicBezTo>
                  <a:lnTo>
                    <a:pt x="10486" y="22100"/>
                  </a:lnTo>
                  <a:lnTo>
                    <a:pt x="10048" y="22955"/>
                  </a:lnTo>
                  <a:cubicBezTo>
                    <a:pt x="9889" y="22876"/>
                    <a:pt x="9988" y="22219"/>
                    <a:pt x="10386" y="21762"/>
                  </a:cubicBezTo>
                  <a:cubicBezTo>
                    <a:pt x="10402" y="21754"/>
                    <a:pt x="10417" y="21750"/>
                    <a:pt x="10430" y="21750"/>
                  </a:cubicBezTo>
                  <a:cubicBezTo>
                    <a:pt x="10550" y="21750"/>
                    <a:pt x="10571" y="22042"/>
                    <a:pt x="10625" y="22060"/>
                  </a:cubicBezTo>
                  <a:cubicBezTo>
                    <a:pt x="10625" y="21961"/>
                    <a:pt x="10884" y="21543"/>
                    <a:pt x="10963" y="21523"/>
                  </a:cubicBezTo>
                  <a:lnTo>
                    <a:pt x="10963" y="21523"/>
                  </a:lnTo>
                  <a:lnTo>
                    <a:pt x="10864" y="21782"/>
                  </a:lnTo>
                  <a:cubicBezTo>
                    <a:pt x="11142" y="21563"/>
                    <a:pt x="11043" y="21205"/>
                    <a:pt x="11421" y="21006"/>
                  </a:cubicBezTo>
                  <a:cubicBezTo>
                    <a:pt x="11520" y="20886"/>
                    <a:pt x="11859" y="20807"/>
                    <a:pt x="11799" y="20727"/>
                  </a:cubicBezTo>
                  <a:lnTo>
                    <a:pt x="11799" y="20727"/>
                  </a:lnTo>
                  <a:cubicBezTo>
                    <a:pt x="11775" y="20732"/>
                    <a:pt x="11750" y="20735"/>
                    <a:pt x="11724" y="20735"/>
                  </a:cubicBezTo>
                  <a:cubicBezTo>
                    <a:pt x="11552" y="20735"/>
                    <a:pt x="11335" y="20629"/>
                    <a:pt x="11162" y="20508"/>
                  </a:cubicBezTo>
                  <a:cubicBezTo>
                    <a:pt x="11262" y="20369"/>
                    <a:pt x="11361" y="20250"/>
                    <a:pt x="11461" y="20130"/>
                  </a:cubicBezTo>
                  <a:lnTo>
                    <a:pt x="11520" y="20190"/>
                  </a:lnTo>
                  <a:lnTo>
                    <a:pt x="11560" y="20110"/>
                  </a:lnTo>
                  <a:lnTo>
                    <a:pt x="11520" y="20070"/>
                  </a:lnTo>
                  <a:cubicBezTo>
                    <a:pt x="11620" y="19951"/>
                    <a:pt x="11719" y="19812"/>
                    <a:pt x="11819" y="19692"/>
                  </a:cubicBezTo>
                  <a:cubicBezTo>
                    <a:pt x="11950" y="19730"/>
                    <a:pt x="11852" y="20136"/>
                    <a:pt x="12005" y="20136"/>
                  </a:cubicBezTo>
                  <a:cubicBezTo>
                    <a:pt x="12015" y="20136"/>
                    <a:pt x="12025" y="20134"/>
                    <a:pt x="12038" y="20130"/>
                  </a:cubicBezTo>
                  <a:cubicBezTo>
                    <a:pt x="12018" y="20090"/>
                    <a:pt x="12038" y="19951"/>
                    <a:pt x="12058" y="19891"/>
                  </a:cubicBezTo>
                  <a:cubicBezTo>
                    <a:pt x="12079" y="19879"/>
                    <a:pt x="12096" y="19874"/>
                    <a:pt x="12110" y="19874"/>
                  </a:cubicBezTo>
                  <a:cubicBezTo>
                    <a:pt x="12150" y="19874"/>
                    <a:pt x="12164" y="19911"/>
                    <a:pt x="12193" y="19911"/>
                  </a:cubicBezTo>
                  <a:cubicBezTo>
                    <a:pt x="12219" y="19911"/>
                    <a:pt x="12257" y="19882"/>
                    <a:pt x="12336" y="19772"/>
                  </a:cubicBezTo>
                  <a:cubicBezTo>
                    <a:pt x="12249" y="19657"/>
                    <a:pt x="12509" y="19447"/>
                    <a:pt x="12482" y="19447"/>
                  </a:cubicBezTo>
                  <a:cubicBezTo>
                    <a:pt x="12473" y="19447"/>
                    <a:pt x="12422" y="19477"/>
                    <a:pt x="12296" y="19553"/>
                  </a:cubicBezTo>
                  <a:cubicBezTo>
                    <a:pt x="12455" y="19295"/>
                    <a:pt x="12535" y="19334"/>
                    <a:pt x="12754" y="19036"/>
                  </a:cubicBezTo>
                  <a:lnTo>
                    <a:pt x="12754" y="19036"/>
                  </a:lnTo>
                  <a:cubicBezTo>
                    <a:pt x="12750" y="19037"/>
                    <a:pt x="12746" y="19037"/>
                    <a:pt x="12743" y="19037"/>
                  </a:cubicBezTo>
                  <a:cubicBezTo>
                    <a:pt x="12654" y="19037"/>
                    <a:pt x="12656" y="18808"/>
                    <a:pt x="12694" y="18578"/>
                  </a:cubicBezTo>
                  <a:cubicBezTo>
                    <a:pt x="12774" y="18479"/>
                    <a:pt x="12873" y="18379"/>
                    <a:pt x="12953" y="18280"/>
                  </a:cubicBezTo>
                  <a:cubicBezTo>
                    <a:pt x="12953" y="18280"/>
                    <a:pt x="12973" y="18260"/>
                    <a:pt x="12973" y="18260"/>
                  </a:cubicBezTo>
                  <a:cubicBezTo>
                    <a:pt x="13391" y="17782"/>
                    <a:pt x="13669" y="17564"/>
                    <a:pt x="14047" y="17086"/>
                  </a:cubicBezTo>
                  <a:cubicBezTo>
                    <a:pt x="14105" y="17072"/>
                    <a:pt x="14235" y="16974"/>
                    <a:pt x="14296" y="16974"/>
                  </a:cubicBezTo>
                  <a:cubicBezTo>
                    <a:pt x="14319" y="16974"/>
                    <a:pt x="14331" y="16988"/>
                    <a:pt x="14326" y="17026"/>
                  </a:cubicBezTo>
                  <a:cubicBezTo>
                    <a:pt x="14346" y="16947"/>
                    <a:pt x="14346" y="16847"/>
                    <a:pt x="14465" y="16688"/>
                  </a:cubicBezTo>
                  <a:cubicBezTo>
                    <a:pt x="14516" y="16661"/>
                    <a:pt x="14546" y="16650"/>
                    <a:pt x="14561" y="16650"/>
                  </a:cubicBezTo>
                  <a:cubicBezTo>
                    <a:pt x="14641" y="16650"/>
                    <a:pt x="14348" y="16940"/>
                    <a:pt x="14480" y="16940"/>
                  </a:cubicBezTo>
                  <a:cubicBezTo>
                    <a:pt x="14495" y="16940"/>
                    <a:pt x="14516" y="16936"/>
                    <a:pt x="14545" y="16927"/>
                  </a:cubicBezTo>
                  <a:cubicBezTo>
                    <a:pt x="14485" y="16847"/>
                    <a:pt x="14724" y="16469"/>
                    <a:pt x="14843" y="16230"/>
                  </a:cubicBezTo>
                  <a:cubicBezTo>
                    <a:pt x="14836" y="16229"/>
                    <a:pt x="14829" y="16228"/>
                    <a:pt x="14822" y="16228"/>
                  </a:cubicBezTo>
                  <a:cubicBezTo>
                    <a:pt x="14647" y="16228"/>
                    <a:pt x="14441" y="16697"/>
                    <a:pt x="14326" y="16927"/>
                  </a:cubicBezTo>
                  <a:cubicBezTo>
                    <a:pt x="14266" y="16887"/>
                    <a:pt x="14246" y="16788"/>
                    <a:pt x="14246" y="16668"/>
                  </a:cubicBezTo>
                  <a:cubicBezTo>
                    <a:pt x="14644" y="16171"/>
                    <a:pt x="15042" y="15673"/>
                    <a:pt x="15440" y="15176"/>
                  </a:cubicBezTo>
                  <a:cubicBezTo>
                    <a:pt x="15758" y="14897"/>
                    <a:pt x="16415" y="13982"/>
                    <a:pt x="16912" y="13564"/>
                  </a:cubicBezTo>
                  <a:cubicBezTo>
                    <a:pt x="16952" y="13465"/>
                    <a:pt x="17012" y="13346"/>
                    <a:pt x="16992" y="13286"/>
                  </a:cubicBezTo>
                  <a:cubicBezTo>
                    <a:pt x="17390" y="12808"/>
                    <a:pt x="17768" y="12351"/>
                    <a:pt x="18166" y="11873"/>
                  </a:cubicBezTo>
                  <a:cubicBezTo>
                    <a:pt x="18305" y="11714"/>
                    <a:pt x="18444" y="11555"/>
                    <a:pt x="18564" y="11396"/>
                  </a:cubicBezTo>
                  <a:cubicBezTo>
                    <a:pt x="18584" y="11416"/>
                    <a:pt x="18584" y="11436"/>
                    <a:pt x="18623" y="11436"/>
                  </a:cubicBezTo>
                  <a:lnTo>
                    <a:pt x="18782" y="11137"/>
                  </a:lnTo>
                  <a:cubicBezTo>
                    <a:pt x="18782" y="11137"/>
                    <a:pt x="18782" y="11137"/>
                    <a:pt x="18802" y="11117"/>
                  </a:cubicBezTo>
                  <a:lnTo>
                    <a:pt x="18802" y="11117"/>
                  </a:lnTo>
                  <a:cubicBezTo>
                    <a:pt x="18818" y="11148"/>
                    <a:pt x="18797" y="11215"/>
                    <a:pt x="18825" y="11215"/>
                  </a:cubicBezTo>
                  <a:cubicBezTo>
                    <a:pt x="18833" y="11215"/>
                    <a:pt x="18844" y="11210"/>
                    <a:pt x="18862" y="11197"/>
                  </a:cubicBezTo>
                  <a:cubicBezTo>
                    <a:pt x="18842" y="11177"/>
                    <a:pt x="18842" y="11117"/>
                    <a:pt x="18862" y="11038"/>
                  </a:cubicBezTo>
                  <a:cubicBezTo>
                    <a:pt x="18981" y="10918"/>
                    <a:pt x="19081" y="10779"/>
                    <a:pt x="19180" y="10660"/>
                  </a:cubicBezTo>
                  <a:cubicBezTo>
                    <a:pt x="19200" y="10640"/>
                    <a:pt x="19220" y="10640"/>
                    <a:pt x="19220" y="10640"/>
                  </a:cubicBezTo>
                  <a:cubicBezTo>
                    <a:pt x="19240" y="10620"/>
                    <a:pt x="19240" y="10600"/>
                    <a:pt x="19240" y="10600"/>
                  </a:cubicBezTo>
                  <a:cubicBezTo>
                    <a:pt x="19320" y="10500"/>
                    <a:pt x="19419" y="10381"/>
                    <a:pt x="19499" y="10282"/>
                  </a:cubicBezTo>
                  <a:cubicBezTo>
                    <a:pt x="19519" y="10282"/>
                    <a:pt x="19539" y="10262"/>
                    <a:pt x="19558" y="10242"/>
                  </a:cubicBezTo>
                  <a:cubicBezTo>
                    <a:pt x="19578" y="10202"/>
                    <a:pt x="19618" y="10182"/>
                    <a:pt x="19638" y="10142"/>
                  </a:cubicBezTo>
                  <a:cubicBezTo>
                    <a:pt x="22324" y="6959"/>
                    <a:pt x="24731" y="4293"/>
                    <a:pt x="26323" y="2840"/>
                  </a:cubicBezTo>
                  <a:cubicBezTo>
                    <a:pt x="26338" y="2846"/>
                    <a:pt x="26350" y="2849"/>
                    <a:pt x="26360" y="2849"/>
                  </a:cubicBezTo>
                  <a:cubicBezTo>
                    <a:pt x="26417" y="2849"/>
                    <a:pt x="26420" y="2778"/>
                    <a:pt x="26407" y="2778"/>
                  </a:cubicBezTo>
                  <a:cubicBezTo>
                    <a:pt x="26406" y="2778"/>
                    <a:pt x="26404" y="2779"/>
                    <a:pt x="26403" y="2781"/>
                  </a:cubicBezTo>
                  <a:cubicBezTo>
                    <a:pt x="26562" y="2621"/>
                    <a:pt x="26741" y="2482"/>
                    <a:pt x="26880" y="2363"/>
                  </a:cubicBezTo>
                  <a:lnTo>
                    <a:pt x="26761" y="2243"/>
                  </a:lnTo>
                  <a:cubicBezTo>
                    <a:pt x="26761" y="2243"/>
                    <a:pt x="26482" y="2064"/>
                    <a:pt x="26144" y="1786"/>
                  </a:cubicBezTo>
                  <a:cubicBezTo>
                    <a:pt x="26124" y="1607"/>
                    <a:pt x="26084" y="1428"/>
                    <a:pt x="26184" y="1368"/>
                  </a:cubicBezTo>
                  <a:cubicBezTo>
                    <a:pt x="26045" y="1328"/>
                    <a:pt x="25925" y="1209"/>
                    <a:pt x="25786" y="950"/>
                  </a:cubicBezTo>
                  <a:cubicBezTo>
                    <a:pt x="25667" y="711"/>
                    <a:pt x="25527" y="333"/>
                    <a:pt x="25368" y="15"/>
                  </a:cubicBezTo>
                  <a:cubicBezTo>
                    <a:pt x="25348" y="5"/>
                    <a:pt x="25333" y="0"/>
                    <a:pt x="25318"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47" name="Google Shape;1425;p17"/>
            <p:cNvSpPr/>
            <p:nvPr/>
          </p:nvSpPr>
          <p:spPr>
            <a:xfrm>
              <a:off x="600600" y="540000"/>
              <a:ext cx="1034250" cy="1287995"/>
            </a:xfrm>
            <a:custGeom>
              <a:avLst/>
              <a:ah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48" name="Google Shape;1426;p17"/>
            <p:cNvSpPr/>
            <p:nvPr/>
          </p:nvSpPr>
          <p:spPr>
            <a:xfrm>
              <a:off x="946406" y="780744"/>
              <a:ext cx="919732" cy="1073381"/>
            </a:xfrm>
            <a:custGeom>
              <a:avLst/>
              <a:ahLst/>
              <a:rect l="l" t="t" r="r" b="b"/>
              <a:pathLst>
                <a:path w="23339" h="27238" extrusionOk="0">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252" name="Google Shape;1427;p17"/>
          <p:cNvGrpSpPr/>
          <p:nvPr/>
        </p:nvGrpSpPr>
        <p:grpSpPr>
          <a:xfrm>
            <a:off x="600600" y="519300"/>
            <a:ext cx="7942800" cy="494700"/>
            <a:chOff x="600600" y="519300"/>
            <a:chExt cx="7942800" cy="494700"/>
          </a:xfrm>
        </p:grpSpPr>
        <p:sp>
          <p:nvSpPr>
            <p:cNvPr id="1049949" name="Google Shape;1428;p17"/>
            <p:cNvSpPr/>
            <p:nvPr/>
          </p:nvSpPr>
          <p:spPr>
            <a:xfrm>
              <a:off x="600600" y="519300"/>
              <a:ext cx="7942800" cy="494700"/>
            </a:xfrm>
            <a:prstGeom prst="rect"/>
            <a:solidFill>
              <a:schemeClr val="accent4"/>
            </a:solid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53" name="Google Shape;1429;p17"/>
            <p:cNvGrpSpPr/>
            <p:nvPr/>
          </p:nvGrpSpPr>
          <p:grpSpPr>
            <a:xfrm>
              <a:off x="7542569" y="681111"/>
              <a:ext cx="789243" cy="171052"/>
              <a:chOff x="733775" y="310686"/>
              <a:chExt cx="789243" cy="171052"/>
            </a:xfrm>
          </p:grpSpPr>
          <p:sp>
            <p:nvSpPr>
              <p:cNvPr id="1049950" name="Google Shape;1430;p17"/>
              <p:cNvSpPr/>
              <p:nvPr/>
            </p:nvSpPr>
            <p:spPr>
              <a:xfrm>
                <a:off x="1364945" y="310686"/>
                <a:ext cx="158072" cy="171052"/>
              </a:xfrm>
              <a:prstGeom prst="rect"/>
            </p:spPr>
            <p:txBody>
              <a:bodyPr>
                <a:prstTxWarp prst="textPlain"/>
              </a:bodyPr>
              <a:p>
                <a:pPr algn="ctr" lvl="0"/>
                <a:r>
                  <a:rPr b="0" i="0">
                    <a:ln>
                      <a:noFill/>
                    </a:ln>
                    <a:solidFill>
                      <a:schemeClr val="lt2"/>
                    </a:solidFill>
                    <a:latin typeface="Gaegu;300"/>
                  </a:rPr>
                  <a:t>x</a:t>
                </a:r>
              </a:p>
            </p:txBody>
          </p:sp>
          <p:sp>
            <p:nvSpPr>
              <p:cNvPr id="1049951" name="Google Shape;1431;p17"/>
              <p:cNvSpPr/>
              <p:nvPr/>
            </p:nvSpPr>
            <p:spPr>
              <a:xfrm>
                <a:off x="733775" y="385383"/>
                <a:ext cx="155474" cy="21652"/>
              </a:xfrm>
              <a:prstGeom prst="rect"/>
            </p:spPr>
            <p:txBody>
              <a:bodyPr>
                <a:prstTxWarp prst="textPlain"/>
              </a:bodyPr>
              <a:p>
                <a:pPr algn="ctr" lvl="0"/>
                <a:r>
                  <a:rPr b="0" i="0">
                    <a:ln>
                      <a:noFill/>
                    </a:ln>
                    <a:solidFill>
                      <a:schemeClr val="lt2"/>
                    </a:solidFill>
                    <a:latin typeface="Gaegu;300"/>
                  </a:rPr>
                  <a:t>-</a:t>
                </a:r>
              </a:p>
            </p:txBody>
          </p:sp>
          <p:grpSp>
            <p:nvGrpSpPr>
              <p:cNvPr id="254" name="Google Shape;1432;p17"/>
              <p:cNvGrpSpPr/>
              <p:nvPr/>
            </p:nvGrpSpPr>
            <p:grpSpPr>
              <a:xfrm>
                <a:off x="1015525" y="313175"/>
                <a:ext cx="184510" cy="164017"/>
                <a:chOff x="7228702" y="774508"/>
                <a:chExt cx="285046" cy="253347"/>
              </a:xfrm>
            </p:grpSpPr>
            <p:grpSp>
              <p:nvGrpSpPr>
                <p:cNvPr id="255" name="Google Shape;1433;p17"/>
                <p:cNvGrpSpPr/>
                <p:nvPr/>
              </p:nvGrpSpPr>
              <p:grpSpPr>
                <a:xfrm>
                  <a:off x="7313001" y="774508"/>
                  <a:ext cx="200747" cy="228523"/>
                  <a:chOff x="7313001" y="774508"/>
                  <a:chExt cx="200747" cy="228523"/>
                </a:xfrm>
              </p:grpSpPr>
              <p:sp>
                <p:nvSpPr>
                  <p:cNvPr id="1049952" name="Google Shape;1434;p17"/>
                  <p:cNvSpPr/>
                  <p:nvPr/>
                </p:nvSpPr>
                <p:spPr>
                  <a:xfrm>
                    <a:off x="7315737" y="774508"/>
                    <a:ext cx="198011" cy="228523"/>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49953" name="Google Shape;1435;p17"/>
                  <p:cNvSpPr/>
                  <p:nvPr/>
                </p:nvSpPr>
                <p:spPr>
                  <a:xfrm>
                    <a:off x="7313001" y="778289"/>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256" name="Google Shape;1436;p17"/>
                <p:cNvGrpSpPr/>
                <p:nvPr/>
              </p:nvGrpSpPr>
              <p:grpSpPr>
                <a:xfrm>
                  <a:off x="7228702" y="809455"/>
                  <a:ext cx="200757" cy="218400"/>
                  <a:chOff x="7269477" y="781280"/>
                  <a:chExt cx="200757" cy="218400"/>
                </a:xfrm>
              </p:grpSpPr>
              <p:sp>
                <p:nvSpPr>
                  <p:cNvPr id="1049954" name="Google Shape;1437;p17"/>
                  <p:cNvSpPr/>
                  <p:nvPr/>
                </p:nvSpPr>
                <p:spPr>
                  <a:xfrm>
                    <a:off x="7269477" y="781280"/>
                    <a:ext cx="200749" cy="217216"/>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49955" name="Google Shape;1438;p17"/>
                  <p:cNvSpPr/>
                  <p:nvPr/>
                </p:nvSpPr>
                <p:spPr>
                  <a:xfrm>
                    <a:off x="7269491" y="782465"/>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grpSp>
        <p:grpSp>
          <p:nvGrpSpPr>
            <p:cNvPr id="257" name="Google Shape;1439;p17"/>
            <p:cNvGrpSpPr/>
            <p:nvPr/>
          </p:nvGrpSpPr>
          <p:grpSpPr>
            <a:xfrm>
              <a:off x="812189" y="664537"/>
              <a:ext cx="800559" cy="204209"/>
              <a:chOff x="747420" y="664537"/>
              <a:chExt cx="800559" cy="204209"/>
            </a:xfrm>
          </p:grpSpPr>
          <p:grpSp>
            <p:nvGrpSpPr>
              <p:cNvPr id="258" name="Google Shape;1440;p17"/>
              <p:cNvGrpSpPr/>
              <p:nvPr/>
            </p:nvGrpSpPr>
            <p:grpSpPr>
              <a:xfrm>
                <a:off x="1339984" y="664537"/>
                <a:ext cx="207995" cy="204209"/>
                <a:chOff x="1541700" y="658850"/>
                <a:chExt cx="253838" cy="249218"/>
              </a:xfrm>
            </p:grpSpPr>
            <p:sp>
              <p:nvSpPr>
                <p:cNvPr id="1049956" name="Google Shape;1441;p17"/>
                <p:cNvSpPr/>
                <p:nvPr/>
              </p:nvSpPr>
              <p:spPr>
                <a:xfrm>
                  <a:off x="1541700" y="658850"/>
                  <a:ext cx="253838" cy="249218"/>
                </a:xfrm>
                <a:custGeom>
                  <a:avLst/>
                  <a:ah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57" name="Google Shape;1442;p17"/>
                <p:cNvSpPr/>
                <p:nvPr/>
              </p:nvSpPr>
              <p:spPr>
                <a:xfrm>
                  <a:off x="1610522" y="731473"/>
                  <a:ext cx="118892" cy="100998"/>
                </a:xfrm>
                <a:custGeom>
                  <a:avLst/>
                  <a:ah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958" name="Google Shape;1443;p17"/>
              <p:cNvSpPr/>
              <p:nvPr/>
            </p:nvSpPr>
            <p:spPr>
              <a:xfrm rot="-5400000">
                <a:off x="715100" y="702546"/>
                <a:ext cx="192827" cy="128187"/>
              </a:xfrm>
              <a:prstGeom prst="rect"/>
            </p:spPr>
            <p:txBody>
              <a:bodyPr>
                <a:prstTxWarp prst="textPlain"/>
              </a:bodyPr>
              <a:p>
                <a:pPr algn="ctr" lvl="0"/>
                <a:r>
                  <a:rPr b="0" i="0">
                    <a:ln>
                      <a:noFill/>
                    </a:ln>
                    <a:solidFill>
                      <a:schemeClr val="lt2"/>
                    </a:solidFill>
                    <a:latin typeface="Gaegu;300"/>
                  </a:rPr>
                  <a:t>^</a:t>
                </a:r>
              </a:p>
            </p:txBody>
          </p:sp>
          <p:sp>
            <p:nvSpPr>
              <p:cNvPr id="1049959" name="Google Shape;1444;p17"/>
              <p:cNvSpPr/>
              <p:nvPr/>
            </p:nvSpPr>
            <p:spPr>
              <a:xfrm rot="5400000" flipH="1">
                <a:off x="1011380" y="702546"/>
                <a:ext cx="192827" cy="128187"/>
              </a:xfrm>
              <a:prstGeom prst="rect"/>
            </p:spPr>
            <p:txBody>
              <a:bodyPr>
                <a:prstTxWarp prst="textPlain"/>
              </a:bodyPr>
              <a:p>
                <a:pPr algn="ctr" lvl="0"/>
                <a:r>
                  <a:rPr b="0" i="0">
                    <a:ln>
                      <a:noFill/>
                    </a:ln>
                    <a:solidFill>
                      <a:schemeClr val="lt2"/>
                    </a:solidFill>
                    <a:latin typeface="Gaegu;300"/>
                  </a:rPr>
                  <a:t>^</a:t>
                </a:r>
              </a:p>
            </p:txBody>
          </p:sp>
        </p:grpSp>
      </p:grpSp>
      <p:sp>
        <p:nvSpPr>
          <p:cNvPr id="1049960" name="Google Shape;1445;p17"/>
          <p:cNvSpPr/>
          <p:nvPr/>
        </p:nvSpPr>
        <p:spPr>
          <a:xfrm>
            <a:off x="7499500" y="4196474"/>
            <a:ext cx="540148" cy="434668"/>
          </a:xfrm>
          <a:custGeom>
            <a:avLst/>
            <a:ahLst/>
            <a:rect l="l" t="t" r="r" b="b"/>
            <a:pathLst>
              <a:path w="23956" h="19280" extrusionOk="0">
                <a:moveTo>
                  <a:pt x="14843" y="0"/>
                </a:moveTo>
                <a:lnTo>
                  <a:pt x="10546" y="7402"/>
                </a:lnTo>
                <a:lnTo>
                  <a:pt x="4119" y="995"/>
                </a:lnTo>
                <a:lnTo>
                  <a:pt x="8795" y="7402"/>
                </a:lnTo>
                <a:lnTo>
                  <a:pt x="1" y="7163"/>
                </a:lnTo>
                <a:lnTo>
                  <a:pt x="7999" y="9551"/>
                </a:lnTo>
                <a:lnTo>
                  <a:pt x="637" y="14942"/>
                </a:lnTo>
                <a:lnTo>
                  <a:pt x="8854" y="12356"/>
                </a:lnTo>
                <a:lnTo>
                  <a:pt x="8854" y="12356"/>
                </a:lnTo>
                <a:cubicBezTo>
                  <a:pt x="8854" y="12356"/>
                  <a:pt x="8158" y="19240"/>
                  <a:pt x="8417" y="19280"/>
                </a:cubicBezTo>
                <a:cubicBezTo>
                  <a:pt x="8417" y="19280"/>
                  <a:pt x="8418" y="19280"/>
                  <a:pt x="8418" y="19280"/>
                </a:cubicBezTo>
                <a:cubicBezTo>
                  <a:pt x="8702" y="19280"/>
                  <a:pt x="11063" y="12436"/>
                  <a:pt x="11063" y="12436"/>
                </a:cubicBezTo>
                <a:lnTo>
                  <a:pt x="19220" y="17867"/>
                </a:lnTo>
                <a:lnTo>
                  <a:pt x="19220" y="17867"/>
                </a:lnTo>
                <a:lnTo>
                  <a:pt x="13252" y="10824"/>
                </a:lnTo>
                <a:lnTo>
                  <a:pt x="23956" y="10864"/>
                </a:lnTo>
                <a:lnTo>
                  <a:pt x="13351" y="8337"/>
                </a:lnTo>
                <a:lnTo>
                  <a:pt x="14843" y="0"/>
                </a:ln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61" name="Google Shape;1446;p17"/>
          <p:cNvSpPr txBox="1"/>
          <p:nvPr>
            <p:ph type="title"/>
          </p:nvPr>
        </p:nvSpPr>
        <p:spPr>
          <a:xfrm>
            <a:off x="720000" y="445025"/>
            <a:ext cx="7704000" cy="572700"/>
          </a:xfrm>
          <a:prstGeom prst="rect"/>
        </p:spPr>
        <p:txBody>
          <a:bodyPr anchor="ctr" anchorCtr="0" bIns="0" lIns="0" rIns="0" spcFirstLastPara="1" tIns="0" wrap="square">
            <a:noAutofit/>
          </a:bodyPr>
          <a:lstStyle>
            <a:lvl1pPr lvl="0" rtl="0">
              <a:spcBef>
                <a:spcPts val="0"/>
              </a:spcBef>
              <a:spcAft>
                <a:spcPts val="0"/>
              </a:spcAft>
              <a:buSzPts val="30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1049962" name="Google Shape;1447;p17"/>
          <p:cNvSpPr/>
          <p:nvPr/>
        </p:nvSpPr>
        <p:spPr>
          <a:xfrm>
            <a:off x="600600" y="1014000"/>
            <a:ext cx="7942800" cy="3748500"/>
          </a:xfrm>
          <a:prstGeom prst="rect"/>
          <a:no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375" name="Shape 1448"/>
        <p:cNvGrpSpPr/>
        <p:nvPr/>
      </p:nvGrpSpPr>
      <p:grpSpPr>
        <a:xfrm>
          <a:off x="0" y="0"/>
          <a:ext cx="0" cy="0"/>
          <a:chOff x="0" y="0"/>
          <a:chExt cx="0" cy="0"/>
        </a:xfrm>
      </p:grpSpPr>
      <p:grpSp>
        <p:nvGrpSpPr>
          <p:cNvPr id="376" name="Google Shape;1449;p18"/>
          <p:cNvGrpSpPr/>
          <p:nvPr/>
        </p:nvGrpSpPr>
        <p:grpSpPr>
          <a:xfrm>
            <a:off x="-23004" y="-1"/>
            <a:ext cx="9177565" cy="5143390"/>
            <a:chOff x="-23004" y="-1"/>
            <a:chExt cx="9177565" cy="5143390"/>
          </a:xfrm>
        </p:grpSpPr>
        <p:sp>
          <p:nvSpPr>
            <p:cNvPr id="1050903" name="Google Shape;1450;p18"/>
            <p:cNvSpPr/>
            <p:nvPr/>
          </p:nvSpPr>
          <p:spPr>
            <a:xfrm>
              <a:off x="-22991"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04" name="Google Shape;1451;p18"/>
            <p:cNvSpPr/>
            <p:nvPr/>
          </p:nvSpPr>
          <p:spPr>
            <a:xfrm>
              <a:off x="324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05" name="Google Shape;1452;p18"/>
            <p:cNvSpPr/>
            <p:nvPr/>
          </p:nvSpPr>
          <p:spPr>
            <a:xfrm>
              <a:off x="650686"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06" name="Google Shape;1453;p18"/>
            <p:cNvSpPr/>
            <p:nvPr/>
          </p:nvSpPr>
          <p:spPr>
            <a:xfrm>
              <a:off x="9986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07" name="Google Shape;1454;p18"/>
            <p:cNvSpPr/>
            <p:nvPr/>
          </p:nvSpPr>
          <p:spPr>
            <a:xfrm>
              <a:off x="1346531"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08" name="Google Shape;1455;p18"/>
            <p:cNvSpPr/>
            <p:nvPr/>
          </p:nvSpPr>
          <p:spPr>
            <a:xfrm>
              <a:off x="1672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09" name="Google Shape;1456;p18"/>
            <p:cNvSpPr/>
            <p:nvPr/>
          </p:nvSpPr>
          <p:spPr>
            <a:xfrm>
              <a:off x="20202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10" name="Google Shape;1457;p18"/>
            <p:cNvSpPr/>
            <p:nvPr/>
          </p:nvSpPr>
          <p:spPr>
            <a:xfrm>
              <a:off x="236813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11" name="Google Shape;1458;p18"/>
            <p:cNvSpPr/>
            <p:nvPr/>
          </p:nvSpPr>
          <p:spPr>
            <a:xfrm>
              <a:off x="26941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12" name="Google Shape;1459;p18"/>
            <p:cNvSpPr/>
            <p:nvPr/>
          </p:nvSpPr>
          <p:spPr>
            <a:xfrm>
              <a:off x="3041740"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13" name="Google Shape;1460;p18"/>
            <p:cNvSpPr/>
            <p:nvPr/>
          </p:nvSpPr>
          <p:spPr>
            <a:xfrm>
              <a:off x="338966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14" name="Google Shape;1461;p18"/>
            <p:cNvSpPr/>
            <p:nvPr/>
          </p:nvSpPr>
          <p:spPr>
            <a:xfrm>
              <a:off x="37157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15" name="Google Shape;1462;p18"/>
            <p:cNvSpPr/>
            <p:nvPr/>
          </p:nvSpPr>
          <p:spPr>
            <a:xfrm>
              <a:off x="406333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16" name="Google Shape;1463;p18"/>
            <p:cNvSpPr/>
            <p:nvPr/>
          </p:nvSpPr>
          <p:spPr>
            <a:xfrm>
              <a:off x="4411262"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17" name="Google Shape;1464;p18"/>
            <p:cNvSpPr/>
            <p:nvPr/>
          </p:nvSpPr>
          <p:spPr>
            <a:xfrm>
              <a:off x="-23004" y="176275"/>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18" name="Google Shape;1465;p18"/>
            <p:cNvSpPr/>
            <p:nvPr/>
          </p:nvSpPr>
          <p:spPr>
            <a:xfrm>
              <a:off x="-23004" y="52386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19" name="Google Shape;1466;p18"/>
            <p:cNvSpPr/>
            <p:nvPr/>
          </p:nvSpPr>
          <p:spPr>
            <a:xfrm>
              <a:off x="-23004" y="84988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20" name="Google Shape;1467;p18"/>
            <p:cNvSpPr/>
            <p:nvPr/>
          </p:nvSpPr>
          <p:spPr>
            <a:xfrm>
              <a:off x="-23004" y="119780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21" name="Google Shape;1468;p18"/>
            <p:cNvSpPr/>
            <p:nvPr/>
          </p:nvSpPr>
          <p:spPr>
            <a:xfrm>
              <a:off x="-23004" y="155450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22" name="Google Shape;1469;p18"/>
            <p:cNvSpPr/>
            <p:nvPr/>
          </p:nvSpPr>
          <p:spPr>
            <a:xfrm>
              <a:off x="-23004" y="1880590"/>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23" name="Google Shape;1470;p18"/>
            <p:cNvSpPr/>
            <p:nvPr/>
          </p:nvSpPr>
          <p:spPr>
            <a:xfrm>
              <a:off x="-23004" y="222851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24" name="Google Shape;1471;p18"/>
            <p:cNvSpPr/>
            <p:nvPr/>
          </p:nvSpPr>
          <p:spPr>
            <a:xfrm>
              <a:off x="-23004" y="257636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25" name="Google Shape;1472;p18"/>
            <p:cNvSpPr/>
            <p:nvPr/>
          </p:nvSpPr>
          <p:spPr>
            <a:xfrm>
              <a:off x="-23004" y="2902455"/>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26" name="Google Shape;1473;p18"/>
            <p:cNvSpPr/>
            <p:nvPr/>
          </p:nvSpPr>
          <p:spPr>
            <a:xfrm>
              <a:off x="-23004" y="3250042"/>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27" name="Google Shape;1474;p18"/>
            <p:cNvSpPr/>
            <p:nvPr/>
          </p:nvSpPr>
          <p:spPr>
            <a:xfrm>
              <a:off x="-23004" y="359796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28" name="Google Shape;1475;p18"/>
            <p:cNvSpPr/>
            <p:nvPr/>
          </p:nvSpPr>
          <p:spPr>
            <a:xfrm>
              <a:off x="-23004" y="392405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29" name="Google Shape;1476;p18"/>
            <p:cNvSpPr/>
            <p:nvPr/>
          </p:nvSpPr>
          <p:spPr>
            <a:xfrm>
              <a:off x="-23004" y="4271639"/>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30" name="Google Shape;1477;p18"/>
            <p:cNvSpPr/>
            <p:nvPr/>
          </p:nvSpPr>
          <p:spPr>
            <a:xfrm>
              <a:off x="-23004" y="461956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31" name="Google Shape;1478;p18"/>
            <p:cNvSpPr/>
            <p:nvPr/>
          </p:nvSpPr>
          <p:spPr>
            <a:xfrm>
              <a:off x="-23004" y="4945583"/>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32" name="Google Shape;1479;p18"/>
            <p:cNvSpPr/>
            <p:nvPr/>
          </p:nvSpPr>
          <p:spPr>
            <a:xfrm>
              <a:off x="4732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33" name="Google Shape;1480;p18"/>
            <p:cNvSpPr/>
            <p:nvPr/>
          </p:nvSpPr>
          <p:spPr>
            <a:xfrm>
              <a:off x="505868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34" name="Google Shape;1481;p18"/>
            <p:cNvSpPr/>
            <p:nvPr/>
          </p:nvSpPr>
          <p:spPr>
            <a:xfrm>
              <a:off x="5406608"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35" name="Google Shape;1482;p18"/>
            <p:cNvSpPr/>
            <p:nvPr/>
          </p:nvSpPr>
          <p:spPr>
            <a:xfrm>
              <a:off x="57541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36" name="Google Shape;1483;p18"/>
            <p:cNvSpPr/>
            <p:nvPr/>
          </p:nvSpPr>
          <p:spPr>
            <a:xfrm>
              <a:off x="6080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37" name="Google Shape;1484;p18"/>
            <p:cNvSpPr/>
            <p:nvPr/>
          </p:nvSpPr>
          <p:spPr>
            <a:xfrm>
              <a:off x="64282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38" name="Google Shape;1485;p18"/>
            <p:cNvSpPr/>
            <p:nvPr/>
          </p:nvSpPr>
          <p:spPr>
            <a:xfrm>
              <a:off x="677579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39" name="Google Shape;1486;p18"/>
            <p:cNvSpPr/>
            <p:nvPr/>
          </p:nvSpPr>
          <p:spPr>
            <a:xfrm>
              <a:off x="710188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40" name="Google Shape;1487;p18"/>
            <p:cNvSpPr/>
            <p:nvPr/>
          </p:nvSpPr>
          <p:spPr>
            <a:xfrm>
              <a:off x="74498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41" name="Google Shape;1488;p18"/>
            <p:cNvSpPr/>
            <p:nvPr/>
          </p:nvSpPr>
          <p:spPr>
            <a:xfrm>
              <a:off x="779739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42" name="Google Shape;1489;p18"/>
            <p:cNvSpPr/>
            <p:nvPr/>
          </p:nvSpPr>
          <p:spPr>
            <a:xfrm>
              <a:off x="8123417"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43" name="Google Shape;1490;p18"/>
            <p:cNvSpPr/>
            <p:nvPr/>
          </p:nvSpPr>
          <p:spPr>
            <a:xfrm>
              <a:off x="8471339"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44" name="Google Shape;1491;p18"/>
            <p:cNvSpPr/>
            <p:nvPr/>
          </p:nvSpPr>
          <p:spPr>
            <a:xfrm>
              <a:off x="882837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45" name="Google Shape;1492;p18"/>
            <p:cNvSpPr/>
            <p:nvPr/>
          </p:nvSpPr>
          <p:spPr>
            <a:xfrm>
              <a:off x="915445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46" name="Google Shape;1493;p18"/>
            <p:cNvSpPr/>
            <p:nvPr/>
          </p:nvSpPr>
          <p:spPr>
            <a:xfrm>
              <a:off x="4732600" y="176275"/>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47" name="Google Shape;1494;p18"/>
            <p:cNvSpPr/>
            <p:nvPr/>
          </p:nvSpPr>
          <p:spPr>
            <a:xfrm>
              <a:off x="4732600" y="52386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48" name="Google Shape;1495;p18"/>
            <p:cNvSpPr/>
            <p:nvPr/>
          </p:nvSpPr>
          <p:spPr>
            <a:xfrm>
              <a:off x="4732600" y="84988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49" name="Google Shape;1496;p18"/>
            <p:cNvSpPr/>
            <p:nvPr/>
          </p:nvSpPr>
          <p:spPr>
            <a:xfrm>
              <a:off x="4732600" y="119780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50" name="Google Shape;1497;p18"/>
            <p:cNvSpPr/>
            <p:nvPr/>
          </p:nvSpPr>
          <p:spPr>
            <a:xfrm>
              <a:off x="4732600" y="155450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51" name="Google Shape;1498;p18"/>
            <p:cNvSpPr/>
            <p:nvPr/>
          </p:nvSpPr>
          <p:spPr>
            <a:xfrm>
              <a:off x="4732600" y="1880590"/>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52" name="Google Shape;1499;p18"/>
            <p:cNvSpPr/>
            <p:nvPr/>
          </p:nvSpPr>
          <p:spPr>
            <a:xfrm>
              <a:off x="4732600" y="222851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53" name="Google Shape;1500;p18"/>
            <p:cNvSpPr/>
            <p:nvPr/>
          </p:nvSpPr>
          <p:spPr>
            <a:xfrm>
              <a:off x="4732600" y="257636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54" name="Google Shape;1501;p18"/>
            <p:cNvSpPr/>
            <p:nvPr/>
          </p:nvSpPr>
          <p:spPr>
            <a:xfrm>
              <a:off x="4732600" y="2902455"/>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55" name="Google Shape;1502;p18"/>
            <p:cNvSpPr/>
            <p:nvPr/>
          </p:nvSpPr>
          <p:spPr>
            <a:xfrm>
              <a:off x="4732600" y="3250042"/>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56" name="Google Shape;1503;p18"/>
            <p:cNvSpPr/>
            <p:nvPr/>
          </p:nvSpPr>
          <p:spPr>
            <a:xfrm>
              <a:off x="4732600" y="359796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57" name="Google Shape;1504;p18"/>
            <p:cNvSpPr/>
            <p:nvPr/>
          </p:nvSpPr>
          <p:spPr>
            <a:xfrm>
              <a:off x="4732600" y="392405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58" name="Google Shape;1505;p18"/>
            <p:cNvSpPr/>
            <p:nvPr/>
          </p:nvSpPr>
          <p:spPr>
            <a:xfrm>
              <a:off x="4732600" y="4271639"/>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59" name="Google Shape;1506;p18"/>
            <p:cNvSpPr/>
            <p:nvPr/>
          </p:nvSpPr>
          <p:spPr>
            <a:xfrm>
              <a:off x="4732600" y="461956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60" name="Google Shape;1507;p18"/>
            <p:cNvSpPr/>
            <p:nvPr/>
          </p:nvSpPr>
          <p:spPr>
            <a:xfrm>
              <a:off x="4732600" y="4945583"/>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50961" name="Google Shape;1508;p18"/>
          <p:cNvSpPr/>
          <p:nvPr/>
        </p:nvSpPr>
        <p:spPr>
          <a:xfrm>
            <a:off x="600600" y="1014000"/>
            <a:ext cx="7942800" cy="3748500"/>
          </a:xfrm>
          <a:prstGeom prst="rect"/>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62" name="Google Shape;1509;p18"/>
          <p:cNvSpPr/>
          <p:nvPr/>
        </p:nvSpPr>
        <p:spPr>
          <a:xfrm>
            <a:off x="720000" y="3881875"/>
            <a:ext cx="607734" cy="721621"/>
          </a:xfrm>
          <a:custGeom>
            <a:avLst/>
            <a:ahLst/>
            <a:rect l="l" t="t" r="r" b="b"/>
            <a:pathLst>
              <a:path w="4776" h="5671" extrusionOk="0">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377" name="Google Shape;1510;p18"/>
          <p:cNvGrpSpPr/>
          <p:nvPr/>
        </p:nvGrpSpPr>
        <p:grpSpPr>
          <a:xfrm rot="239783">
            <a:off x="5664877" y="4000197"/>
            <a:ext cx="1575948" cy="802794"/>
            <a:chOff x="2094425" y="748900"/>
            <a:chExt cx="887900" cy="452300"/>
          </a:xfrm>
        </p:grpSpPr>
        <p:sp>
          <p:nvSpPr>
            <p:cNvPr id="1050963" name="Google Shape;1511;p18"/>
            <p:cNvSpPr/>
            <p:nvPr/>
          </p:nvSpPr>
          <p:spPr>
            <a:xfrm>
              <a:off x="2094425" y="748900"/>
              <a:ext cx="887900" cy="419450"/>
            </a:xfrm>
            <a:custGeom>
              <a:avLst/>
              <a:ahLst/>
              <a:rect l="l" t="t" r="r" b="b"/>
              <a:pathLst>
                <a:path w="35516" h="16778" extrusionOk="0">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64" name="Google Shape;1512;p18"/>
            <p:cNvSpPr/>
            <p:nvPr/>
          </p:nvSpPr>
          <p:spPr>
            <a:xfrm>
              <a:off x="2180475" y="835350"/>
              <a:ext cx="733700" cy="337425"/>
            </a:xfrm>
            <a:custGeom>
              <a:avLst/>
              <a:ahLst/>
              <a:rect l="l" t="t" r="r" b="b"/>
              <a:pathLst>
                <a:path w="29348" h="13497" extrusionOk="0">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65" name="Google Shape;1513;p18"/>
            <p:cNvSpPr/>
            <p:nvPr/>
          </p:nvSpPr>
          <p:spPr>
            <a:xfrm>
              <a:off x="2263050" y="935600"/>
              <a:ext cx="563600" cy="236375"/>
            </a:xfrm>
            <a:custGeom>
              <a:avLst/>
              <a:ahLst/>
              <a:rect l="l" t="t" r="r" b="b"/>
              <a:pathLst>
                <a:path w="22544" h="9455" extrusionOk="0">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66" name="Google Shape;1514;p18"/>
            <p:cNvSpPr/>
            <p:nvPr/>
          </p:nvSpPr>
          <p:spPr>
            <a:xfrm>
              <a:off x="2343125" y="1024550"/>
              <a:ext cx="375575" cy="176650"/>
            </a:xfrm>
            <a:custGeom>
              <a:avLst/>
              <a:ahLst/>
              <a:rect l="l" t="t" r="r" b="b"/>
              <a:pathLst>
                <a:path w="15023" h="7066" extrusionOk="0">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50967" name="Google Shape;1515;p18"/>
          <p:cNvSpPr/>
          <p:nvPr/>
        </p:nvSpPr>
        <p:spPr>
          <a:xfrm>
            <a:off x="1377075" y="665587"/>
            <a:ext cx="2734487" cy="2139081"/>
          </a:xfrm>
          <a:custGeom>
            <a:avLst/>
            <a:ahLst/>
            <a:rect l="l" t="t" r="r" b="b"/>
            <a:pathLst>
              <a:path w="92280" h="72187" extrusionOk="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68" name="Google Shape;1516;p18"/>
          <p:cNvSpPr/>
          <p:nvPr/>
        </p:nvSpPr>
        <p:spPr>
          <a:xfrm rot="1471467">
            <a:off x="7528784" y="833519"/>
            <a:ext cx="936540" cy="807385"/>
          </a:xfrm>
          <a:custGeom>
            <a:avLst/>
            <a:ahLst/>
            <a:rect l="l" t="t" r="r" b="b"/>
            <a:pathLst>
              <a:path w="20514" h="17685" extrusionOk="0">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378" name="Google Shape;1517;p18"/>
          <p:cNvGrpSpPr/>
          <p:nvPr/>
        </p:nvGrpSpPr>
        <p:grpSpPr>
          <a:xfrm>
            <a:off x="600600" y="519300"/>
            <a:ext cx="7942800" cy="494700"/>
            <a:chOff x="600600" y="519300"/>
            <a:chExt cx="7942800" cy="494700"/>
          </a:xfrm>
        </p:grpSpPr>
        <p:sp>
          <p:nvSpPr>
            <p:cNvPr id="1050969" name="Google Shape;1518;p18"/>
            <p:cNvSpPr/>
            <p:nvPr/>
          </p:nvSpPr>
          <p:spPr>
            <a:xfrm>
              <a:off x="600600" y="519300"/>
              <a:ext cx="7942800" cy="494700"/>
            </a:xfrm>
            <a:prstGeom prst="rect"/>
            <a:solidFill>
              <a:schemeClr val="accent4"/>
            </a:solid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379" name="Google Shape;1519;p18"/>
            <p:cNvGrpSpPr/>
            <p:nvPr/>
          </p:nvGrpSpPr>
          <p:grpSpPr>
            <a:xfrm>
              <a:off x="7542569" y="681111"/>
              <a:ext cx="789243" cy="171052"/>
              <a:chOff x="733775" y="310686"/>
              <a:chExt cx="789243" cy="171052"/>
            </a:xfrm>
          </p:grpSpPr>
          <p:sp>
            <p:nvSpPr>
              <p:cNvPr id="1050970" name="Google Shape;1520;p18"/>
              <p:cNvSpPr/>
              <p:nvPr/>
            </p:nvSpPr>
            <p:spPr>
              <a:xfrm>
                <a:off x="1364945" y="310686"/>
                <a:ext cx="158072" cy="171052"/>
              </a:xfrm>
              <a:prstGeom prst="rect"/>
            </p:spPr>
            <p:txBody>
              <a:bodyPr>
                <a:prstTxWarp prst="textPlain"/>
              </a:bodyPr>
              <a:p>
                <a:pPr algn="ctr" lvl="0"/>
                <a:r>
                  <a:rPr b="0" i="0">
                    <a:ln>
                      <a:noFill/>
                    </a:ln>
                    <a:solidFill>
                      <a:schemeClr val="lt2"/>
                    </a:solidFill>
                    <a:latin typeface="Gaegu;300"/>
                  </a:rPr>
                  <a:t>x</a:t>
                </a:r>
              </a:p>
            </p:txBody>
          </p:sp>
          <p:sp>
            <p:nvSpPr>
              <p:cNvPr id="1050971" name="Google Shape;1521;p18"/>
              <p:cNvSpPr/>
              <p:nvPr/>
            </p:nvSpPr>
            <p:spPr>
              <a:xfrm>
                <a:off x="733775" y="385383"/>
                <a:ext cx="155474" cy="21652"/>
              </a:xfrm>
              <a:prstGeom prst="rect"/>
            </p:spPr>
            <p:txBody>
              <a:bodyPr>
                <a:prstTxWarp prst="textPlain"/>
              </a:bodyPr>
              <a:p>
                <a:pPr algn="ctr" lvl="0"/>
                <a:r>
                  <a:rPr b="0" i="0">
                    <a:ln>
                      <a:noFill/>
                    </a:ln>
                    <a:solidFill>
                      <a:schemeClr val="lt2"/>
                    </a:solidFill>
                    <a:latin typeface="Gaegu;300"/>
                  </a:rPr>
                  <a:t>-</a:t>
                </a:r>
              </a:p>
            </p:txBody>
          </p:sp>
          <p:grpSp>
            <p:nvGrpSpPr>
              <p:cNvPr id="380" name="Google Shape;1522;p18"/>
              <p:cNvGrpSpPr/>
              <p:nvPr/>
            </p:nvGrpSpPr>
            <p:grpSpPr>
              <a:xfrm>
                <a:off x="1015525" y="313175"/>
                <a:ext cx="184510" cy="164017"/>
                <a:chOff x="7228702" y="774508"/>
                <a:chExt cx="285046" cy="253347"/>
              </a:xfrm>
            </p:grpSpPr>
            <p:grpSp>
              <p:nvGrpSpPr>
                <p:cNvPr id="381" name="Google Shape;1523;p18"/>
                <p:cNvGrpSpPr/>
                <p:nvPr/>
              </p:nvGrpSpPr>
              <p:grpSpPr>
                <a:xfrm>
                  <a:off x="7313001" y="774508"/>
                  <a:ext cx="200747" cy="228523"/>
                  <a:chOff x="7313001" y="774508"/>
                  <a:chExt cx="200747" cy="228523"/>
                </a:xfrm>
              </p:grpSpPr>
              <p:sp>
                <p:nvSpPr>
                  <p:cNvPr id="1050972" name="Google Shape;1524;p18"/>
                  <p:cNvSpPr/>
                  <p:nvPr/>
                </p:nvSpPr>
                <p:spPr>
                  <a:xfrm>
                    <a:off x="7315737" y="774508"/>
                    <a:ext cx="198011" cy="228523"/>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50973" name="Google Shape;1525;p18"/>
                  <p:cNvSpPr/>
                  <p:nvPr/>
                </p:nvSpPr>
                <p:spPr>
                  <a:xfrm>
                    <a:off x="7313001" y="778289"/>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382" name="Google Shape;1526;p18"/>
                <p:cNvGrpSpPr/>
                <p:nvPr/>
              </p:nvGrpSpPr>
              <p:grpSpPr>
                <a:xfrm>
                  <a:off x="7228702" y="809455"/>
                  <a:ext cx="200757" cy="218400"/>
                  <a:chOff x="7269477" y="781280"/>
                  <a:chExt cx="200757" cy="218400"/>
                </a:xfrm>
              </p:grpSpPr>
              <p:sp>
                <p:nvSpPr>
                  <p:cNvPr id="1050974" name="Google Shape;1527;p18"/>
                  <p:cNvSpPr/>
                  <p:nvPr/>
                </p:nvSpPr>
                <p:spPr>
                  <a:xfrm>
                    <a:off x="7269477" y="781280"/>
                    <a:ext cx="200749" cy="217216"/>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50975" name="Google Shape;1528;p18"/>
                  <p:cNvSpPr/>
                  <p:nvPr/>
                </p:nvSpPr>
                <p:spPr>
                  <a:xfrm>
                    <a:off x="7269491" y="782465"/>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grpSp>
        <p:grpSp>
          <p:nvGrpSpPr>
            <p:cNvPr id="383" name="Google Shape;1529;p18"/>
            <p:cNvGrpSpPr/>
            <p:nvPr/>
          </p:nvGrpSpPr>
          <p:grpSpPr>
            <a:xfrm>
              <a:off x="812189" y="664537"/>
              <a:ext cx="800559" cy="204209"/>
              <a:chOff x="747420" y="664537"/>
              <a:chExt cx="800559" cy="204209"/>
            </a:xfrm>
          </p:grpSpPr>
          <p:grpSp>
            <p:nvGrpSpPr>
              <p:cNvPr id="384" name="Google Shape;1530;p18"/>
              <p:cNvGrpSpPr/>
              <p:nvPr/>
            </p:nvGrpSpPr>
            <p:grpSpPr>
              <a:xfrm>
                <a:off x="1339984" y="664537"/>
                <a:ext cx="207995" cy="204209"/>
                <a:chOff x="1541700" y="658850"/>
                <a:chExt cx="253838" cy="249218"/>
              </a:xfrm>
            </p:grpSpPr>
            <p:sp>
              <p:nvSpPr>
                <p:cNvPr id="1050976" name="Google Shape;1531;p18"/>
                <p:cNvSpPr/>
                <p:nvPr/>
              </p:nvSpPr>
              <p:spPr>
                <a:xfrm>
                  <a:off x="1541700" y="658850"/>
                  <a:ext cx="253838" cy="249218"/>
                </a:xfrm>
                <a:custGeom>
                  <a:avLst/>
                  <a:ah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77" name="Google Shape;1532;p18"/>
                <p:cNvSpPr/>
                <p:nvPr/>
              </p:nvSpPr>
              <p:spPr>
                <a:xfrm>
                  <a:off x="1610522" y="731473"/>
                  <a:ext cx="118892" cy="100998"/>
                </a:xfrm>
                <a:custGeom>
                  <a:avLst/>
                  <a:ah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50978" name="Google Shape;1533;p18"/>
              <p:cNvSpPr/>
              <p:nvPr/>
            </p:nvSpPr>
            <p:spPr>
              <a:xfrm rot="-5400000">
                <a:off x="715100" y="702546"/>
                <a:ext cx="192827" cy="128187"/>
              </a:xfrm>
              <a:prstGeom prst="rect"/>
            </p:spPr>
            <p:txBody>
              <a:bodyPr>
                <a:prstTxWarp prst="textPlain"/>
              </a:bodyPr>
              <a:p>
                <a:pPr algn="ctr" lvl="0"/>
                <a:r>
                  <a:rPr b="0" i="0">
                    <a:ln>
                      <a:noFill/>
                    </a:ln>
                    <a:solidFill>
                      <a:schemeClr val="lt2"/>
                    </a:solidFill>
                    <a:latin typeface="Gaegu;300"/>
                  </a:rPr>
                  <a:t>^</a:t>
                </a:r>
              </a:p>
            </p:txBody>
          </p:sp>
          <p:sp>
            <p:nvSpPr>
              <p:cNvPr id="1050979" name="Google Shape;1534;p18"/>
              <p:cNvSpPr/>
              <p:nvPr/>
            </p:nvSpPr>
            <p:spPr>
              <a:xfrm rot="5400000" flipH="1">
                <a:off x="1011380" y="702546"/>
                <a:ext cx="192827" cy="128187"/>
              </a:xfrm>
              <a:prstGeom prst="rect"/>
            </p:spPr>
            <p:txBody>
              <a:bodyPr>
                <a:prstTxWarp prst="textPlain"/>
              </a:bodyPr>
              <a:p>
                <a:pPr algn="ctr" lvl="0"/>
                <a:r>
                  <a:rPr b="0" i="0">
                    <a:ln>
                      <a:noFill/>
                    </a:ln>
                    <a:solidFill>
                      <a:schemeClr val="lt2"/>
                    </a:solidFill>
                    <a:latin typeface="Gaegu;300"/>
                  </a:rPr>
                  <a:t>^</a:t>
                </a:r>
              </a:p>
            </p:txBody>
          </p:sp>
        </p:grpSp>
      </p:grpSp>
      <p:sp>
        <p:nvSpPr>
          <p:cNvPr id="1050980" name="Google Shape;1535;p18"/>
          <p:cNvSpPr txBox="1"/>
          <p:nvPr>
            <p:ph type="title"/>
          </p:nvPr>
        </p:nvSpPr>
        <p:spPr>
          <a:xfrm>
            <a:off x="720000" y="445025"/>
            <a:ext cx="7704000" cy="572700"/>
          </a:xfrm>
          <a:prstGeom prst="rect"/>
        </p:spPr>
        <p:txBody>
          <a:bodyPr anchor="ctr" anchorCtr="0" bIns="0" lIns="0" rIns="0" spcFirstLastPara="1" tIns="0" wrap="square">
            <a:noAutofit/>
          </a:bodyPr>
          <a:lstStyle>
            <a:lvl1pPr lvl="0" rtl="0">
              <a:spcBef>
                <a:spcPts val="0"/>
              </a:spcBef>
              <a:spcAft>
                <a:spcPts val="0"/>
              </a:spcAft>
              <a:buSzPts val="30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1050981" name="Google Shape;1536;p18"/>
          <p:cNvSpPr/>
          <p:nvPr/>
        </p:nvSpPr>
        <p:spPr>
          <a:xfrm>
            <a:off x="600600" y="1014000"/>
            <a:ext cx="7942800" cy="3748500"/>
          </a:xfrm>
          <a:prstGeom prst="rect"/>
          <a:no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82" name="Google Shape;1537;p18"/>
          <p:cNvSpPr txBox="1"/>
          <p:nvPr>
            <p:ph type="subTitle" idx="1"/>
          </p:nvPr>
        </p:nvSpPr>
        <p:spPr>
          <a:xfrm>
            <a:off x="1125697" y="3127800"/>
            <a:ext cx="1874700" cy="469800"/>
          </a:xfrm>
          <a:prstGeom prst="rect"/>
        </p:spPr>
        <p:txBody>
          <a:bodyPr anchor="ctr" anchorCtr="0" bIns="0" lIns="0" rIns="0" spcFirstLastPara="1" tIns="0" wrap="square">
            <a:noAutofit/>
          </a:bodyPr>
          <a:lstStyle>
            <a:lvl1pPr algn="ctr" lvl="0" rtl="0">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algn="ctr" lvl="1" rtl="0">
              <a:lnSpc>
                <a:spcPct val="100000"/>
              </a:lnSpc>
              <a:spcBef>
                <a:spcPts val="0"/>
              </a:spcBef>
              <a:spcAft>
                <a:spcPts val="0"/>
              </a:spcAft>
              <a:buSzPts val="2400"/>
              <a:buFont typeface="Gaegu"/>
              <a:buNone/>
              <a:defRPr b="1" sz="2400">
                <a:latin typeface="Gaegu"/>
                <a:ea typeface="Gaegu"/>
                <a:cs typeface="Gaegu"/>
                <a:sym typeface="Gaegu"/>
              </a:defRPr>
            </a:lvl2pPr>
            <a:lvl3pPr algn="ctr" lvl="2" rtl="0">
              <a:lnSpc>
                <a:spcPct val="100000"/>
              </a:lnSpc>
              <a:spcBef>
                <a:spcPts val="0"/>
              </a:spcBef>
              <a:spcAft>
                <a:spcPts val="0"/>
              </a:spcAft>
              <a:buSzPts val="2400"/>
              <a:buFont typeface="Gaegu"/>
              <a:buNone/>
              <a:defRPr b="1" sz="2400">
                <a:latin typeface="Gaegu"/>
                <a:ea typeface="Gaegu"/>
                <a:cs typeface="Gaegu"/>
                <a:sym typeface="Gaegu"/>
              </a:defRPr>
            </a:lvl3pPr>
            <a:lvl4pPr algn="ctr" lvl="3" rtl="0">
              <a:lnSpc>
                <a:spcPct val="100000"/>
              </a:lnSpc>
              <a:spcBef>
                <a:spcPts val="0"/>
              </a:spcBef>
              <a:spcAft>
                <a:spcPts val="0"/>
              </a:spcAft>
              <a:buSzPts val="2400"/>
              <a:buFont typeface="Gaegu"/>
              <a:buNone/>
              <a:defRPr b="1" sz="2400">
                <a:latin typeface="Gaegu"/>
                <a:ea typeface="Gaegu"/>
                <a:cs typeface="Gaegu"/>
                <a:sym typeface="Gaegu"/>
              </a:defRPr>
            </a:lvl4pPr>
            <a:lvl5pPr algn="ctr" lvl="4" rtl="0">
              <a:lnSpc>
                <a:spcPct val="100000"/>
              </a:lnSpc>
              <a:spcBef>
                <a:spcPts val="0"/>
              </a:spcBef>
              <a:spcAft>
                <a:spcPts val="0"/>
              </a:spcAft>
              <a:buSzPts val="2400"/>
              <a:buFont typeface="Gaegu"/>
              <a:buNone/>
              <a:defRPr b="1" sz="2400">
                <a:latin typeface="Gaegu"/>
                <a:ea typeface="Gaegu"/>
                <a:cs typeface="Gaegu"/>
                <a:sym typeface="Gaegu"/>
              </a:defRPr>
            </a:lvl5pPr>
            <a:lvl6pPr algn="ctr" lvl="5" rtl="0">
              <a:lnSpc>
                <a:spcPct val="100000"/>
              </a:lnSpc>
              <a:spcBef>
                <a:spcPts val="0"/>
              </a:spcBef>
              <a:spcAft>
                <a:spcPts val="0"/>
              </a:spcAft>
              <a:buSzPts val="2400"/>
              <a:buFont typeface="Gaegu"/>
              <a:buNone/>
              <a:defRPr b="1" sz="2400">
                <a:latin typeface="Gaegu"/>
                <a:ea typeface="Gaegu"/>
                <a:cs typeface="Gaegu"/>
                <a:sym typeface="Gaegu"/>
              </a:defRPr>
            </a:lvl6pPr>
            <a:lvl7pPr algn="ctr" lvl="6" rtl="0">
              <a:lnSpc>
                <a:spcPct val="100000"/>
              </a:lnSpc>
              <a:spcBef>
                <a:spcPts val="0"/>
              </a:spcBef>
              <a:spcAft>
                <a:spcPts val="0"/>
              </a:spcAft>
              <a:buSzPts val="2400"/>
              <a:buFont typeface="Gaegu"/>
              <a:buNone/>
              <a:defRPr b="1" sz="2400">
                <a:latin typeface="Gaegu"/>
                <a:ea typeface="Gaegu"/>
                <a:cs typeface="Gaegu"/>
                <a:sym typeface="Gaegu"/>
              </a:defRPr>
            </a:lvl7pPr>
            <a:lvl8pPr algn="ctr" lvl="7" rtl="0">
              <a:lnSpc>
                <a:spcPct val="100000"/>
              </a:lnSpc>
              <a:spcBef>
                <a:spcPts val="0"/>
              </a:spcBef>
              <a:spcAft>
                <a:spcPts val="0"/>
              </a:spcAft>
              <a:buSzPts val="2400"/>
              <a:buFont typeface="Gaegu"/>
              <a:buNone/>
              <a:defRPr b="1" sz="2400">
                <a:latin typeface="Gaegu"/>
                <a:ea typeface="Gaegu"/>
                <a:cs typeface="Gaegu"/>
                <a:sym typeface="Gaegu"/>
              </a:defRPr>
            </a:lvl8pPr>
            <a:lvl9pPr algn="ctr" lvl="8" rtl="0">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050983" name="Google Shape;1538;p18"/>
          <p:cNvSpPr txBox="1"/>
          <p:nvPr>
            <p:ph type="subTitle" idx="2"/>
          </p:nvPr>
        </p:nvSpPr>
        <p:spPr>
          <a:xfrm>
            <a:off x="1125700" y="3622875"/>
            <a:ext cx="1874700" cy="572700"/>
          </a:xfrm>
          <a:prstGeom prst="rect"/>
        </p:spPr>
        <p:txBody>
          <a:bodyPr anchor="ctr" anchorCtr="0" bIns="0" lIns="0" rIns="0" spcFirstLastPara="1" tIns="0" wrap="square">
            <a:noAutofit/>
          </a:bodyPr>
          <a:lstStyle>
            <a:lvl1pPr algn="ctr" lvl="0" rtl="0">
              <a:lnSpc>
                <a:spcPct val="100000"/>
              </a:lnSpc>
              <a:spcBef>
                <a:spcPts val="0"/>
              </a:spcBef>
              <a:spcAft>
                <a:spcPts val="0"/>
              </a:spcAft>
              <a:buSzPts val="1600"/>
              <a:buNone/>
            </a:lvl1pPr>
            <a:lvl2pPr algn="ctr" lvl="1" rtl="0">
              <a:lnSpc>
                <a:spcPct val="100000"/>
              </a:lnSpc>
              <a:spcBef>
                <a:spcPts val="0"/>
              </a:spcBef>
              <a:spcAft>
                <a:spcPts val="0"/>
              </a:spcAft>
              <a:buSzPts val="1600"/>
              <a:buNone/>
            </a:lvl2pPr>
            <a:lvl3pPr algn="ctr" lvl="2" rtl="0">
              <a:lnSpc>
                <a:spcPct val="100000"/>
              </a:lnSpc>
              <a:spcBef>
                <a:spcPts val="0"/>
              </a:spcBef>
              <a:spcAft>
                <a:spcPts val="0"/>
              </a:spcAft>
              <a:buSzPts val="1600"/>
              <a:buNone/>
            </a:lvl3pPr>
            <a:lvl4pPr algn="ctr" lvl="3" rtl="0">
              <a:lnSpc>
                <a:spcPct val="100000"/>
              </a:lnSpc>
              <a:spcBef>
                <a:spcPts val="0"/>
              </a:spcBef>
              <a:spcAft>
                <a:spcPts val="0"/>
              </a:spcAft>
              <a:buSzPts val="1600"/>
              <a:buNone/>
            </a:lvl4pPr>
            <a:lvl5pPr algn="ctr" lvl="4" rtl="0">
              <a:lnSpc>
                <a:spcPct val="100000"/>
              </a:lnSpc>
              <a:spcBef>
                <a:spcPts val="0"/>
              </a:spcBef>
              <a:spcAft>
                <a:spcPts val="0"/>
              </a:spcAft>
              <a:buSzPts val="1600"/>
              <a:buNone/>
            </a:lvl5pPr>
            <a:lvl6pPr algn="ctr" lvl="5" rtl="0">
              <a:lnSpc>
                <a:spcPct val="100000"/>
              </a:lnSpc>
              <a:spcBef>
                <a:spcPts val="0"/>
              </a:spcBef>
              <a:spcAft>
                <a:spcPts val="0"/>
              </a:spcAft>
              <a:buSzPts val="1600"/>
              <a:buNone/>
            </a:lvl6pPr>
            <a:lvl7pPr algn="ctr" lvl="6" rtl="0">
              <a:lnSpc>
                <a:spcPct val="100000"/>
              </a:lnSpc>
              <a:spcBef>
                <a:spcPts val="0"/>
              </a:spcBef>
              <a:spcAft>
                <a:spcPts val="0"/>
              </a:spcAft>
              <a:buSzPts val="1600"/>
              <a:buNone/>
            </a:lvl7pPr>
            <a:lvl8pPr algn="ctr" lvl="7" rtl="0">
              <a:lnSpc>
                <a:spcPct val="100000"/>
              </a:lnSpc>
              <a:spcBef>
                <a:spcPts val="0"/>
              </a:spcBef>
              <a:spcAft>
                <a:spcPts val="0"/>
              </a:spcAft>
              <a:buSzPts val="1600"/>
              <a:buNone/>
            </a:lvl8pPr>
            <a:lvl9pPr algn="ctr" lvl="8" rtl="0">
              <a:lnSpc>
                <a:spcPct val="100000"/>
              </a:lnSpc>
              <a:spcBef>
                <a:spcPts val="0"/>
              </a:spcBef>
              <a:spcAft>
                <a:spcPts val="0"/>
              </a:spcAft>
              <a:buSzPts val="1600"/>
              <a:buNone/>
            </a:lvl9pPr>
          </a:lstStyle>
          <a:p/>
        </p:txBody>
      </p:sp>
      <p:sp>
        <p:nvSpPr>
          <p:cNvPr id="1050984" name="Google Shape;1539;p18"/>
          <p:cNvSpPr txBox="1"/>
          <p:nvPr>
            <p:ph type="subTitle" idx="3"/>
          </p:nvPr>
        </p:nvSpPr>
        <p:spPr>
          <a:xfrm>
            <a:off x="3634647" y="3127800"/>
            <a:ext cx="1874700" cy="469800"/>
          </a:xfrm>
          <a:prstGeom prst="rect"/>
        </p:spPr>
        <p:txBody>
          <a:bodyPr anchor="ctr" anchorCtr="0" bIns="0" lIns="0" rIns="0" spcFirstLastPara="1" tIns="0" wrap="square">
            <a:noAutofit/>
          </a:bodyPr>
          <a:lstStyle>
            <a:lvl1pPr algn="ctr" lvl="0" rtl="0">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algn="ctr" lvl="1" rtl="0">
              <a:lnSpc>
                <a:spcPct val="100000"/>
              </a:lnSpc>
              <a:spcBef>
                <a:spcPts val="0"/>
              </a:spcBef>
              <a:spcAft>
                <a:spcPts val="0"/>
              </a:spcAft>
              <a:buSzPts val="2400"/>
              <a:buFont typeface="Gaegu"/>
              <a:buNone/>
              <a:defRPr b="1" sz="2400">
                <a:latin typeface="Gaegu"/>
                <a:ea typeface="Gaegu"/>
                <a:cs typeface="Gaegu"/>
                <a:sym typeface="Gaegu"/>
              </a:defRPr>
            </a:lvl2pPr>
            <a:lvl3pPr algn="ctr" lvl="2" rtl="0">
              <a:lnSpc>
                <a:spcPct val="100000"/>
              </a:lnSpc>
              <a:spcBef>
                <a:spcPts val="0"/>
              </a:spcBef>
              <a:spcAft>
                <a:spcPts val="0"/>
              </a:spcAft>
              <a:buSzPts val="2400"/>
              <a:buFont typeface="Gaegu"/>
              <a:buNone/>
              <a:defRPr b="1" sz="2400">
                <a:latin typeface="Gaegu"/>
                <a:ea typeface="Gaegu"/>
                <a:cs typeface="Gaegu"/>
                <a:sym typeface="Gaegu"/>
              </a:defRPr>
            </a:lvl3pPr>
            <a:lvl4pPr algn="ctr" lvl="3" rtl="0">
              <a:lnSpc>
                <a:spcPct val="100000"/>
              </a:lnSpc>
              <a:spcBef>
                <a:spcPts val="0"/>
              </a:spcBef>
              <a:spcAft>
                <a:spcPts val="0"/>
              </a:spcAft>
              <a:buSzPts val="2400"/>
              <a:buFont typeface="Gaegu"/>
              <a:buNone/>
              <a:defRPr b="1" sz="2400">
                <a:latin typeface="Gaegu"/>
                <a:ea typeface="Gaegu"/>
                <a:cs typeface="Gaegu"/>
                <a:sym typeface="Gaegu"/>
              </a:defRPr>
            </a:lvl4pPr>
            <a:lvl5pPr algn="ctr" lvl="4" rtl="0">
              <a:lnSpc>
                <a:spcPct val="100000"/>
              </a:lnSpc>
              <a:spcBef>
                <a:spcPts val="0"/>
              </a:spcBef>
              <a:spcAft>
                <a:spcPts val="0"/>
              </a:spcAft>
              <a:buSzPts val="2400"/>
              <a:buFont typeface="Gaegu"/>
              <a:buNone/>
              <a:defRPr b="1" sz="2400">
                <a:latin typeface="Gaegu"/>
                <a:ea typeface="Gaegu"/>
                <a:cs typeface="Gaegu"/>
                <a:sym typeface="Gaegu"/>
              </a:defRPr>
            </a:lvl5pPr>
            <a:lvl6pPr algn="ctr" lvl="5" rtl="0">
              <a:lnSpc>
                <a:spcPct val="100000"/>
              </a:lnSpc>
              <a:spcBef>
                <a:spcPts val="0"/>
              </a:spcBef>
              <a:spcAft>
                <a:spcPts val="0"/>
              </a:spcAft>
              <a:buSzPts val="2400"/>
              <a:buFont typeface="Gaegu"/>
              <a:buNone/>
              <a:defRPr b="1" sz="2400">
                <a:latin typeface="Gaegu"/>
                <a:ea typeface="Gaegu"/>
                <a:cs typeface="Gaegu"/>
                <a:sym typeface="Gaegu"/>
              </a:defRPr>
            </a:lvl6pPr>
            <a:lvl7pPr algn="ctr" lvl="6" rtl="0">
              <a:lnSpc>
                <a:spcPct val="100000"/>
              </a:lnSpc>
              <a:spcBef>
                <a:spcPts val="0"/>
              </a:spcBef>
              <a:spcAft>
                <a:spcPts val="0"/>
              </a:spcAft>
              <a:buSzPts val="2400"/>
              <a:buFont typeface="Gaegu"/>
              <a:buNone/>
              <a:defRPr b="1" sz="2400">
                <a:latin typeface="Gaegu"/>
                <a:ea typeface="Gaegu"/>
                <a:cs typeface="Gaegu"/>
                <a:sym typeface="Gaegu"/>
              </a:defRPr>
            </a:lvl7pPr>
            <a:lvl8pPr algn="ctr" lvl="7" rtl="0">
              <a:lnSpc>
                <a:spcPct val="100000"/>
              </a:lnSpc>
              <a:spcBef>
                <a:spcPts val="0"/>
              </a:spcBef>
              <a:spcAft>
                <a:spcPts val="0"/>
              </a:spcAft>
              <a:buSzPts val="2400"/>
              <a:buFont typeface="Gaegu"/>
              <a:buNone/>
              <a:defRPr b="1" sz="2400">
                <a:latin typeface="Gaegu"/>
                <a:ea typeface="Gaegu"/>
                <a:cs typeface="Gaegu"/>
                <a:sym typeface="Gaegu"/>
              </a:defRPr>
            </a:lvl8pPr>
            <a:lvl9pPr algn="ctr" lvl="8" rtl="0">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050985" name="Google Shape;1540;p18"/>
          <p:cNvSpPr txBox="1"/>
          <p:nvPr>
            <p:ph type="subTitle" idx="4"/>
          </p:nvPr>
        </p:nvSpPr>
        <p:spPr>
          <a:xfrm>
            <a:off x="3634650" y="3622875"/>
            <a:ext cx="1874700" cy="572700"/>
          </a:xfrm>
          <a:prstGeom prst="rect"/>
        </p:spPr>
        <p:txBody>
          <a:bodyPr anchor="ctr" anchorCtr="0" bIns="0" lIns="0" rIns="0" spcFirstLastPara="1" tIns="0" wrap="square">
            <a:noAutofit/>
          </a:bodyPr>
          <a:lstStyle>
            <a:lvl1pPr algn="ctr" lvl="0" rtl="0">
              <a:lnSpc>
                <a:spcPct val="100000"/>
              </a:lnSpc>
              <a:spcBef>
                <a:spcPts val="0"/>
              </a:spcBef>
              <a:spcAft>
                <a:spcPts val="0"/>
              </a:spcAft>
              <a:buSzPts val="1600"/>
              <a:buNone/>
            </a:lvl1pPr>
            <a:lvl2pPr algn="ctr" lvl="1" rtl="0">
              <a:lnSpc>
                <a:spcPct val="100000"/>
              </a:lnSpc>
              <a:spcBef>
                <a:spcPts val="0"/>
              </a:spcBef>
              <a:spcAft>
                <a:spcPts val="0"/>
              </a:spcAft>
              <a:buSzPts val="1600"/>
              <a:buNone/>
            </a:lvl2pPr>
            <a:lvl3pPr algn="ctr" lvl="2" rtl="0">
              <a:lnSpc>
                <a:spcPct val="100000"/>
              </a:lnSpc>
              <a:spcBef>
                <a:spcPts val="0"/>
              </a:spcBef>
              <a:spcAft>
                <a:spcPts val="0"/>
              </a:spcAft>
              <a:buSzPts val="1600"/>
              <a:buNone/>
            </a:lvl3pPr>
            <a:lvl4pPr algn="ctr" lvl="3" rtl="0">
              <a:lnSpc>
                <a:spcPct val="100000"/>
              </a:lnSpc>
              <a:spcBef>
                <a:spcPts val="0"/>
              </a:spcBef>
              <a:spcAft>
                <a:spcPts val="0"/>
              </a:spcAft>
              <a:buSzPts val="1600"/>
              <a:buNone/>
            </a:lvl4pPr>
            <a:lvl5pPr algn="ctr" lvl="4" rtl="0">
              <a:lnSpc>
                <a:spcPct val="100000"/>
              </a:lnSpc>
              <a:spcBef>
                <a:spcPts val="0"/>
              </a:spcBef>
              <a:spcAft>
                <a:spcPts val="0"/>
              </a:spcAft>
              <a:buSzPts val="1600"/>
              <a:buNone/>
            </a:lvl5pPr>
            <a:lvl6pPr algn="ctr" lvl="5" rtl="0">
              <a:lnSpc>
                <a:spcPct val="100000"/>
              </a:lnSpc>
              <a:spcBef>
                <a:spcPts val="0"/>
              </a:spcBef>
              <a:spcAft>
                <a:spcPts val="0"/>
              </a:spcAft>
              <a:buSzPts val="1600"/>
              <a:buNone/>
            </a:lvl6pPr>
            <a:lvl7pPr algn="ctr" lvl="6" rtl="0">
              <a:lnSpc>
                <a:spcPct val="100000"/>
              </a:lnSpc>
              <a:spcBef>
                <a:spcPts val="0"/>
              </a:spcBef>
              <a:spcAft>
                <a:spcPts val="0"/>
              </a:spcAft>
              <a:buSzPts val="1600"/>
              <a:buNone/>
            </a:lvl7pPr>
            <a:lvl8pPr algn="ctr" lvl="7" rtl="0">
              <a:lnSpc>
                <a:spcPct val="100000"/>
              </a:lnSpc>
              <a:spcBef>
                <a:spcPts val="0"/>
              </a:spcBef>
              <a:spcAft>
                <a:spcPts val="0"/>
              </a:spcAft>
              <a:buSzPts val="1600"/>
              <a:buNone/>
            </a:lvl8pPr>
            <a:lvl9pPr algn="ctr" lvl="8" rtl="0">
              <a:lnSpc>
                <a:spcPct val="100000"/>
              </a:lnSpc>
              <a:spcBef>
                <a:spcPts val="0"/>
              </a:spcBef>
              <a:spcAft>
                <a:spcPts val="0"/>
              </a:spcAft>
              <a:buSzPts val="1600"/>
              <a:buNone/>
            </a:lvl9pPr>
          </a:lstStyle>
          <a:p/>
        </p:txBody>
      </p:sp>
      <p:sp>
        <p:nvSpPr>
          <p:cNvPr id="1050986" name="Google Shape;1541;p18"/>
          <p:cNvSpPr txBox="1"/>
          <p:nvPr>
            <p:ph type="subTitle" idx="5"/>
          </p:nvPr>
        </p:nvSpPr>
        <p:spPr>
          <a:xfrm>
            <a:off x="6143597" y="3127800"/>
            <a:ext cx="1874700" cy="469800"/>
          </a:xfrm>
          <a:prstGeom prst="rect"/>
        </p:spPr>
        <p:txBody>
          <a:bodyPr anchor="ctr" anchorCtr="0" bIns="0" lIns="0" rIns="0" spcFirstLastPara="1" tIns="0" wrap="square">
            <a:noAutofit/>
          </a:bodyPr>
          <a:lstStyle>
            <a:lvl1pPr algn="ctr" lvl="0" rtl="0">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algn="ctr" lvl="1" rtl="0">
              <a:lnSpc>
                <a:spcPct val="100000"/>
              </a:lnSpc>
              <a:spcBef>
                <a:spcPts val="0"/>
              </a:spcBef>
              <a:spcAft>
                <a:spcPts val="0"/>
              </a:spcAft>
              <a:buSzPts val="2400"/>
              <a:buFont typeface="Gaegu"/>
              <a:buNone/>
              <a:defRPr b="1" sz="2400">
                <a:latin typeface="Gaegu"/>
                <a:ea typeface="Gaegu"/>
                <a:cs typeface="Gaegu"/>
                <a:sym typeface="Gaegu"/>
              </a:defRPr>
            </a:lvl2pPr>
            <a:lvl3pPr algn="ctr" lvl="2" rtl="0">
              <a:lnSpc>
                <a:spcPct val="100000"/>
              </a:lnSpc>
              <a:spcBef>
                <a:spcPts val="0"/>
              </a:spcBef>
              <a:spcAft>
                <a:spcPts val="0"/>
              </a:spcAft>
              <a:buSzPts val="2400"/>
              <a:buFont typeface="Gaegu"/>
              <a:buNone/>
              <a:defRPr b="1" sz="2400">
                <a:latin typeface="Gaegu"/>
                <a:ea typeface="Gaegu"/>
                <a:cs typeface="Gaegu"/>
                <a:sym typeface="Gaegu"/>
              </a:defRPr>
            </a:lvl3pPr>
            <a:lvl4pPr algn="ctr" lvl="3" rtl="0">
              <a:lnSpc>
                <a:spcPct val="100000"/>
              </a:lnSpc>
              <a:spcBef>
                <a:spcPts val="0"/>
              </a:spcBef>
              <a:spcAft>
                <a:spcPts val="0"/>
              </a:spcAft>
              <a:buSzPts val="2400"/>
              <a:buFont typeface="Gaegu"/>
              <a:buNone/>
              <a:defRPr b="1" sz="2400">
                <a:latin typeface="Gaegu"/>
                <a:ea typeface="Gaegu"/>
                <a:cs typeface="Gaegu"/>
                <a:sym typeface="Gaegu"/>
              </a:defRPr>
            </a:lvl4pPr>
            <a:lvl5pPr algn="ctr" lvl="4" rtl="0">
              <a:lnSpc>
                <a:spcPct val="100000"/>
              </a:lnSpc>
              <a:spcBef>
                <a:spcPts val="0"/>
              </a:spcBef>
              <a:spcAft>
                <a:spcPts val="0"/>
              </a:spcAft>
              <a:buSzPts val="2400"/>
              <a:buFont typeface="Gaegu"/>
              <a:buNone/>
              <a:defRPr b="1" sz="2400">
                <a:latin typeface="Gaegu"/>
                <a:ea typeface="Gaegu"/>
                <a:cs typeface="Gaegu"/>
                <a:sym typeface="Gaegu"/>
              </a:defRPr>
            </a:lvl5pPr>
            <a:lvl6pPr algn="ctr" lvl="5" rtl="0">
              <a:lnSpc>
                <a:spcPct val="100000"/>
              </a:lnSpc>
              <a:spcBef>
                <a:spcPts val="0"/>
              </a:spcBef>
              <a:spcAft>
                <a:spcPts val="0"/>
              </a:spcAft>
              <a:buSzPts val="2400"/>
              <a:buFont typeface="Gaegu"/>
              <a:buNone/>
              <a:defRPr b="1" sz="2400">
                <a:latin typeface="Gaegu"/>
                <a:ea typeface="Gaegu"/>
                <a:cs typeface="Gaegu"/>
                <a:sym typeface="Gaegu"/>
              </a:defRPr>
            </a:lvl6pPr>
            <a:lvl7pPr algn="ctr" lvl="6" rtl="0">
              <a:lnSpc>
                <a:spcPct val="100000"/>
              </a:lnSpc>
              <a:spcBef>
                <a:spcPts val="0"/>
              </a:spcBef>
              <a:spcAft>
                <a:spcPts val="0"/>
              </a:spcAft>
              <a:buSzPts val="2400"/>
              <a:buFont typeface="Gaegu"/>
              <a:buNone/>
              <a:defRPr b="1" sz="2400">
                <a:latin typeface="Gaegu"/>
                <a:ea typeface="Gaegu"/>
                <a:cs typeface="Gaegu"/>
                <a:sym typeface="Gaegu"/>
              </a:defRPr>
            </a:lvl7pPr>
            <a:lvl8pPr algn="ctr" lvl="7" rtl="0">
              <a:lnSpc>
                <a:spcPct val="100000"/>
              </a:lnSpc>
              <a:spcBef>
                <a:spcPts val="0"/>
              </a:spcBef>
              <a:spcAft>
                <a:spcPts val="0"/>
              </a:spcAft>
              <a:buSzPts val="2400"/>
              <a:buFont typeface="Gaegu"/>
              <a:buNone/>
              <a:defRPr b="1" sz="2400">
                <a:latin typeface="Gaegu"/>
                <a:ea typeface="Gaegu"/>
                <a:cs typeface="Gaegu"/>
                <a:sym typeface="Gaegu"/>
              </a:defRPr>
            </a:lvl8pPr>
            <a:lvl9pPr algn="ctr" lvl="8" rtl="0">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050987" name="Google Shape;1542;p18"/>
          <p:cNvSpPr txBox="1"/>
          <p:nvPr>
            <p:ph type="subTitle" idx="6"/>
          </p:nvPr>
        </p:nvSpPr>
        <p:spPr>
          <a:xfrm>
            <a:off x="6143600" y="3622875"/>
            <a:ext cx="1874700" cy="572700"/>
          </a:xfrm>
          <a:prstGeom prst="rect"/>
        </p:spPr>
        <p:txBody>
          <a:bodyPr anchor="ctr" anchorCtr="0" bIns="0" lIns="0" rIns="0" spcFirstLastPara="1" tIns="0" wrap="square">
            <a:noAutofit/>
          </a:bodyPr>
          <a:lstStyle>
            <a:lvl1pPr algn="ctr" lvl="0" rtl="0">
              <a:lnSpc>
                <a:spcPct val="100000"/>
              </a:lnSpc>
              <a:spcBef>
                <a:spcPts val="0"/>
              </a:spcBef>
              <a:spcAft>
                <a:spcPts val="0"/>
              </a:spcAft>
              <a:buSzPts val="1600"/>
              <a:buNone/>
            </a:lvl1pPr>
            <a:lvl2pPr algn="ctr" lvl="1" rtl="0">
              <a:lnSpc>
                <a:spcPct val="100000"/>
              </a:lnSpc>
              <a:spcBef>
                <a:spcPts val="0"/>
              </a:spcBef>
              <a:spcAft>
                <a:spcPts val="0"/>
              </a:spcAft>
              <a:buSzPts val="1600"/>
              <a:buNone/>
            </a:lvl2pPr>
            <a:lvl3pPr algn="ctr" lvl="2" rtl="0">
              <a:lnSpc>
                <a:spcPct val="100000"/>
              </a:lnSpc>
              <a:spcBef>
                <a:spcPts val="0"/>
              </a:spcBef>
              <a:spcAft>
                <a:spcPts val="0"/>
              </a:spcAft>
              <a:buSzPts val="1600"/>
              <a:buNone/>
            </a:lvl3pPr>
            <a:lvl4pPr algn="ctr" lvl="3" rtl="0">
              <a:lnSpc>
                <a:spcPct val="100000"/>
              </a:lnSpc>
              <a:spcBef>
                <a:spcPts val="0"/>
              </a:spcBef>
              <a:spcAft>
                <a:spcPts val="0"/>
              </a:spcAft>
              <a:buSzPts val="1600"/>
              <a:buNone/>
            </a:lvl4pPr>
            <a:lvl5pPr algn="ctr" lvl="4" rtl="0">
              <a:lnSpc>
                <a:spcPct val="100000"/>
              </a:lnSpc>
              <a:spcBef>
                <a:spcPts val="0"/>
              </a:spcBef>
              <a:spcAft>
                <a:spcPts val="0"/>
              </a:spcAft>
              <a:buSzPts val="1600"/>
              <a:buNone/>
            </a:lvl5pPr>
            <a:lvl6pPr algn="ctr" lvl="5" rtl="0">
              <a:lnSpc>
                <a:spcPct val="100000"/>
              </a:lnSpc>
              <a:spcBef>
                <a:spcPts val="0"/>
              </a:spcBef>
              <a:spcAft>
                <a:spcPts val="0"/>
              </a:spcAft>
              <a:buSzPts val="1600"/>
              <a:buNone/>
            </a:lvl6pPr>
            <a:lvl7pPr algn="ctr" lvl="6" rtl="0">
              <a:lnSpc>
                <a:spcPct val="100000"/>
              </a:lnSpc>
              <a:spcBef>
                <a:spcPts val="0"/>
              </a:spcBef>
              <a:spcAft>
                <a:spcPts val="0"/>
              </a:spcAft>
              <a:buSzPts val="1600"/>
              <a:buNone/>
            </a:lvl7pPr>
            <a:lvl8pPr algn="ctr" lvl="7" rtl="0">
              <a:lnSpc>
                <a:spcPct val="100000"/>
              </a:lnSpc>
              <a:spcBef>
                <a:spcPts val="0"/>
              </a:spcBef>
              <a:spcAft>
                <a:spcPts val="0"/>
              </a:spcAft>
              <a:buSzPts val="1600"/>
              <a:buNone/>
            </a:lvl8pPr>
            <a:lvl9pPr algn="ctr" lvl="8" rtl="0">
              <a:lnSpc>
                <a:spcPct val="100000"/>
              </a:lnSpc>
              <a:spcBef>
                <a:spcPts val="0"/>
              </a:spcBef>
              <a:spcAft>
                <a:spcPts val="0"/>
              </a:spcAft>
              <a:buSzPts val="1600"/>
              <a:buNone/>
            </a:lvl9pPr>
          </a:lstStyle>
          <a:p/>
        </p:txBody>
      </p:sp>
      <p:sp>
        <p:nvSpPr>
          <p:cNvPr id="1050988" name="Google Shape;1543;p18"/>
          <p:cNvSpPr txBox="1"/>
          <p:nvPr>
            <p:ph type="subTitle" idx="7"/>
          </p:nvPr>
        </p:nvSpPr>
        <p:spPr>
          <a:xfrm>
            <a:off x="1125697" y="1473436"/>
            <a:ext cx="1874700" cy="469800"/>
          </a:xfrm>
          <a:prstGeom prst="rect"/>
        </p:spPr>
        <p:txBody>
          <a:bodyPr anchor="ctr" anchorCtr="0" bIns="0" lIns="0" rIns="0" spcFirstLastPara="1" tIns="0" wrap="square">
            <a:noAutofit/>
          </a:bodyPr>
          <a:lstStyle>
            <a:lvl1pPr algn="ctr" lvl="0" rtl="0">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algn="ctr" lvl="1" rtl="0">
              <a:lnSpc>
                <a:spcPct val="100000"/>
              </a:lnSpc>
              <a:spcBef>
                <a:spcPts val="0"/>
              </a:spcBef>
              <a:spcAft>
                <a:spcPts val="0"/>
              </a:spcAft>
              <a:buSzPts val="2400"/>
              <a:buFont typeface="Gaegu"/>
              <a:buNone/>
              <a:defRPr b="1" sz="2400">
                <a:latin typeface="Gaegu"/>
                <a:ea typeface="Gaegu"/>
                <a:cs typeface="Gaegu"/>
                <a:sym typeface="Gaegu"/>
              </a:defRPr>
            </a:lvl2pPr>
            <a:lvl3pPr algn="ctr" lvl="2" rtl="0">
              <a:lnSpc>
                <a:spcPct val="100000"/>
              </a:lnSpc>
              <a:spcBef>
                <a:spcPts val="0"/>
              </a:spcBef>
              <a:spcAft>
                <a:spcPts val="0"/>
              </a:spcAft>
              <a:buSzPts val="2400"/>
              <a:buFont typeface="Gaegu"/>
              <a:buNone/>
              <a:defRPr b="1" sz="2400">
                <a:latin typeface="Gaegu"/>
                <a:ea typeface="Gaegu"/>
                <a:cs typeface="Gaegu"/>
                <a:sym typeface="Gaegu"/>
              </a:defRPr>
            </a:lvl3pPr>
            <a:lvl4pPr algn="ctr" lvl="3" rtl="0">
              <a:lnSpc>
                <a:spcPct val="100000"/>
              </a:lnSpc>
              <a:spcBef>
                <a:spcPts val="0"/>
              </a:spcBef>
              <a:spcAft>
                <a:spcPts val="0"/>
              </a:spcAft>
              <a:buSzPts val="2400"/>
              <a:buFont typeface="Gaegu"/>
              <a:buNone/>
              <a:defRPr b="1" sz="2400">
                <a:latin typeface="Gaegu"/>
                <a:ea typeface="Gaegu"/>
                <a:cs typeface="Gaegu"/>
                <a:sym typeface="Gaegu"/>
              </a:defRPr>
            </a:lvl4pPr>
            <a:lvl5pPr algn="ctr" lvl="4" rtl="0">
              <a:lnSpc>
                <a:spcPct val="100000"/>
              </a:lnSpc>
              <a:spcBef>
                <a:spcPts val="0"/>
              </a:spcBef>
              <a:spcAft>
                <a:spcPts val="0"/>
              </a:spcAft>
              <a:buSzPts val="2400"/>
              <a:buFont typeface="Gaegu"/>
              <a:buNone/>
              <a:defRPr b="1" sz="2400">
                <a:latin typeface="Gaegu"/>
                <a:ea typeface="Gaegu"/>
                <a:cs typeface="Gaegu"/>
                <a:sym typeface="Gaegu"/>
              </a:defRPr>
            </a:lvl5pPr>
            <a:lvl6pPr algn="ctr" lvl="5" rtl="0">
              <a:lnSpc>
                <a:spcPct val="100000"/>
              </a:lnSpc>
              <a:spcBef>
                <a:spcPts val="0"/>
              </a:spcBef>
              <a:spcAft>
                <a:spcPts val="0"/>
              </a:spcAft>
              <a:buSzPts val="2400"/>
              <a:buFont typeface="Gaegu"/>
              <a:buNone/>
              <a:defRPr b="1" sz="2400">
                <a:latin typeface="Gaegu"/>
                <a:ea typeface="Gaegu"/>
                <a:cs typeface="Gaegu"/>
                <a:sym typeface="Gaegu"/>
              </a:defRPr>
            </a:lvl6pPr>
            <a:lvl7pPr algn="ctr" lvl="6" rtl="0">
              <a:lnSpc>
                <a:spcPct val="100000"/>
              </a:lnSpc>
              <a:spcBef>
                <a:spcPts val="0"/>
              </a:spcBef>
              <a:spcAft>
                <a:spcPts val="0"/>
              </a:spcAft>
              <a:buSzPts val="2400"/>
              <a:buFont typeface="Gaegu"/>
              <a:buNone/>
              <a:defRPr b="1" sz="2400">
                <a:latin typeface="Gaegu"/>
                <a:ea typeface="Gaegu"/>
                <a:cs typeface="Gaegu"/>
                <a:sym typeface="Gaegu"/>
              </a:defRPr>
            </a:lvl7pPr>
            <a:lvl8pPr algn="ctr" lvl="7" rtl="0">
              <a:lnSpc>
                <a:spcPct val="100000"/>
              </a:lnSpc>
              <a:spcBef>
                <a:spcPts val="0"/>
              </a:spcBef>
              <a:spcAft>
                <a:spcPts val="0"/>
              </a:spcAft>
              <a:buSzPts val="2400"/>
              <a:buFont typeface="Gaegu"/>
              <a:buNone/>
              <a:defRPr b="1" sz="2400">
                <a:latin typeface="Gaegu"/>
                <a:ea typeface="Gaegu"/>
                <a:cs typeface="Gaegu"/>
                <a:sym typeface="Gaegu"/>
              </a:defRPr>
            </a:lvl8pPr>
            <a:lvl9pPr algn="ctr" lvl="8" rtl="0">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050989" name="Google Shape;1544;p18"/>
          <p:cNvSpPr txBox="1"/>
          <p:nvPr>
            <p:ph type="subTitle" idx="8"/>
          </p:nvPr>
        </p:nvSpPr>
        <p:spPr>
          <a:xfrm>
            <a:off x="1125700" y="1963328"/>
            <a:ext cx="1874700" cy="572700"/>
          </a:xfrm>
          <a:prstGeom prst="rect"/>
        </p:spPr>
        <p:txBody>
          <a:bodyPr anchor="ctr" anchorCtr="0" bIns="0" lIns="0" rIns="0" spcFirstLastPara="1" tIns="0" wrap="square">
            <a:noAutofit/>
          </a:bodyPr>
          <a:lstStyle>
            <a:lvl1pPr algn="ctr" lvl="0" rtl="0">
              <a:lnSpc>
                <a:spcPct val="100000"/>
              </a:lnSpc>
              <a:spcBef>
                <a:spcPts val="0"/>
              </a:spcBef>
              <a:spcAft>
                <a:spcPts val="0"/>
              </a:spcAft>
              <a:buSzPts val="1600"/>
              <a:buNone/>
            </a:lvl1pPr>
            <a:lvl2pPr algn="ctr" lvl="1" rtl="0">
              <a:lnSpc>
                <a:spcPct val="100000"/>
              </a:lnSpc>
              <a:spcBef>
                <a:spcPts val="0"/>
              </a:spcBef>
              <a:spcAft>
                <a:spcPts val="0"/>
              </a:spcAft>
              <a:buSzPts val="1600"/>
              <a:buNone/>
            </a:lvl2pPr>
            <a:lvl3pPr algn="ctr" lvl="2" rtl="0">
              <a:lnSpc>
                <a:spcPct val="100000"/>
              </a:lnSpc>
              <a:spcBef>
                <a:spcPts val="0"/>
              </a:spcBef>
              <a:spcAft>
                <a:spcPts val="0"/>
              </a:spcAft>
              <a:buSzPts val="1600"/>
              <a:buNone/>
            </a:lvl3pPr>
            <a:lvl4pPr algn="ctr" lvl="3" rtl="0">
              <a:lnSpc>
                <a:spcPct val="100000"/>
              </a:lnSpc>
              <a:spcBef>
                <a:spcPts val="0"/>
              </a:spcBef>
              <a:spcAft>
                <a:spcPts val="0"/>
              </a:spcAft>
              <a:buSzPts val="1600"/>
              <a:buNone/>
            </a:lvl4pPr>
            <a:lvl5pPr algn="ctr" lvl="4" rtl="0">
              <a:lnSpc>
                <a:spcPct val="100000"/>
              </a:lnSpc>
              <a:spcBef>
                <a:spcPts val="0"/>
              </a:spcBef>
              <a:spcAft>
                <a:spcPts val="0"/>
              </a:spcAft>
              <a:buSzPts val="1600"/>
              <a:buNone/>
            </a:lvl5pPr>
            <a:lvl6pPr algn="ctr" lvl="5" rtl="0">
              <a:lnSpc>
                <a:spcPct val="100000"/>
              </a:lnSpc>
              <a:spcBef>
                <a:spcPts val="0"/>
              </a:spcBef>
              <a:spcAft>
                <a:spcPts val="0"/>
              </a:spcAft>
              <a:buSzPts val="1600"/>
              <a:buNone/>
            </a:lvl6pPr>
            <a:lvl7pPr algn="ctr" lvl="6" rtl="0">
              <a:lnSpc>
                <a:spcPct val="100000"/>
              </a:lnSpc>
              <a:spcBef>
                <a:spcPts val="0"/>
              </a:spcBef>
              <a:spcAft>
                <a:spcPts val="0"/>
              </a:spcAft>
              <a:buSzPts val="1600"/>
              <a:buNone/>
            </a:lvl7pPr>
            <a:lvl8pPr algn="ctr" lvl="7" rtl="0">
              <a:lnSpc>
                <a:spcPct val="100000"/>
              </a:lnSpc>
              <a:spcBef>
                <a:spcPts val="0"/>
              </a:spcBef>
              <a:spcAft>
                <a:spcPts val="0"/>
              </a:spcAft>
              <a:buSzPts val="1600"/>
              <a:buNone/>
            </a:lvl8pPr>
            <a:lvl9pPr algn="ctr" lvl="8" rtl="0">
              <a:lnSpc>
                <a:spcPct val="100000"/>
              </a:lnSpc>
              <a:spcBef>
                <a:spcPts val="0"/>
              </a:spcBef>
              <a:spcAft>
                <a:spcPts val="0"/>
              </a:spcAft>
              <a:buSzPts val="1600"/>
              <a:buNone/>
            </a:lvl9pPr>
          </a:lstStyle>
          <a:p/>
        </p:txBody>
      </p:sp>
      <p:sp>
        <p:nvSpPr>
          <p:cNvPr id="1050990" name="Google Shape;1545;p18"/>
          <p:cNvSpPr txBox="1"/>
          <p:nvPr>
            <p:ph type="subTitle" idx="9"/>
          </p:nvPr>
        </p:nvSpPr>
        <p:spPr>
          <a:xfrm>
            <a:off x="3634647" y="1473425"/>
            <a:ext cx="1874700" cy="469800"/>
          </a:xfrm>
          <a:prstGeom prst="rect"/>
        </p:spPr>
        <p:txBody>
          <a:bodyPr anchor="ctr" anchorCtr="0" bIns="0" lIns="0" rIns="0" spcFirstLastPara="1" tIns="0" wrap="square">
            <a:noAutofit/>
          </a:bodyPr>
          <a:lstStyle>
            <a:lvl1pPr algn="ctr" lvl="0" rtl="0">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algn="ctr" lvl="1" rtl="0">
              <a:lnSpc>
                <a:spcPct val="100000"/>
              </a:lnSpc>
              <a:spcBef>
                <a:spcPts val="0"/>
              </a:spcBef>
              <a:spcAft>
                <a:spcPts val="0"/>
              </a:spcAft>
              <a:buSzPts val="2400"/>
              <a:buFont typeface="Gaegu"/>
              <a:buNone/>
              <a:defRPr b="1" sz="2400">
                <a:latin typeface="Gaegu"/>
                <a:ea typeface="Gaegu"/>
                <a:cs typeface="Gaegu"/>
                <a:sym typeface="Gaegu"/>
              </a:defRPr>
            </a:lvl2pPr>
            <a:lvl3pPr algn="ctr" lvl="2" rtl="0">
              <a:lnSpc>
                <a:spcPct val="100000"/>
              </a:lnSpc>
              <a:spcBef>
                <a:spcPts val="0"/>
              </a:spcBef>
              <a:spcAft>
                <a:spcPts val="0"/>
              </a:spcAft>
              <a:buSzPts val="2400"/>
              <a:buFont typeface="Gaegu"/>
              <a:buNone/>
              <a:defRPr b="1" sz="2400">
                <a:latin typeface="Gaegu"/>
                <a:ea typeface="Gaegu"/>
                <a:cs typeface="Gaegu"/>
                <a:sym typeface="Gaegu"/>
              </a:defRPr>
            </a:lvl3pPr>
            <a:lvl4pPr algn="ctr" lvl="3" rtl="0">
              <a:lnSpc>
                <a:spcPct val="100000"/>
              </a:lnSpc>
              <a:spcBef>
                <a:spcPts val="0"/>
              </a:spcBef>
              <a:spcAft>
                <a:spcPts val="0"/>
              </a:spcAft>
              <a:buSzPts val="2400"/>
              <a:buFont typeface="Gaegu"/>
              <a:buNone/>
              <a:defRPr b="1" sz="2400">
                <a:latin typeface="Gaegu"/>
                <a:ea typeface="Gaegu"/>
                <a:cs typeface="Gaegu"/>
                <a:sym typeface="Gaegu"/>
              </a:defRPr>
            </a:lvl4pPr>
            <a:lvl5pPr algn="ctr" lvl="4" rtl="0">
              <a:lnSpc>
                <a:spcPct val="100000"/>
              </a:lnSpc>
              <a:spcBef>
                <a:spcPts val="0"/>
              </a:spcBef>
              <a:spcAft>
                <a:spcPts val="0"/>
              </a:spcAft>
              <a:buSzPts val="2400"/>
              <a:buFont typeface="Gaegu"/>
              <a:buNone/>
              <a:defRPr b="1" sz="2400">
                <a:latin typeface="Gaegu"/>
                <a:ea typeface="Gaegu"/>
                <a:cs typeface="Gaegu"/>
                <a:sym typeface="Gaegu"/>
              </a:defRPr>
            </a:lvl5pPr>
            <a:lvl6pPr algn="ctr" lvl="5" rtl="0">
              <a:lnSpc>
                <a:spcPct val="100000"/>
              </a:lnSpc>
              <a:spcBef>
                <a:spcPts val="0"/>
              </a:spcBef>
              <a:spcAft>
                <a:spcPts val="0"/>
              </a:spcAft>
              <a:buSzPts val="2400"/>
              <a:buFont typeface="Gaegu"/>
              <a:buNone/>
              <a:defRPr b="1" sz="2400">
                <a:latin typeface="Gaegu"/>
                <a:ea typeface="Gaegu"/>
                <a:cs typeface="Gaegu"/>
                <a:sym typeface="Gaegu"/>
              </a:defRPr>
            </a:lvl6pPr>
            <a:lvl7pPr algn="ctr" lvl="6" rtl="0">
              <a:lnSpc>
                <a:spcPct val="100000"/>
              </a:lnSpc>
              <a:spcBef>
                <a:spcPts val="0"/>
              </a:spcBef>
              <a:spcAft>
                <a:spcPts val="0"/>
              </a:spcAft>
              <a:buSzPts val="2400"/>
              <a:buFont typeface="Gaegu"/>
              <a:buNone/>
              <a:defRPr b="1" sz="2400">
                <a:latin typeface="Gaegu"/>
                <a:ea typeface="Gaegu"/>
                <a:cs typeface="Gaegu"/>
                <a:sym typeface="Gaegu"/>
              </a:defRPr>
            </a:lvl7pPr>
            <a:lvl8pPr algn="ctr" lvl="7" rtl="0">
              <a:lnSpc>
                <a:spcPct val="100000"/>
              </a:lnSpc>
              <a:spcBef>
                <a:spcPts val="0"/>
              </a:spcBef>
              <a:spcAft>
                <a:spcPts val="0"/>
              </a:spcAft>
              <a:buSzPts val="2400"/>
              <a:buFont typeface="Gaegu"/>
              <a:buNone/>
              <a:defRPr b="1" sz="2400">
                <a:latin typeface="Gaegu"/>
                <a:ea typeface="Gaegu"/>
                <a:cs typeface="Gaegu"/>
                <a:sym typeface="Gaegu"/>
              </a:defRPr>
            </a:lvl8pPr>
            <a:lvl9pPr algn="ctr" lvl="8" rtl="0">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050991" name="Google Shape;1546;p18"/>
          <p:cNvSpPr txBox="1"/>
          <p:nvPr>
            <p:ph type="subTitle" idx="13"/>
          </p:nvPr>
        </p:nvSpPr>
        <p:spPr>
          <a:xfrm>
            <a:off x="3634650" y="1970025"/>
            <a:ext cx="1874700" cy="572700"/>
          </a:xfrm>
          <a:prstGeom prst="rect"/>
        </p:spPr>
        <p:txBody>
          <a:bodyPr anchor="ctr" anchorCtr="0" bIns="0" lIns="0" rIns="0" spcFirstLastPara="1" tIns="0" wrap="square">
            <a:noAutofit/>
          </a:bodyPr>
          <a:lstStyle>
            <a:lvl1pPr algn="ctr" lvl="0" rtl="0">
              <a:lnSpc>
                <a:spcPct val="100000"/>
              </a:lnSpc>
              <a:spcBef>
                <a:spcPts val="0"/>
              </a:spcBef>
              <a:spcAft>
                <a:spcPts val="0"/>
              </a:spcAft>
              <a:buSzPts val="1600"/>
              <a:buNone/>
            </a:lvl1pPr>
            <a:lvl2pPr algn="ctr" lvl="1" rtl="0">
              <a:lnSpc>
                <a:spcPct val="100000"/>
              </a:lnSpc>
              <a:spcBef>
                <a:spcPts val="0"/>
              </a:spcBef>
              <a:spcAft>
                <a:spcPts val="0"/>
              </a:spcAft>
              <a:buSzPts val="1600"/>
              <a:buNone/>
            </a:lvl2pPr>
            <a:lvl3pPr algn="ctr" lvl="2" rtl="0">
              <a:lnSpc>
                <a:spcPct val="100000"/>
              </a:lnSpc>
              <a:spcBef>
                <a:spcPts val="0"/>
              </a:spcBef>
              <a:spcAft>
                <a:spcPts val="0"/>
              </a:spcAft>
              <a:buSzPts val="1600"/>
              <a:buNone/>
            </a:lvl3pPr>
            <a:lvl4pPr algn="ctr" lvl="3" rtl="0">
              <a:lnSpc>
                <a:spcPct val="100000"/>
              </a:lnSpc>
              <a:spcBef>
                <a:spcPts val="0"/>
              </a:spcBef>
              <a:spcAft>
                <a:spcPts val="0"/>
              </a:spcAft>
              <a:buSzPts val="1600"/>
              <a:buNone/>
            </a:lvl4pPr>
            <a:lvl5pPr algn="ctr" lvl="4" rtl="0">
              <a:lnSpc>
                <a:spcPct val="100000"/>
              </a:lnSpc>
              <a:spcBef>
                <a:spcPts val="0"/>
              </a:spcBef>
              <a:spcAft>
                <a:spcPts val="0"/>
              </a:spcAft>
              <a:buSzPts val="1600"/>
              <a:buNone/>
            </a:lvl5pPr>
            <a:lvl6pPr algn="ctr" lvl="5" rtl="0">
              <a:lnSpc>
                <a:spcPct val="100000"/>
              </a:lnSpc>
              <a:spcBef>
                <a:spcPts val="0"/>
              </a:spcBef>
              <a:spcAft>
                <a:spcPts val="0"/>
              </a:spcAft>
              <a:buSzPts val="1600"/>
              <a:buNone/>
            </a:lvl6pPr>
            <a:lvl7pPr algn="ctr" lvl="6" rtl="0">
              <a:lnSpc>
                <a:spcPct val="100000"/>
              </a:lnSpc>
              <a:spcBef>
                <a:spcPts val="0"/>
              </a:spcBef>
              <a:spcAft>
                <a:spcPts val="0"/>
              </a:spcAft>
              <a:buSzPts val="1600"/>
              <a:buNone/>
            </a:lvl7pPr>
            <a:lvl8pPr algn="ctr" lvl="7" rtl="0">
              <a:lnSpc>
                <a:spcPct val="100000"/>
              </a:lnSpc>
              <a:spcBef>
                <a:spcPts val="0"/>
              </a:spcBef>
              <a:spcAft>
                <a:spcPts val="0"/>
              </a:spcAft>
              <a:buSzPts val="1600"/>
              <a:buNone/>
            </a:lvl8pPr>
            <a:lvl9pPr algn="ctr" lvl="8" rtl="0">
              <a:lnSpc>
                <a:spcPct val="100000"/>
              </a:lnSpc>
              <a:spcBef>
                <a:spcPts val="0"/>
              </a:spcBef>
              <a:spcAft>
                <a:spcPts val="0"/>
              </a:spcAft>
              <a:buSzPts val="1600"/>
              <a:buNone/>
            </a:lvl9pPr>
          </a:lstStyle>
          <a:p/>
        </p:txBody>
      </p:sp>
      <p:sp>
        <p:nvSpPr>
          <p:cNvPr id="1050992" name="Google Shape;1547;p18"/>
          <p:cNvSpPr txBox="1"/>
          <p:nvPr>
            <p:ph type="subTitle" idx="14"/>
          </p:nvPr>
        </p:nvSpPr>
        <p:spPr>
          <a:xfrm>
            <a:off x="6143597" y="1473425"/>
            <a:ext cx="1874700" cy="469800"/>
          </a:xfrm>
          <a:prstGeom prst="rect"/>
        </p:spPr>
        <p:txBody>
          <a:bodyPr anchor="ctr" anchorCtr="0" bIns="0" lIns="0" rIns="0" spcFirstLastPara="1" tIns="0" wrap="square">
            <a:noAutofit/>
          </a:bodyPr>
          <a:lstStyle>
            <a:lvl1pPr algn="ctr" lvl="0" rtl="0">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algn="ctr" lvl="1" rtl="0">
              <a:lnSpc>
                <a:spcPct val="100000"/>
              </a:lnSpc>
              <a:spcBef>
                <a:spcPts val="0"/>
              </a:spcBef>
              <a:spcAft>
                <a:spcPts val="0"/>
              </a:spcAft>
              <a:buSzPts val="2400"/>
              <a:buFont typeface="Gaegu"/>
              <a:buNone/>
              <a:defRPr b="1" sz="2400">
                <a:latin typeface="Gaegu"/>
                <a:ea typeface="Gaegu"/>
                <a:cs typeface="Gaegu"/>
                <a:sym typeface="Gaegu"/>
              </a:defRPr>
            </a:lvl2pPr>
            <a:lvl3pPr algn="ctr" lvl="2" rtl="0">
              <a:lnSpc>
                <a:spcPct val="100000"/>
              </a:lnSpc>
              <a:spcBef>
                <a:spcPts val="0"/>
              </a:spcBef>
              <a:spcAft>
                <a:spcPts val="0"/>
              </a:spcAft>
              <a:buSzPts val="2400"/>
              <a:buFont typeface="Gaegu"/>
              <a:buNone/>
              <a:defRPr b="1" sz="2400">
                <a:latin typeface="Gaegu"/>
                <a:ea typeface="Gaegu"/>
                <a:cs typeface="Gaegu"/>
                <a:sym typeface="Gaegu"/>
              </a:defRPr>
            </a:lvl3pPr>
            <a:lvl4pPr algn="ctr" lvl="3" rtl="0">
              <a:lnSpc>
                <a:spcPct val="100000"/>
              </a:lnSpc>
              <a:spcBef>
                <a:spcPts val="0"/>
              </a:spcBef>
              <a:spcAft>
                <a:spcPts val="0"/>
              </a:spcAft>
              <a:buSzPts val="2400"/>
              <a:buFont typeface="Gaegu"/>
              <a:buNone/>
              <a:defRPr b="1" sz="2400">
                <a:latin typeface="Gaegu"/>
                <a:ea typeface="Gaegu"/>
                <a:cs typeface="Gaegu"/>
                <a:sym typeface="Gaegu"/>
              </a:defRPr>
            </a:lvl4pPr>
            <a:lvl5pPr algn="ctr" lvl="4" rtl="0">
              <a:lnSpc>
                <a:spcPct val="100000"/>
              </a:lnSpc>
              <a:spcBef>
                <a:spcPts val="0"/>
              </a:spcBef>
              <a:spcAft>
                <a:spcPts val="0"/>
              </a:spcAft>
              <a:buSzPts val="2400"/>
              <a:buFont typeface="Gaegu"/>
              <a:buNone/>
              <a:defRPr b="1" sz="2400">
                <a:latin typeface="Gaegu"/>
                <a:ea typeface="Gaegu"/>
                <a:cs typeface="Gaegu"/>
                <a:sym typeface="Gaegu"/>
              </a:defRPr>
            </a:lvl5pPr>
            <a:lvl6pPr algn="ctr" lvl="5" rtl="0">
              <a:lnSpc>
                <a:spcPct val="100000"/>
              </a:lnSpc>
              <a:spcBef>
                <a:spcPts val="0"/>
              </a:spcBef>
              <a:spcAft>
                <a:spcPts val="0"/>
              </a:spcAft>
              <a:buSzPts val="2400"/>
              <a:buFont typeface="Gaegu"/>
              <a:buNone/>
              <a:defRPr b="1" sz="2400">
                <a:latin typeface="Gaegu"/>
                <a:ea typeface="Gaegu"/>
                <a:cs typeface="Gaegu"/>
                <a:sym typeface="Gaegu"/>
              </a:defRPr>
            </a:lvl6pPr>
            <a:lvl7pPr algn="ctr" lvl="6" rtl="0">
              <a:lnSpc>
                <a:spcPct val="100000"/>
              </a:lnSpc>
              <a:spcBef>
                <a:spcPts val="0"/>
              </a:spcBef>
              <a:spcAft>
                <a:spcPts val="0"/>
              </a:spcAft>
              <a:buSzPts val="2400"/>
              <a:buFont typeface="Gaegu"/>
              <a:buNone/>
              <a:defRPr b="1" sz="2400">
                <a:latin typeface="Gaegu"/>
                <a:ea typeface="Gaegu"/>
                <a:cs typeface="Gaegu"/>
                <a:sym typeface="Gaegu"/>
              </a:defRPr>
            </a:lvl7pPr>
            <a:lvl8pPr algn="ctr" lvl="7" rtl="0">
              <a:lnSpc>
                <a:spcPct val="100000"/>
              </a:lnSpc>
              <a:spcBef>
                <a:spcPts val="0"/>
              </a:spcBef>
              <a:spcAft>
                <a:spcPts val="0"/>
              </a:spcAft>
              <a:buSzPts val="2400"/>
              <a:buFont typeface="Gaegu"/>
              <a:buNone/>
              <a:defRPr b="1" sz="2400">
                <a:latin typeface="Gaegu"/>
                <a:ea typeface="Gaegu"/>
                <a:cs typeface="Gaegu"/>
                <a:sym typeface="Gaegu"/>
              </a:defRPr>
            </a:lvl8pPr>
            <a:lvl9pPr algn="ctr" lvl="8" rtl="0">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050993" name="Google Shape;1548;p18"/>
          <p:cNvSpPr txBox="1"/>
          <p:nvPr>
            <p:ph type="subTitle" idx="15"/>
          </p:nvPr>
        </p:nvSpPr>
        <p:spPr>
          <a:xfrm>
            <a:off x="6143600" y="1970025"/>
            <a:ext cx="1874700" cy="572700"/>
          </a:xfrm>
          <a:prstGeom prst="rect"/>
        </p:spPr>
        <p:txBody>
          <a:bodyPr anchor="ctr" anchorCtr="0" bIns="0" lIns="0" rIns="0" spcFirstLastPara="1" tIns="0" wrap="square">
            <a:noAutofit/>
          </a:bodyPr>
          <a:lstStyle>
            <a:lvl1pPr algn="ctr" lvl="0" rtl="0">
              <a:lnSpc>
                <a:spcPct val="100000"/>
              </a:lnSpc>
              <a:spcBef>
                <a:spcPts val="0"/>
              </a:spcBef>
              <a:spcAft>
                <a:spcPts val="0"/>
              </a:spcAft>
              <a:buSzPts val="1600"/>
              <a:buNone/>
            </a:lvl1pPr>
            <a:lvl2pPr algn="ctr" lvl="1" rtl="0">
              <a:lnSpc>
                <a:spcPct val="100000"/>
              </a:lnSpc>
              <a:spcBef>
                <a:spcPts val="0"/>
              </a:spcBef>
              <a:spcAft>
                <a:spcPts val="0"/>
              </a:spcAft>
              <a:buSzPts val="1600"/>
              <a:buNone/>
            </a:lvl2pPr>
            <a:lvl3pPr algn="ctr" lvl="2" rtl="0">
              <a:lnSpc>
                <a:spcPct val="100000"/>
              </a:lnSpc>
              <a:spcBef>
                <a:spcPts val="0"/>
              </a:spcBef>
              <a:spcAft>
                <a:spcPts val="0"/>
              </a:spcAft>
              <a:buSzPts val="1600"/>
              <a:buNone/>
            </a:lvl3pPr>
            <a:lvl4pPr algn="ctr" lvl="3" rtl="0">
              <a:lnSpc>
                <a:spcPct val="100000"/>
              </a:lnSpc>
              <a:spcBef>
                <a:spcPts val="0"/>
              </a:spcBef>
              <a:spcAft>
                <a:spcPts val="0"/>
              </a:spcAft>
              <a:buSzPts val="1600"/>
              <a:buNone/>
            </a:lvl4pPr>
            <a:lvl5pPr algn="ctr" lvl="4" rtl="0">
              <a:lnSpc>
                <a:spcPct val="100000"/>
              </a:lnSpc>
              <a:spcBef>
                <a:spcPts val="0"/>
              </a:spcBef>
              <a:spcAft>
                <a:spcPts val="0"/>
              </a:spcAft>
              <a:buSzPts val="1600"/>
              <a:buNone/>
            </a:lvl5pPr>
            <a:lvl6pPr algn="ctr" lvl="5" rtl="0">
              <a:lnSpc>
                <a:spcPct val="100000"/>
              </a:lnSpc>
              <a:spcBef>
                <a:spcPts val="0"/>
              </a:spcBef>
              <a:spcAft>
                <a:spcPts val="0"/>
              </a:spcAft>
              <a:buSzPts val="1600"/>
              <a:buNone/>
            </a:lvl6pPr>
            <a:lvl7pPr algn="ctr" lvl="6" rtl="0">
              <a:lnSpc>
                <a:spcPct val="100000"/>
              </a:lnSpc>
              <a:spcBef>
                <a:spcPts val="0"/>
              </a:spcBef>
              <a:spcAft>
                <a:spcPts val="0"/>
              </a:spcAft>
              <a:buSzPts val="1600"/>
              <a:buNone/>
            </a:lvl7pPr>
            <a:lvl8pPr algn="ctr" lvl="7" rtl="0">
              <a:lnSpc>
                <a:spcPct val="100000"/>
              </a:lnSpc>
              <a:spcBef>
                <a:spcPts val="0"/>
              </a:spcBef>
              <a:spcAft>
                <a:spcPts val="0"/>
              </a:spcAft>
              <a:buSzPts val="1600"/>
              <a:buNone/>
            </a:lvl8pPr>
            <a:lvl9pPr algn="ctr" lvl="8" rtl="0">
              <a:lnSpc>
                <a:spcPct val="100000"/>
              </a:lnSpc>
              <a:spcBef>
                <a:spcPts val="0"/>
              </a:spcBef>
              <a:spcAft>
                <a:spcPts val="0"/>
              </a:spcAft>
              <a:buSzPts val="1600"/>
              <a:buNone/>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CUSTOM_6">
    <p:spTree>
      <p:nvGrpSpPr>
        <p:cNvPr id="210" name="Shape 1549"/>
        <p:cNvGrpSpPr/>
        <p:nvPr/>
      </p:nvGrpSpPr>
      <p:grpSpPr>
        <a:xfrm>
          <a:off x="0" y="0"/>
          <a:ext cx="0" cy="0"/>
          <a:chOff x="0" y="0"/>
          <a:chExt cx="0" cy="0"/>
        </a:xfrm>
      </p:grpSpPr>
      <p:grpSp>
        <p:nvGrpSpPr>
          <p:cNvPr id="211" name="Google Shape;1550;p19"/>
          <p:cNvGrpSpPr/>
          <p:nvPr/>
        </p:nvGrpSpPr>
        <p:grpSpPr>
          <a:xfrm>
            <a:off x="-23004" y="-1"/>
            <a:ext cx="9177565" cy="5143390"/>
            <a:chOff x="-23004" y="-1"/>
            <a:chExt cx="9177565" cy="5143390"/>
          </a:xfrm>
        </p:grpSpPr>
        <p:sp>
          <p:nvSpPr>
            <p:cNvPr id="1049666" name="Google Shape;1551;p19"/>
            <p:cNvSpPr/>
            <p:nvPr/>
          </p:nvSpPr>
          <p:spPr>
            <a:xfrm>
              <a:off x="-22991"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67" name="Google Shape;1552;p19"/>
            <p:cNvSpPr/>
            <p:nvPr/>
          </p:nvSpPr>
          <p:spPr>
            <a:xfrm>
              <a:off x="324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68" name="Google Shape;1553;p19"/>
            <p:cNvSpPr/>
            <p:nvPr/>
          </p:nvSpPr>
          <p:spPr>
            <a:xfrm>
              <a:off x="650686"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69" name="Google Shape;1554;p19"/>
            <p:cNvSpPr/>
            <p:nvPr/>
          </p:nvSpPr>
          <p:spPr>
            <a:xfrm>
              <a:off x="9986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70" name="Google Shape;1555;p19"/>
            <p:cNvSpPr/>
            <p:nvPr/>
          </p:nvSpPr>
          <p:spPr>
            <a:xfrm>
              <a:off x="1346531"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71" name="Google Shape;1556;p19"/>
            <p:cNvSpPr/>
            <p:nvPr/>
          </p:nvSpPr>
          <p:spPr>
            <a:xfrm>
              <a:off x="1672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72" name="Google Shape;1557;p19"/>
            <p:cNvSpPr/>
            <p:nvPr/>
          </p:nvSpPr>
          <p:spPr>
            <a:xfrm>
              <a:off x="20202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73" name="Google Shape;1558;p19"/>
            <p:cNvSpPr/>
            <p:nvPr/>
          </p:nvSpPr>
          <p:spPr>
            <a:xfrm>
              <a:off x="236813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74" name="Google Shape;1559;p19"/>
            <p:cNvSpPr/>
            <p:nvPr/>
          </p:nvSpPr>
          <p:spPr>
            <a:xfrm>
              <a:off x="26941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75" name="Google Shape;1560;p19"/>
            <p:cNvSpPr/>
            <p:nvPr/>
          </p:nvSpPr>
          <p:spPr>
            <a:xfrm>
              <a:off x="3041740"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76" name="Google Shape;1561;p19"/>
            <p:cNvSpPr/>
            <p:nvPr/>
          </p:nvSpPr>
          <p:spPr>
            <a:xfrm>
              <a:off x="338966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77" name="Google Shape;1562;p19"/>
            <p:cNvSpPr/>
            <p:nvPr/>
          </p:nvSpPr>
          <p:spPr>
            <a:xfrm>
              <a:off x="37157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78" name="Google Shape;1563;p19"/>
            <p:cNvSpPr/>
            <p:nvPr/>
          </p:nvSpPr>
          <p:spPr>
            <a:xfrm>
              <a:off x="406333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79" name="Google Shape;1564;p19"/>
            <p:cNvSpPr/>
            <p:nvPr/>
          </p:nvSpPr>
          <p:spPr>
            <a:xfrm>
              <a:off x="4411262"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80" name="Google Shape;1565;p19"/>
            <p:cNvSpPr/>
            <p:nvPr/>
          </p:nvSpPr>
          <p:spPr>
            <a:xfrm>
              <a:off x="-23004" y="176275"/>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81" name="Google Shape;1566;p19"/>
            <p:cNvSpPr/>
            <p:nvPr/>
          </p:nvSpPr>
          <p:spPr>
            <a:xfrm>
              <a:off x="-23004" y="52386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82" name="Google Shape;1567;p19"/>
            <p:cNvSpPr/>
            <p:nvPr/>
          </p:nvSpPr>
          <p:spPr>
            <a:xfrm>
              <a:off x="-23004" y="84988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83" name="Google Shape;1568;p19"/>
            <p:cNvSpPr/>
            <p:nvPr/>
          </p:nvSpPr>
          <p:spPr>
            <a:xfrm>
              <a:off x="-23004" y="119780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84" name="Google Shape;1569;p19"/>
            <p:cNvSpPr/>
            <p:nvPr/>
          </p:nvSpPr>
          <p:spPr>
            <a:xfrm>
              <a:off x="-23004" y="155450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85" name="Google Shape;1570;p19"/>
            <p:cNvSpPr/>
            <p:nvPr/>
          </p:nvSpPr>
          <p:spPr>
            <a:xfrm>
              <a:off x="-23004" y="1880590"/>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86" name="Google Shape;1571;p19"/>
            <p:cNvSpPr/>
            <p:nvPr/>
          </p:nvSpPr>
          <p:spPr>
            <a:xfrm>
              <a:off x="-23004" y="222851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87" name="Google Shape;1572;p19"/>
            <p:cNvSpPr/>
            <p:nvPr/>
          </p:nvSpPr>
          <p:spPr>
            <a:xfrm>
              <a:off x="-23004" y="257636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88" name="Google Shape;1573;p19"/>
            <p:cNvSpPr/>
            <p:nvPr/>
          </p:nvSpPr>
          <p:spPr>
            <a:xfrm>
              <a:off x="-23004" y="2902455"/>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89" name="Google Shape;1574;p19"/>
            <p:cNvSpPr/>
            <p:nvPr/>
          </p:nvSpPr>
          <p:spPr>
            <a:xfrm>
              <a:off x="-23004" y="3250042"/>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90" name="Google Shape;1575;p19"/>
            <p:cNvSpPr/>
            <p:nvPr/>
          </p:nvSpPr>
          <p:spPr>
            <a:xfrm>
              <a:off x="-23004" y="359796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91" name="Google Shape;1576;p19"/>
            <p:cNvSpPr/>
            <p:nvPr/>
          </p:nvSpPr>
          <p:spPr>
            <a:xfrm>
              <a:off x="-23004" y="392405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92" name="Google Shape;1577;p19"/>
            <p:cNvSpPr/>
            <p:nvPr/>
          </p:nvSpPr>
          <p:spPr>
            <a:xfrm>
              <a:off x="-23004" y="4271639"/>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93" name="Google Shape;1578;p19"/>
            <p:cNvSpPr/>
            <p:nvPr/>
          </p:nvSpPr>
          <p:spPr>
            <a:xfrm>
              <a:off x="-23004" y="461956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94" name="Google Shape;1579;p19"/>
            <p:cNvSpPr/>
            <p:nvPr/>
          </p:nvSpPr>
          <p:spPr>
            <a:xfrm>
              <a:off x="-23004" y="4945583"/>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95" name="Google Shape;1580;p19"/>
            <p:cNvSpPr/>
            <p:nvPr/>
          </p:nvSpPr>
          <p:spPr>
            <a:xfrm>
              <a:off x="4732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96" name="Google Shape;1581;p19"/>
            <p:cNvSpPr/>
            <p:nvPr/>
          </p:nvSpPr>
          <p:spPr>
            <a:xfrm>
              <a:off x="505868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97" name="Google Shape;1582;p19"/>
            <p:cNvSpPr/>
            <p:nvPr/>
          </p:nvSpPr>
          <p:spPr>
            <a:xfrm>
              <a:off x="5406608"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98" name="Google Shape;1583;p19"/>
            <p:cNvSpPr/>
            <p:nvPr/>
          </p:nvSpPr>
          <p:spPr>
            <a:xfrm>
              <a:off x="57541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99" name="Google Shape;1584;p19"/>
            <p:cNvSpPr/>
            <p:nvPr/>
          </p:nvSpPr>
          <p:spPr>
            <a:xfrm>
              <a:off x="6080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00" name="Google Shape;1585;p19"/>
            <p:cNvSpPr/>
            <p:nvPr/>
          </p:nvSpPr>
          <p:spPr>
            <a:xfrm>
              <a:off x="64282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01" name="Google Shape;1586;p19"/>
            <p:cNvSpPr/>
            <p:nvPr/>
          </p:nvSpPr>
          <p:spPr>
            <a:xfrm>
              <a:off x="677579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02" name="Google Shape;1587;p19"/>
            <p:cNvSpPr/>
            <p:nvPr/>
          </p:nvSpPr>
          <p:spPr>
            <a:xfrm>
              <a:off x="710188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03" name="Google Shape;1588;p19"/>
            <p:cNvSpPr/>
            <p:nvPr/>
          </p:nvSpPr>
          <p:spPr>
            <a:xfrm>
              <a:off x="74498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04" name="Google Shape;1589;p19"/>
            <p:cNvSpPr/>
            <p:nvPr/>
          </p:nvSpPr>
          <p:spPr>
            <a:xfrm>
              <a:off x="779739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05" name="Google Shape;1590;p19"/>
            <p:cNvSpPr/>
            <p:nvPr/>
          </p:nvSpPr>
          <p:spPr>
            <a:xfrm>
              <a:off x="8123417"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06" name="Google Shape;1591;p19"/>
            <p:cNvSpPr/>
            <p:nvPr/>
          </p:nvSpPr>
          <p:spPr>
            <a:xfrm>
              <a:off x="8471339"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07" name="Google Shape;1592;p19"/>
            <p:cNvSpPr/>
            <p:nvPr/>
          </p:nvSpPr>
          <p:spPr>
            <a:xfrm>
              <a:off x="882837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08" name="Google Shape;1593;p19"/>
            <p:cNvSpPr/>
            <p:nvPr/>
          </p:nvSpPr>
          <p:spPr>
            <a:xfrm>
              <a:off x="915445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09" name="Google Shape;1594;p19"/>
            <p:cNvSpPr/>
            <p:nvPr/>
          </p:nvSpPr>
          <p:spPr>
            <a:xfrm>
              <a:off x="4732600" y="176275"/>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10" name="Google Shape;1595;p19"/>
            <p:cNvSpPr/>
            <p:nvPr/>
          </p:nvSpPr>
          <p:spPr>
            <a:xfrm>
              <a:off x="4732600" y="52386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11" name="Google Shape;1596;p19"/>
            <p:cNvSpPr/>
            <p:nvPr/>
          </p:nvSpPr>
          <p:spPr>
            <a:xfrm>
              <a:off x="4732600" y="84988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12" name="Google Shape;1597;p19"/>
            <p:cNvSpPr/>
            <p:nvPr/>
          </p:nvSpPr>
          <p:spPr>
            <a:xfrm>
              <a:off x="4732600" y="119780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13" name="Google Shape;1598;p19"/>
            <p:cNvSpPr/>
            <p:nvPr/>
          </p:nvSpPr>
          <p:spPr>
            <a:xfrm>
              <a:off x="4732600" y="155450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14" name="Google Shape;1599;p19"/>
            <p:cNvSpPr/>
            <p:nvPr/>
          </p:nvSpPr>
          <p:spPr>
            <a:xfrm>
              <a:off x="4732600" y="1880590"/>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15" name="Google Shape;1600;p19"/>
            <p:cNvSpPr/>
            <p:nvPr/>
          </p:nvSpPr>
          <p:spPr>
            <a:xfrm>
              <a:off x="4732600" y="222851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16" name="Google Shape;1601;p19"/>
            <p:cNvSpPr/>
            <p:nvPr/>
          </p:nvSpPr>
          <p:spPr>
            <a:xfrm>
              <a:off x="4732600" y="257636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17" name="Google Shape;1602;p19"/>
            <p:cNvSpPr/>
            <p:nvPr/>
          </p:nvSpPr>
          <p:spPr>
            <a:xfrm>
              <a:off x="4732600" y="2902455"/>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18" name="Google Shape;1603;p19"/>
            <p:cNvSpPr/>
            <p:nvPr/>
          </p:nvSpPr>
          <p:spPr>
            <a:xfrm>
              <a:off x="4732600" y="3250042"/>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19" name="Google Shape;1604;p19"/>
            <p:cNvSpPr/>
            <p:nvPr/>
          </p:nvSpPr>
          <p:spPr>
            <a:xfrm>
              <a:off x="4732600" y="359796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20" name="Google Shape;1605;p19"/>
            <p:cNvSpPr/>
            <p:nvPr/>
          </p:nvSpPr>
          <p:spPr>
            <a:xfrm>
              <a:off x="4732600" y="392405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21" name="Google Shape;1606;p19"/>
            <p:cNvSpPr/>
            <p:nvPr/>
          </p:nvSpPr>
          <p:spPr>
            <a:xfrm>
              <a:off x="4732600" y="4271639"/>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22" name="Google Shape;1607;p19"/>
            <p:cNvSpPr/>
            <p:nvPr/>
          </p:nvSpPr>
          <p:spPr>
            <a:xfrm>
              <a:off x="4732600" y="461956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23" name="Google Shape;1608;p19"/>
            <p:cNvSpPr/>
            <p:nvPr/>
          </p:nvSpPr>
          <p:spPr>
            <a:xfrm>
              <a:off x="4732600" y="4945583"/>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724" name="Google Shape;1609;p19"/>
          <p:cNvSpPr/>
          <p:nvPr/>
        </p:nvSpPr>
        <p:spPr>
          <a:xfrm>
            <a:off x="600600" y="1014000"/>
            <a:ext cx="7942800" cy="3748500"/>
          </a:xfrm>
          <a:prstGeom prst="rect"/>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12" name="Google Shape;1610;p19"/>
          <p:cNvGrpSpPr/>
          <p:nvPr/>
        </p:nvGrpSpPr>
        <p:grpSpPr>
          <a:xfrm rot="-5400000">
            <a:off x="7598805" y="823914"/>
            <a:ext cx="368499" cy="424474"/>
            <a:chOff x="3150425" y="3024575"/>
            <a:chExt cx="130350" cy="150150"/>
          </a:xfrm>
        </p:grpSpPr>
        <p:sp>
          <p:nvSpPr>
            <p:cNvPr id="1049725" name="Google Shape;1611;p19"/>
            <p:cNvSpPr/>
            <p:nvPr/>
          </p:nvSpPr>
          <p:spPr>
            <a:xfrm>
              <a:off x="3259350" y="3087675"/>
              <a:ext cx="21425" cy="20150"/>
            </a:xfrm>
            <a:custGeom>
              <a:avLst/>
              <a:ah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26" name="Google Shape;1612;p19"/>
            <p:cNvSpPr/>
            <p:nvPr/>
          </p:nvSpPr>
          <p:spPr>
            <a:xfrm>
              <a:off x="3226525" y="3128500"/>
              <a:ext cx="22425" cy="29025"/>
            </a:xfrm>
            <a:custGeom>
              <a:avLst/>
              <a:ah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27" name="Google Shape;1613;p19"/>
            <p:cNvSpPr/>
            <p:nvPr/>
          </p:nvSpPr>
          <p:spPr>
            <a:xfrm>
              <a:off x="3237625" y="3024575"/>
              <a:ext cx="14800" cy="14075"/>
            </a:xfrm>
            <a:custGeom>
              <a:avLst/>
              <a:ah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28" name="Google Shape;1614;p19"/>
            <p:cNvSpPr/>
            <p:nvPr/>
          </p:nvSpPr>
          <p:spPr>
            <a:xfrm>
              <a:off x="3209125" y="3062300"/>
              <a:ext cx="22900" cy="22025"/>
            </a:xfrm>
            <a:custGeom>
              <a:avLst/>
              <a:ah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29" name="Google Shape;1615;p19"/>
            <p:cNvSpPr/>
            <p:nvPr/>
          </p:nvSpPr>
          <p:spPr>
            <a:xfrm>
              <a:off x="3205650" y="3094325"/>
              <a:ext cx="22350" cy="22600"/>
            </a:xfrm>
            <a:custGeom>
              <a:avLst/>
              <a:ah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30" name="Google Shape;1616;p19"/>
            <p:cNvSpPr/>
            <p:nvPr/>
          </p:nvSpPr>
          <p:spPr>
            <a:xfrm>
              <a:off x="3182750" y="3155225"/>
              <a:ext cx="18425" cy="19500"/>
            </a:xfrm>
            <a:custGeom>
              <a:avLst/>
              <a:ah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31" name="Google Shape;1617;p19"/>
            <p:cNvSpPr/>
            <p:nvPr/>
          </p:nvSpPr>
          <p:spPr>
            <a:xfrm>
              <a:off x="3165350" y="3033050"/>
              <a:ext cx="26875" cy="29250"/>
            </a:xfrm>
            <a:custGeom>
              <a:avLst/>
              <a:ah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32" name="Google Shape;1618;p19"/>
            <p:cNvSpPr/>
            <p:nvPr/>
          </p:nvSpPr>
          <p:spPr>
            <a:xfrm>
              <a:off x="3150425" y="3082275"/>
              <a:ext cx="25900" cy="26450"/>
            </a:xfrm>
            <a:custGeom>
              <a:avLst/>
              <a:ah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213" name="Google Shape;1619;p19"/>
          <p:cNvGrpSpPr/>
          <p:nvPr/>
        </p:nvGrpSpPr>
        <p:grpSpPr>
          <a:xfrm rot="9715366" flipH="1">
            <a:off x="8134543" y="833393"/>
            <a:ext cx="578893" cy="989541"/>
            <a:chOff x="478350" y="474400"/>
            <a:chExt cx="344250" cy="588450"/>
          </a:xfrm>
        </p:grpSpPr>
        <p:sp>
          <p:nvSpPr>
            <p:cNvPr id="1049733" name="Google Shape;1620;p19"/>
            <p:cNvSpPr/>
            <p:nvPr/>
          </p:nvSpPr>
          <p:spPr>
            <a:xfrm>
              <a:off x="478350" y="590800"/>
              <a:ext cx="58225" cy="311400"/>
            </a:xfrm>
            <a:custGeom>
              <a:avLst/>
              <a:ahLst/>
              <a:rect l="l" t="t" r="r" b="b"/>
              <a:pathLst>
                <a:path w="2329" h="12456" extrusionOk="0">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34" name="Google Shape;1621;p19"/>
            <p:cNvSpPr/>
            <p:nvPr/>
          </p:nvSpPr>
          <p:spPr>
            <a:xfrm>
              <a:off x="549975" y="474400"/>
              <a:ext cx="272625" cy="588450"/>
            </a:xfrm>
            <a:custGeom>
              <a:avLst/>
              <a:ahLst/>
              <a:rect l="l" t="t" r="r" b="b"/>
              <a:pathLst>
                <a:path w="10905" h="23538" extrusionOk="0">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214" name="Google Shape;1622;p19"/>
          <p:cNvGrpSpPr/>
          <p:nvPr/>
        </p:nvGrpSpPr>
        <p:grpSpPr>
          <a:xfrm>
            <a:off x="600600" y="519300"/>
            <a:ext cx="7942800" cy="494700"/>
            <a:chOff x="600600" y="519300"/>
            <a:chExt cx="7942800" cy="494700"/>
          </a:xfrm>
        </p:grpSpPr>
        <p:sp>
          <p:nvSpPr>
            <p:cNvPr id="1049735" name="Google Shape;1623;p19"/>
            <p:cNvSpPr/>
            <p:nvPr/>
          </p:nvSpPr>
          <p:spPr>
            <a:xfrm>
              <a:off x="600600" y="519300"/>
              <a:ext cx="7942800" cy="494700"/>
            </a:xfrm>
            <a:prstGeom prst="rect"/>
            <a:solidFill>
              <a:schemeClr val="accent4"/>
            </a:solid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15" name="Google Shape;1624;p19"/>
            <p:cNvGrpSpPr/>
            <p:nvPr/>
          </p:nvGrpSpPr>
          <p:grpSpPr>
            <a:xfrm>
              <a:off x="7542569" y="681111"/>
              <a:ext cx="789243" cy="171052"/>
              <a:chOff x="733775" y="310686"/>
              <a:chExt cx="789243" cy="171052"/>
            </a:xfrm>
          </p:grpSpPr>
          <p:sp>
            <p:nvSpPr>
              <p:cNvPr id="1049736" name="Google Shape;1625;p19"/>
              <p:cNvSpPr/>
              <p:nvPr/>
            </p:nvSpPr>
            <p:spPr>
              <a:xfrm>
                <a:off x="1364945" y="310686"/>
                <a:ext cx="158072" cy="171052"/>
              </a:xfrm>
              <a:prstGeom prst="rect"/>
            </p:spPr>
            <p:txBody>
              <a:bodyPr>
                <a:prstTxWarp prst="textPlain"/>
              </a:bodyPr>
              <a:p>
                <a:pPr algn="ctr" lvl="0"/>
                <a:r>
                  <a:rPr b="0" i="0">
                    <a:ln>
                      <a:noFill/>
                    </a:ln>
                    <a:solidFill>
                      <a:schemeClr val="lt2"/>
                    </a:solidFill>
                    <a:latin typeface="Gaegu;300"/>
                  </a:rPr>
                  <a:t>x</a:t>
                </a:r>
              </a:p>
            </p:txBody>
          </p:sp>
          <p:sp>
            <p:nvSpPr>
              <p:cNvPr id="1049737" name="Google Shape;1626;p19"/>
              <p:cNvSpPr/>
              <p:nvPr/>
            </p:nvSpPr>
            <p:spPr>
              <a:xfrm>
                <a:off x="733775" y="385383"/>
                <a:ext cx="155474" cy="21652"/>
              </a:xfrm>
              <a:prstGeom prst="rect"/>
            </p:spPr>
            <p:txBody>
              <a:bodyPr>
                <a:prstTxWarp prst="textPlain"/>
              </a:bodyPr>
              <a:p>
                <a:pPr algn="ctr" lvl="0"/>
                <a:r>
                  <a:rPr b="0" i="0">
                    <a:ln>
                      <a:noFill/>
                    </a:ln>
                    <a:solidFill>
                      <a:schemeClr val="lt2"/>
                    </a:solidFill>
                    <a:latin typeface="Gaegu;300"/>
                  </a:rPr>
                  <a:t>-</a:t>
                </a:r>
              </a:p>
            </p:txBody>
          </p:sp>
          <p:grpSp>
            <p:nvGrpSpPr>
              <p:cNvPr id="216" name="Google Shape;1627;p19"/>
              <p:cNvGrpSpPr/>
              <p:nvPr/>
            </p:nvGrpSpPr>
            <p:grpSpPr>
              <a:xfrm>
                <a:off x="1015525" y="313175"/>
                <a:ext cx="184510" cy="164017"/>
                <a:chOff x="7228702" y="774508"/>
                <a:chExt cx="285046" cy="253347"/>
              </a:xfrm>
            </p:grpSpPr>
            <p:grpSp>
              <p:nvGrpSpPr>
                <p:cNvPr id="217" name="Google Shape;1628;p19"/>
                <p:cNvGrpSpPr/>
                <p:nvPr/>
              </p:nvGrpSpPr>
              <p:grpSpPr>
                <a:xfrm>
                  <a:off x="7313001" y="774508"/>
                  <a:ext cx="200747" cy="228523"/>
                  <a:chOff x="7313001" y="774508"/>
                  <a:chExt cx="200747" cy="228523"/>
                </a:xfrm>
              </p:grpSpPr>
              <p:sp>
                <p:nvSpPr>
                  <p:cNvPr id="1049738" name="Google Shape;1629;p19"/>
                  <p:cNvSpPr/>
                  <p:nvPr/>
                </p:nvSpPr>
                <p:spPr>
                  <a:xfrm>
                    <a:off x="7315737" y="774508"/>
                    <a:ext cx="198011" cy="228523"/>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49739" name="Google Shape;1630;p19"/>
                  <p:cNvSpPr/>
                  <p:nvPr/>
                </p:nvSpPr>
                <p:spPr>
                  <a:xfrm>
                    <a:off x="7313001" y="778289"/>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218" name="Google Shape;1631;p19"/>
                <p:cNvGrpSpPr/>
                <p:nvPr/>
              </p:nvGrpSpPr>
              <p:grpSpPr>
                <a:xfrm>
                  <a:off x="7228702" y="809455"/>
                  <a:ext cx="200757" cy="218400"/>
                  <a:chOff x="7269477" y="781280"/>
                  <a:chExt cx="200757" cy="218400"/>
                </a:xfrm>
              </p:grpSpPr>
              <p:sp>
                <p:nvSpPr>
                  <p:cNvPr id="1049740" name="Google Shape;1632;p19"/>
                  <p:cNvSpPr/>
                  <p:nvPr/>
                </p:nvSpPr>
                <p:spPr>
                  <a:xfrm>
                    <a:off x="7269477" y="781280"/>
                    <a:ext cx="200749" cy="217216"/>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49741" name="Google Shape;1633;p19"/>
                  <p:cNvSpPr/>
                  <p:nvPr/>
                </p:nvSpPr>
                <p:spPr>
                  <a:xfrm>
                    <a:off x="7269491" y="782465"/>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grpSp>
        <p:grpSp>
          <p:nvGrpSpPr>
            <p:cNvPr id="219" name="Google Shape;1634;p19"/>
            <p:cNvGrpSpPr/>
            <p:nvPr/>
          </p:nvGrpSpPr>
          <p:grpSpPr>
            <a:xfrm>
              <a:off x="812189" y="664537"/>
              <a:ext cx="800559" cy="204209"/>
              <a:chOff x="747420" y="664537"/>
              <a:chExt cx="800559" cy="204209"/>
            </a:xfrm>
          </p:grpSpPr>
          <p:grpSp>
            <p:nvGrpSpPr>
              <p:cNvPr id="220" name="Google Shape;1635;p19"/>
              <p:cNvGrpSpPr/>
              <p:nvPr/>
            </p:nvGrpSpPr>
            <p:grpSpPr>
              <a:xfrm>
                <a:off x="1339984" y="664537"/>
                <a:ext cx="207995" cy="204209"/>
                <a:chOff x="1541700" y="658850"/>
                <a:chExt cx="253838" cy="249218"/>
              </a:xfrm>
            </p:grpSpPr>
            <p:sp>
              <p:nvSpPr>
                <p:cNvPr id="1049742" name="Google Shape;1636;p19"/>
                <p:cNvSpPr/>
                <p:nvPr/>
              </p:nvSpPr>
              <p:spPr>
                <a:xfrm>
                  <a:off x="1541700" y="658850"/>
                  <a:ext cx="253838" cy="249218"/>
                </a:xfrm>
                <a:custGeom>
                  <a:avLst/>
                  <a:ah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43" name="Google Shape;1637;p19"/>
                <p:cNvSpPr/>
                <p:nvPr/>
              </p:nvSpPr>
              <p:spPr>
                <a:xfrm>
                  <a:off x="1610522" y="731473"/>
                  <a:ext cx="118892" cy="100998"/>
                </a:xfrm>
                <a:custGeom>
                  <a:avLst/>
                  <a:ah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744" name="Google Shape;1638;p19"/>
              <p:cNvSpPr/>
              <p:nvPr/>
            </p:nvSpPr>
            <p:spPr>
              <a:xfrm rot="-5400000">
                <a:off x="715100" y="702546"/>
                <a:ext cx="192827" cy="128187"/>
              </a:xfrm>
              <a:prstGeom prst="rect"/>
            </p:spPr>
            <p:txBody>
              <a:bodyPr>
                <a:prstTxWarp prst="textPlain"/>
              </a:bodyPr>
              <a:p>
                <a:pPr algn="ctr" lvl="0"/>
                <a:r>
                  <a:rPr b="0" i="0">
                    <a:ln>
                      <a:noFill/>
                    </a:ln>
                    <a:solidFill>
                      <a:schemeClr val="lt2"/>
                    </a:solidFill>
                    <a:latin typeface="Gaegu;300"/>
                  </a:rPr>
                  <a:t>^</a:t>
                </a:r>
              </a:p>
            </p:txBody>
          </p:sp>
          <p:sp>
            <p:nvSpPr>
              <p:cNvPr id="1049745" name="Google Shape;1639;p19"/>
              <p:cNvSpPr/>
              <p:nvPr/>
            </p:nvSpPr>
            <p:spPr>
              <a:xfrm rot="5400000" flipH="1">
                <a:off x="1011380" y="702546"/>
                <a:ext cx="192827" cy="128187"/>
              </a:xfrm>
              <a:prstGeom prst="rect"/>
            </p:spPr>
            <p:txBody>
              <a:bodyPr>
                <a:prstTxWarp prst="textPlain"/>
              </a:bodyPr>
              <a:p>
                <a:pPr algn="ctr" lvl="0"/>
                <a:r>
                  <a:rPr b="0" i="0">
                    <a:ln>
                      <a:noFill/>
                    </a:ln>
                    <a:solidFill>
                      <a:schemeClr val="lt2"/>
                    </a:solidFill>
                    <a:latin typeface="Gaegu;300"/>
                  </a:rPr>
                  <a:t>^</a:t>
                </a:r>
              </a:p>
            </p:txBody>
          </p:sp>
        </p:grpSp>
      </p:grpSp>
      <p:grpSp>
        <p:nvGrpSpPr>
          <p:cNvPr id="221" name="Google Shape;1640;p19"/>
          <p:cNvGrpSpPr/>
          <p:nvPr/>
        </p:nvGrpSpPr>
        <p:grpSpPr>
          <a:xfrm>
            <a:off x="5622860" y="4267818"/>
            <a:ext cx="971096" cy="494681"/>
            <a:chOff x="2094425" y="748900"/>
            <a:chExt cx="887900" cy="452300"/>
          </a:xfrm>
        </p:grpSpPr>
        <p:sp>
          <p:nvSpPr>
            <p:cNvPr id="1049746" name="Google Shape;1641;p19"/>
            <p:cNvSpPr/>
            <p:nvPr/>
          </p:nvSpPr>
          <p:spPr>
            <a:xfrm>
              <a:off x="2094425" y="748900"/>
              <a:ext cx="887900" cy="419450"/>
            </a:xfrm>
            <a:custGeom>
              <a:avLst/>
              <a:ahLst/>
              <a:rect l="l" t="t" r="r" b="b"/>
              <a:pathLst>
                <a:path w="35516" h="16778" extrusionOk="0">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47" name="Google Shape;1642;p19"/>
            <p:cNvSpPr/>
            <p:nvPr/>
          </p:nvSpPr>
          <p:spPr>
            <a:xfrm>
              <a:off x="2180475" y="835350"/>
              <a:ext cx="733700" cy="337425"/>
            </a:xfrm>
            <a:custGeom>
              <a:avLst/>
              <a:ahLst/>
              <a:rect l="l" t="t" r="r" b="b"/>
              <a:pathLst>
                <a:path w="29348" h="13497" extrusionOk="0">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48" name="Google Shape;1643;p19"/>
            <p:cNvSpPr/>
            <p:nvPr/>
          </p:nvSpPr>
          <p:spPr>
            <a:xfrm>
              <a:off x="2263050" y="935600"/>
              <a:ext cx="563600" cy="236375"/>
            </a:xfrm>
            <a:custGeom>
              <a:avLst/>
              <a:ahLst/>
              <a:rect l="l" t="t" r="r" b="b"/>
              <a:pathLst>
                <a:path w="22544" h="9455" extrusionOk="0">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49" name="Google Shape;1644;p19"/>
            <p:cNvSpPr/>
            <p:nvPr/>
          </p:nvSpPr>
          <p:spPr>
            <a:xfrm>
              <a:off x="2343125" y="1024550"/>
              <a:ext cx="375575" cy="176650"/>
            </a:xfrm>
            <a:custGeom>
              <a:avLst/>
              <a:ahLst/>
              <a:rect l="l" t="t" r="r" b="b"/>
              <a:pathLst>
                <a:path w="15023" h="7066" extrusionOk="0">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750" name="Google Shape;1645;p19"/>
          <p:cNvSpPr txBox="1"/>
          <p:nvPr>
            <p:ph type="title"/>
          </p:nvPr>
        </p:nvSpPr>
        <p:spPr>
          <a:xfrm>
            <a:off x="720000" y="445025"/>
            <a:ext cx="7704000" cy="572700"/>
          </a:xfrm>
          <a:prstGeom prst="rect"/>
        </p:spPr>
        <p:txBody>
          <a:bodyPr anchor="ctr" anchorCtr="0" bIns="0" lIns="0" rIns="0" spcFirstLastPara="1" tIns="0" wrap="square">
            <a:noAutofit/>
          </a:bodyPr>
          <a:lstStyle>
            <a:lvl1pPr lvl="0" rtl="0">
              <a:spcBef>
                <a:spcPts val="0"/>
              </a:spcBef>
              <a:spcAft>
                <a:spcPts val="0"/>
              </a:spcAft>
              <a:buSzPts val="30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1049751" name="Google Shape;1646;p19"/>
          <p:cNvSpPr/>
          <p:nvPr/>
        </p:nvSpPr>
        <p:spPr>
          <a:xfrm>
            <a:off x="720000" y="4202949"/>
            <a:ext cx="393256" cy="466950"/>
          </a:xfrm>
          <a:custGeom>
            <a:avLst/>
            <a:ahLst/>
            <a:rect l="l" t="t" r="r" b="b"/>
            <a:pathLst>
              <a:path w="4776" h="5671" extrusionOk="0">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52" name="Google Shape;1647;p19"/>
          <p:cNvSpPr/>
          <p:nvPr/>
        </p:nvSpPr>
        <p:spPr>
          <a:xfrm>
            <a:off x="600600" y="1014000"/>
            <a:ext cx="7942800" cy="3748500"/>
          </a:xfrm>
          <a:prstGeom prst="rect"/>
          <a:no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CUSTOM_7">
    <p:spTree>
      <p:nvGrpSpPr>
        <p:cNvPr id="364" name="Shape 1648"/>
        <p:cNvGrpSpPr/>
        <p:nvPr/>
      </p:nvGrpSpPr>
      <p:grpSpPr>
        <a:xfrm>
          <a:off x="0" y="0"/>
          <a:ext cx="0" cy="0"/>
          <a:chOff x="0" y="0"/>
          <a:chExt cx="0" cy="0"/>
        </a:xfrm>
      </p:grpSpPr>
      <p:grpSp>
        <p:nvGrpSpPr>
          <p:cNvPr id="365" name="Google Shape;1649;p20"/>
          <p:cNvGrpSpPr/>
          <p:nvPr/>
        </p:nvGrpSpPr>
        <p:grpSpPr>
          <a:xfrm>
            <a:off x="-23004" y="-1"/>
            <a:ext cx="9177565" cy="5143390"/>
            <a:chOff x="-23004" y="-1"/>
            <a:chExt cx="9177565" cy="5143390"/>
          </a:xfrm>
        </p:grpSpPr>
        <p:sp>
          <p:nvSpPr>
            <p:cNvPr id="1050809" name="Google Shape;1650;p20"/>
            <p:cNvSpPr/>
            <p:nvPr/>
          </p:nvSpPr>
          <p:spPr>
            <a:xfrm>
              <a:off x="-22991"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10" name="Google Shape;1651;p20"/>
            <p:cNvSpPr/>
            <p:nvPr/>
          </p:nvSpPr>
          <p:spPr>
            <a:xfrm>
              <a:off x="324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11" name="Google Shape;1652;p20"/>
            <p:cNvSpPr/>
            <p:nvPr/>
          </p:nvSpPr>
          <p:spPr>
            <a:xfrm>
              <a:off x="650686"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12" name="Google Shape;1653;p20"/>
            <p:cNvSpPr/>
            <p:nvPr/>
          </p:nvSpPr>
          <p:spPr>
            <a:xfrm>
              <a:off x="9986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13" name="Google Shape;1654;p20"/>
            <p:cNvSpPr/>
            <p:nvPr/>
          </p:nvSpPr>
          <p:spPr>
            <a:xfrm>
              <a:off x="1346531"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14" name="Google Shape;1655;p20"/>
            <p:cNvSpPr/>
            <p:nvPr/>
          </p:nvSpPr>
          <p:spPr>
            <a:xfrm>
              <a:off x="1672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15" name="Google Shape;1656;p20"/>
            <p:cNvSpPr/>
            <p:nvPr/>
          </p:nvSpPr>
          <p:spPr>
            <a:xfrm>
              <a:off x="20202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16" name="Google Shape;1657;p20"/>
            <p:cNvSpPr/>
            <p:nvPr/>
          </p:nvSpPr>
          <p:spPr>
            <a:xfrm>
              <a:off x="236813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17" name="Google Shape;1658;p20"/>
            <p:cNvSpPr/>
            <p:nvPr/>
          </p:nvSpPr>
          <p:spPr>
            <a:xfrm>
              <a:off x="26941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18" name="Google Shape;1659;p20"/>
            <p:cNvSpPr/>
            <p:nvPr/>
          </p:nvSpPr>
          <p:spPr>
            <a:xfrm>
              <a:off x="3041740"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19" name="Google Shape;1660;p20"/>
            <p:cNvSpPr/>
            <p:nvPr/>
          </p:nvSpPr>
          <p:spPr>
            <a:xfrm>
              <a:off x="338966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20" name="Google Shape;1661;p20"/>
            <p:cNvSpPr/>
            <p:nvPr/>
          </p:nvSpPr>
          <p:spPr>
            <a:xfrm>
              <a:off x="37157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21" name="Google Shape;1662;p20"/>
            <p:cNvSpPr/>
            <p:nvPr/>
          </p:nvSpPr>
          <p:spPr>
            <a:xfrm>
              <a:off x="406333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22" name="Google Shape;1663;p20"/>
            <p:cNvSpPr/>
            <p:nvPr/>
          </p:nvSpPr>
          <p:spPr>
            <a:xfrm>
              <a:off x="4411262"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23" name="Google Shape;1664;p20"/>
            <p:cNvSpPr/>
            <p:nvPr/>
          </p:nvSpPr>
          <p:spPr>
            <a:xfrm>
              <a:off x="-23004" y="176275"/>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24" name="Google Shape;1665;p20"/>
            <p:cNvSpPr/>
            <p:nvPr/>
          </p:nvSpPr>
          <p:spPr>
            <a:xfrm>
              <a:off x="-23004" y="52386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25" name="Google Shape;1666;p20"/>
            <p:cNvSpPr/>
            <p:nvPr/>
          </p:nvSpPr>
          <p:spPr>
            <a:xfrm>
              <a:off x="-23004" y="84988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26" name="Google Shape;1667;p20"/>
            <p:cNvSpPr/>
            <p:nvPr/>
          </p:nvSpPr>
          <p:spPr>
            <a:xfrm>
              <a:off x="-23004" y="119780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27" name="Google Shape;1668;p20"/>
            <p:cNvSpPr/>
            <p:nvPr/>
          </p:nvSpPr>
          <p:spPr>
            <a:xfrm>
              <a:off x="-23004" y="155450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28" name="Google Shape;1669;p20"/>
            <p:cNvSpPr/>
            <p:nvPr/>
          </p:nvSpPr>
          <p:spPr>
            <a:xfrm>
              <a:off x="-23004" y="1880590"/>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29" name="Google Shape;1670;p20"/>
            <p:cNvSpPr/>
            <p:nvPr/>
          </p:nvSpPr>
          <p:spPr>
            <a:xfrm>
              <a:off x="-23004" y="222851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30" name="Google Shape;1671;p20"/>
            <p:cNvSpPr/>
            <p:nvPr/>
          </p:nvSpPr>
          <p:spPr>
            <a:xfrm>
              <a:off x="-23004" y="257636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31" name="Google Shape;1672;p20"/>
            <p:cNvSpPr/>
            <p:nvPr/>
          </p:nvSpPr>
          <p:spPr>
            <a:xfrm>
              <a:off x="-23004" y="2902455"/>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32" name="Google Shape;1673;p20"/>
            <p:cNvSpPr/>
            <p:nvPr/>
          </p:nvSpPr>
          <p:spPr>
            <a:xfrm>
              <a:off x="-23004" y="3250042"/>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33" name="Google Shape;1674;p20"/>
            <p:cNvSpPr/>
            <p:nvPr/>
          </p:nvSpPr>
          <p:spPr>
            <a:xfrm>
              <a:off x="-23004" y="359796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34" name="Google Shape;1675;p20"/>
            <p:cNvSpPr/>
            <p:nvPr/>
          </p:nvSpPr>
          <p:spPr>
            <a:xfrm>
              <a:off x="-23004" y="392405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35" name="Google Shape;1676;p20"/>
            <p:cNvSpPr/>
            <p:nvPr/>
          </p:nvSpPr>
          <p:spPr>
            <a:xfrm>
              <a:off x="-23004" y="4271639"/>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36" name="Google Shape;1677;p20"/>
            <p:cNvSpPr/>
            <p:nvPr/>
          </p:nvSpPr>
          <p:spPr>
            <a:xfrm>
              <a:off x="-23004" y="461956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37" name="Google Shape;1678;p20"/>
            <p:cNvSpPr/>
            <p:nvPr/>
          </p:nvSpPr>
          <p:spPr>
            <a:xfrm>
              <a:off x="-23004" y="4945583"/>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38" name="Google Shape;1679;p20"/>
            <p:cNvSpPr/>
            <p:nvPr/>
          </p:nvSpPr>
          <p:spPr>
            <a:xfrm>
              <a:off x="4732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39" name="Google Shape;1680;p20"/>
            <p:cNvSpPr/>
            <p:nvPr/>
          </p:nvSpPr>
          <p:spPr>
            <a:xfrm>
              <a:off x="505868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40" name="Google Shape;1681;p20"/>
            <p:cNvSpPr/>
            <p:nvPr/>
          </p:nvSpPr>
          <p:spPr>
            <a:xfrm>
              <a:off x="5406608"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41" name="Google Shape;1682;p20"/>
            <p:cNvSpPr/>
            <p:nvPr/>
          </p:nvSpPr>
          <p:spPr>
            <a:xfrm>
              <a:off x="57541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42" name="Google Shape;1683;p20"/>
            <p:cNvSpPr/>
            <p:nvPr/>
          </p:nvSpPr>
          <p:spPr>
            <a:xfrm>
              <a:off x="6080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43" name="Google Shape;1684;p20"/>
            <p:cNvSpPr/>
            <p:nvPr/>
          </p:nvSpPr>
          <p:spPr>
            <a:xfrm>
              <a:off x="64282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44" name="Google Shape;1685;p20"/>
            <p:cNvSpPr/>
            <p:nvPr/>
          </p:nvSpPr>
          <p:spPr>
            <a:xfrm>
              <a:off x="677579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45" name="Google Shape;1686;p20"/>
            <p:cNvSpPr/>
            <p:nvPr/>
          </p:nvSpPr>
          <p:spPr>
            <a:xfrm>
              <a:off x="710188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46" name="Google Shape;1687;p20"/>
            <p:cNvSpPr/>
            <p:nvPr/>
          </p:nvSpPr>
          <p:spPr>
            <a:xfrm>
              <a:off x="74498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47" name="Google Shape;1688;p20"/>
            <p:cNvSpPr/>
            <p:nvPr/>
          </p:nvSpPr>
          <p:spPr>
            <a:xfrm>
              <a:off x="779739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48" name="Google Shape;1689;p20"/>
            <p:cNvSpPr/>
            <p:nvPr/>
          </p:nvSpPr>
          <p:spPr>
            <a:xfrm>
              <a:off x="8123417"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49" name="Google Shape;1690;p20"/>
            <p:cNvSpPr/>
            <p:nvPr/>
          </p:nvSpPr>
          <p:spPr>
            <a:xfrm>
              <a:off x="8471339"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50" name="Google Shape;1691;p20"/>
            <p:cNvSpPr/>
            <p:nvPr/>
          </p:nvSpPr>
          <p:spPr>
            <a:xfrm>
              <a:off x="882837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51" name="Google Shape;1692;p20"/>
            <p:cNvSpPr/>
            <p:nvPr/>
          </p:nvSpPr>
          <p:spPr>
            <a:xfrm>
              <a:off x="915445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52" name="Google Shape;1693;p20"/>
            <p:cNvSpPr/>
            <p:nvPr/>
          </p:nvSpPr>
          <p:spPr>
            <a:xfrm>
              <a:off x="4732600" y="176275"/>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53" name="Google Shape;1694;p20"/>
            <p:cNvSpPr/>
            <p:nvPr/>
          </p:nvSpPr>
          <p:spPr>
            <a:xfrm>
              <a:off x="4732600" y="52386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54" name="Google Shape;1695;p20"/>
            <p:cNvSpPr/>
            <p:nvPr/>
          </p:nvSpPr>
          <p:spPr>
            <a:xfrm>
              <a:off x="4732600" y="84988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55" name="Google Shape;1696;p20"/>
            <p:cNvSpPr/>
            <p:nvPr/>
          </p:nvSpPr>
          <p:spPr>
            <a:xfrm>
              <a:off x="4732600" y="119780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56" name="Google Shape;1697;p20"/>
            <p:cNvSpPr/>
            <p:nvPr/>
          </p:nvSpPr>
          <p:spPr>
            <a:xfrm>
              <a:off x="4732600" y="155450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57" name="Google Shape;1698;p20"/>
            <p:cNvSpPr/>
            <p:nvPr/>
          </p:nvSpPr>
          <p:spPr>
            <a:xfrm>
              <a:off x="4732600" y="1880590"/>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58" name="Google Shape;1699;p20"/>
            <p:cNvSpPr/>
            <p:nvPr/>
          </p:nvSpPr>
          <p:spPr>
            <a:xfrm>
              <a:off x="4732600" y="222851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59" name="Google Shape;1700;p20"/>
            <p:cNvSpPr/>
            <p:nvPr/>
          </p:nvSpPr>
          <p:spPr>
            <a:xfrm>
              <a:off x="4732600" y="257636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60" name="Google Shape;1701;p20"/>
            <p:cNvSpPr/>
            <p:nvPr/>
          </p:nvSpPr>
          <p:spPr>
            <a:xfrm>
              <a:off x="4732600" y="2902455"/>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61" name="Google Shape;1702;p20"/>
            <p:cNvSpPr/>
            <p:nvPr/>
          </p:nvSpPr>
          <p:spPr>
            <a:xfrm>
              <a:off x="4732600" y="3250042"/>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62" name="Google Shape;1703;p20"/>
            <p:cNvSpPr/>
            <p:nvPr/>
          </p:nvSpPr>
          <p:spPr>
            <a:xfrm>
              <a:off x="4732600" y="359796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63" name="Google Shape;1704;p20"/>
            <p:cNvSpPr/>
            <p:nvPr/>
          </p:nvSpPr>
          <p:spPr>
            <a:xfrm>
              <a:off x="4732600" y="392405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64" name="Google Shape;1705;p20"/>
            <p:cNvSpPr/>
            <p:nvPr/>
          </p:nvSpPr>
          <p:spPr>
            <a:xfrm>
              <a:off x="4732600" y="4271639"/>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65" name="Google Shape;1706;p20"/>
            <p:cNvSpPr/>
            <p:nvPr/>
          </p:nvSpPr>
          <p:spPr>
            <a:xfrm>
              <a:off x="4732600" y="461956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66" name="Google Shape;1707;p20"/>
            <p:cNvSpPr/>
            <p:nvPr/>
          </p:nvSpPr>
          <p:spPr>
            <a:xfrm>
              <a:off x="4732600" y="4945583"/>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50867" name="Google Shape;1708;p20"/>
          <p:cNvSpPr/>
          <p:nvPr/>
        </p:nvSpPr>
        <p:spPr>
          <a:xfrm>
            <a:off x="600600" y="1014000"/>
            <a:ext cx="7942800" cy="3748500"/>
          </a:xfrm>
          <a:prstGeom prst="rect"/>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68" name="Google Shape;1709;p20"/>
          <p:cNvSpPr/>
          <p:nvPr/>
        </p:nvSpPr>
        <p:spPr>
          <a:xfrm>
            <a:off x="600600" y="3188357"/>
            <a:ext cx="1537725" cy="1574135"/>
          </a:xfrm>
          <a:custGeom>
            <a:avLst/>
            <a:ahLst/>
            <a:rect l="l" t="t" r="r" b="b"/>
            <a:pathLst>
              <a:path w="26861" h="27497" extrusionOk="0">
                <a:moveTo>
                  <a:pt x="26781" y="15479"/>
                </a:moveTo>
                <a:cubicBezTo>
                  <a:pt x="26721" y="14823"/>
                  <a:pt x="26701" y="14186"/>
                  <a:pt x="26582" y="13629"/>
                </a:cubicBezTo>
                <a:cubicBezTo>
                  <a:pt x="26542" y="13430"/>
                  <a:pt x="26443" y="13251"/>
                  <a:pt x="26403" y="13052"/>
                </a:cubicBezTo>
                <a:cubicBezTo>
                  <a:pt x="26224" y="12236"/>
                  <a:pt x="26164" y="11401"/>
                  <a:pt x="25945" y="10605"/>
                </a:cubicBezTo>
                <a:cubicBezTo>
                  <a:pt x="25866" y="10346"/>
                  <a:pt x="25726" y="10088"/>
                  <a:pt x="25647" y="9829"/>
                </a:cubicBezTo>
                <a:cubicBezTo>
                  <a:pt x="25567" y="9570"/>
                  <a:pt x="25567" y="9292"/>
                  <a:pt x="25488" y="9013"/>
                </a:cubicBezTo>
                <a:cubicBezTo>
                  <a:pt x="25408" y="8735"/>
                  <a:pt x="25289" y="8476"/>
                  <a:pt x="25189" y="8217"/>
                </a:cubicBezTo>
                <a:cubicBezTo>
                  <a:pt x="25070" y="7819"/>
                  <a:pt x="24851" y="7422"/>
                  <a:pt x="24712" y="7183"/>
                </a:cubicBezTo>
                <a:cubicBezTo>
                  <a:pt x="24592" y="6964"/>
                  <a:pt x="24553" y="6765"/>
                  <a:pt x="24473" y="6606"/>
                </a:cubicBezTo>
                <a:cubicBezTo>
                  <a:pt x="24334" y="6248"/>
                  <a:pt x="24095" y="5929"/>
                  <a:pt x="23896" y="5611"/>
                </a:cubicBezTo>
                <a:cubicBezTo>
                  <a:pt x="23836" y="5511"/>
                  <a:pt x="23856" y="5372"/>
                  <a:pt x="23797" y="5293"/>
                </a:cubicBezTo>
                <a:cubicBezTo>
                  <a:pt x="23737" y="5193"/>
                  <a:pt x="23598" y="5133"/>
                  <a:pt x="23538" y="5034"/>
                </a:cubicBezTo>
                <a:cubicBezTo>
                  <a:pt x="23538" y="5034"/>
                  <a:pt x="23538" y="4934"/>
                  <a:pt x="23498" y="4895"/>
                </a:cubicBezTo>
                <a:cubicBezTo>
                  <a:pt x="23319" y="4636"/>
                  <a:pt x="23160" y="4338"/>
                  <a:pt x="22961" y="4119"/>
                </a:cubicBezTo>
                <a:cubicBezTo>
                  <a:pt x="22881" y="4019"/>
                  <a:pt x="22782" y="3940"/>
                  <a:pt x="22702" y="3840"/>
                </a:cubicBezTo>
                <a:cubicBezTo>
                  <a:pt x="22603" y="3721"/>
                  <a:pt x="22523" y="3582"/>
                  <a:pt x="22503" y="3562"/>
                </a:cubicBezTo>
                <a:cubicBezTo>
                  <a:pt x="22424" y="3442"/>
                  <a:pt x="22284" y="3422"/>
                  <a:pt x="22185" y="3323"/>
                </a:cubicBezTo>
                <a:cubicBezTo>
                  <a:pt x="22145" y="3263"/>
                  <a:pt x="22165" y="3204"/>
                  <a:pt x="22145" y="3164"/>
                </a:cubicBezTo>
                <a:cubicBezTo>
                  <a:pt x="22105" y="3124"/>
                  <a:pt x="22006" y="3104"/>
                  <a:pt x="21966" y="3044"/>
                </a:cubicBezTo>
                <a:cubicBezTo>
                  <a:pt x="21707" y="2746"/>
                  <a:pt x="21409" y="2388"/>
                  <a:pt x="21051" y="2129"/>
                </a:cubicBezTo>
                <a:cubicBezTo>
                  <a:pt x="20951" y="2069"/>
                  <a:pt x="20832" y="2050"/>
                  <a:pt x="20752" y="1990"/>
                </a:cubicBezTo>
                <a:cubicBezTo>
                  <a:pt x="20633" y="1910"/>
                  <a:pt x="20553" y="1811"/>
                  <a:pt x="20454" y="1731"/>
                </a:cubicBezTo>
                <a:cubicBezTo>
                  <a:pt x="20255" y="1592"/>
                  <a:pt x="20056" y="1492"/>
                  <a:pt x="19837" y="1373"/>
                </a:cubicBezTo>
                <a:cubicBezTo>
                  <a:pt x="19419" y="1134"/>
                  <a:pt x="19002" y="955"/>
                  <a:pt x="18584" y="756"/>
                </a:cubicBezTo>
                <a:cubicBezTo>
                  <a:pt x="17768" y="398"/>
                  <a:pt x="16912" y="140"/>
                  <a:pt x="16077" y="40"/>
                </a:cubicBezTo>
                <a:cubicBezTo>
                  <a:pt x="15321" y="40"/>
                  <a:pt x="14604" y="0"/>
                  <a:pt x="13928" y="40"/>
                </a:cubicBezTo>
                <a:cubicBezTo>
                  <a:pt x="13829" y="40"/>
                  <a:pt x="13749" y="0"/>
                  <a:pt x="13649" y="20"/>
                </a:cubicBezTo>
                <a:cubicBezTo>
                  <a:pt x="13590" y="20"/>
                  <a:pt x="13510" y="80"/>
                  <a:pt x="13451" y="100"/>
                </a:cubicBezTo>
                <a:cubicBezTo>
                  <a:pt x="13271" y="120"/>
                  <a:pt x="13072" y="100"/>
                  <a:pt x="12913" y="120"/>
                </a:cubicBezTo>
                <a:cubicBezTo>
                  <a:pt x="12754" y="159"/>
                  <a:pt x="12595" y="219"/>
                  <a:pt x="12436" y="279"/>
                </a:cubicBezTo>
                <a:cubicBezTo>
                  <a:pt x="12356" y="299"/>
                  <a:pt x="12277" y="299"/>
                  <a:pt x="12197" y="319"/>
                </a:cubicBezTo>
                <a:cubicBezTo>
                  <a:pt x="12197" y="319"/>
                  <a:pt x="12157" y="418"/>
                  <a:pt x="12137" y="418"/>
                </a:cubicBezTo>
                <a:cubicBezTo>
                  <a:pt x="12098" y="458"/>
                  <a:pt x="12018" y="398"/>
                  <a:pt x="11978" y="418"/>
                </a:cubicBezTo>
                <a:cubicBezTo>
                  <a:pt x="11401" y="617"/>
                  <a:pt x="10765" y="756"/>
                  <a:pt x="10168" y="876"/>
                </a:cubicBezTo>
                <a:cubicBezTo>
                  <a:pt x="9790" y="955"/>
                  <a:pt x="9451" y="1055"/>
                  <a:pt x="9113" y="1174"/>
                </a:cubicBezTo>
                <a:cubicBezTo>
                  <a:pt x="6944" y="1393"/>
                  <a:pt x="5034" y="2030"/>
                  <a:pt x="3284" y="3960"/>
                </a:cubicBezTo>
                <a:cubicBezTo>
                  <a:pt x="3204" y="4039"/>
                  <a:pt x="3124" y="4139"/>
                  <a:pt x="3065" y="4238"/>
                </a:cubicBezTo>
                <a:cubicBezTo>
                  <a:pt x="3045" y="4218"/>
                  <a:pt x="3025" y="4198"/>
                  <a:pt x="3025" y="4198"/>
                </a:cubicBezTo>
                <a:cubicBezTo>
                  <a:pt x="2925" y="4079"/>
                  <a:pt x="2826" y="4159"/>
                  <a:pt x="2746" y="4178"/>
                </a:cubicBezTo>
                <a:cubicBezTo>
                  <a:pt x="2707" y="4198"/>
                  <a:pt x="2647" y="4238"/>
                  <a:pt x="2607" y="4278"/>
                </a:cubicBezTo>
                <a:cubicBezTo>
                  <a:pt x="2408" y="4417"/>
                  <a:pt x="2209" y="4636"/>
                  <a:pt x="2070" y="4895"/>
                </a:cubicBezTo>
                <a:cubicBezTo>
                  <a:pt x="2010" y="5034"/>
                  <a:pt x="2010" y="5153"/>
                  <a:pt x="1950" y="5293"/>
                </a:cubicBezTo>
                <a:cubicBezTo>
                  <a:pt x="1692" y="5790"/>
                  <a:pt x="1294" y="6287"/>
                  <a:pt x="1135" y="6765"/>
                </a:cubicBezTo>
                <a:cubicBezTo>
                  <a:pt x="1095" y="6964"/>
                  <a:pt x="1214" y="7262"/>
                  <a:pt x="956" y="7322"/>
                </a:cubicBezTo>
                <a:cubicBezTo>
                  <a:pt x="1055" y="7501"/>
                  <a:pt x="916" y="7800"/>
                  <a:pt x="816" y="8018"/>
                </a:cubicBezTo>
                <a:cubicBezTo>
                  <a:pt x="737" y="8138"/>
                  <a:pt x="677" y="8217"/>
                  <a:pt x="598" y="8277"/>
                </a:cubicBezTo>
                <a:cubicBezTo>
                  <a:pt x="538" y="9033"/>
                  <a:pt x="239" y="9789"/>
                  <a:pt x="160" y="10545"/>
                </a:cubicBezTo>
                <a:cubicBezTo>
                  <a:pt x="80" y="11301"/>
                  <a:pt x="1" y="12018"/>
                  <a:pt x="1" y="12674"/>
                </a:cubicBezTo>
                <a:cubicBezTo>
                  <a:pt x="21" y="13768"/>
                  <a:pt x="40" y="14743"/>
                  <a:pt x="200" y="15798"/>
                </a:cubicBezTo>
                <a:cubicBezTo>
                  <a:pt x="239" y="15957"/>
                  <a:pt x="319" y="16136"/>
                  <a:pt x="359" y="16315"/>
                </a:cubicBezTo>
                <a:cubicBezTo>
                  <a:pt x="418" y="16494"/>
                  <a:pt x="458" y="16673"/>
                  <a:pt x="518" y="16872"/>
                </a:cubicBezTo>
                <a:cubicBezTo>
                  <a:pt x="478" y="16912"/>
                  <a:pt x="498" y="16912"/>
                  <a:pt x="538" y="16932"/>
                </a:cubicBezTo>
                <a:cubicBezTo>
                  <a:pt x="598" y="17151"/>
                  <a:pt x="677" y="17370"/>
                  <a:pt x="757" y="17569"/>
                </a:cubicBezTo>
                <a:cubicBezTo>
                  <a:pt x="757" y="17608"/>
                  <a:pt x="757" y="17648"/>
                  <a:pt x="737" y="17688"/>
                </a:cubicBezTo>
                <a:cubicBezTo>
                  <a:pt x="777" y="17728"/>
                  <a:pt x="816" y="17768"/>
                  <a:pt x="836" y="17807"/>
                </a:cubicBezTo>
                <a:cubicBezTo>
                  <a:pt x="916" y="17986"/>
                  <a:pt x="1015" y="18185"/>
                  <a:pt x="1095" y="18364"/>
                </a:cubicBezTo>
                <a:cubicBezTo>
                  <a:pt x="1095" y="18364"/>
                  <a:pt x="1095" y="18384"/>
                  <a:pt x="1135" y="18424"/>
                </a:cubicBezTo>
                <a:cubicBezTo>
                  <a:pt x="1175" y="18504"/>
                  <a:pt x="1214" y="18583"/>
                  <a:pt x="1254" y="18683"/>
                </a:cubicBezTo>
                <a:cubicBezTo>
                  <a:pt x="1254" y="18742"/>
                  <a:pt x="1294" y="18802"/>
                  <a:pt x="1354" y="18842"/>
                </a:cubicBezTo>
                <a:cubicBezTo>
                  <a:pt x="1473" y="19041"/>
                  <a:pt x="1592" y="19220"/>
                  <a:pt x="1732" y="19419"/>
                </a:cubicBezTo>
                <a:cubicBezTo>
                  <a:pt x="3264" y="21588"/>
                  <a:pt x="5850" y="22841"/>
                  <a:pt x="8476" y="23299"/>
                </a:cubicBezTo>
                <a:cubicBezTo>
                  <a:pt x="10327" y="23637"/>
                  <a:pt x="12197" y="23617"/>
                  <a:pt x="14087" y="23518"/>
                </a:cubicBezTo>
                <a:cubicBezTo>
                  <a:pt x="13988" y="23537"/>
                  <a:pt x="13888" y="23557"/>
                  <a:pt x="13789" y="23577"/>
                </a:cubicBezTo>
                <a:cubicBezTo>
                  <a:pt x="13709" y="23597"/>
                  <a:pt x="13530" y="23617"/>
                  <a:pt x="13451" y="23657"/>
                </a:cubicBezTo>
                <a:cubicBezTo>
                  <a:pt x="13431" y="23657"/>
                  <a:pt x="13411" y="23756"/>
                  <a:pt x="13391" y="23756"/>
                </a:cubicBezTo>
                <a:cubicBezTo>
                  <a:pt x="13331" y="23776"/>
                  <a:pt x="13252" y="23717"/>
                  <a:pt x="13172" y="23717"/>
                </a:cubicBezTo>
                <a:cubicBezTo>
                  <a:pt x="12913" y="23717"/>
                  <a:pt x="12734" y="23736"/>
                  <a:pt x="12535" y="23736"/>
                </a:cubicBezTo>
                <a:cubicBezTo>
                  <a:pt x="12376" y="23736"/>
                  <a:pt x="12217" y="23796"/>
                  <a:pt x="12078" y="23677"/>
                </a:cubicBezTo>
                <a:cubicBezTo>
                  <a:pt x="11899" y="23717"/>
                  <a:pt x="11640" y="23796"/>
                  <a:pt x="11381" y="23836"/>
                </a:cubicBezTo>
                <a:cubicBezTo>
                  <a:pt x="11302" y="23856"/>
                  <a:pt x="11123" y="23876"/>
                  <a:pt x="11123" y="23876"/>
                </a:cubicBezTo>
                <a:cubicBezTo>
                  <a:pt x="11083" y="23876"/>
                  <a:pt x="11083" y="23836"/>
                  <a:pt x="11063" y="23836"/>
                </a:cubicBezTo>
                <a:cubicBezTo>
                  <a:pt x="10944" y="23856"/>
                  <a:pt x="10824" y="23915"/>
                  <a:pt x="10705" y="23915"/>
                </a:cubicBezTo>
                <a:cubicBezTo>
                  <a:pt x="10148" y="23955"/>
                  <a:pt x="9272" y="23537"/>
                  <a:pt x="9093" y="24194"/>
                </a:cubicBezTo>
                <a:cubicBezTo>
                  <a:pt x="9014" y="24492"/>
                  <a:pt x="9073" y="24711"/>
                  <a:pt x="9193" y="24851"/>
                </a:cubicBezTo>
                <a:cubicBezTo>
                  <a:pt x="9213" y="24890"/>
                  <a:pt x="9332" y="24871"/>
                  <a:pt x="9412" y="24930"/>
                </a:cubicBezTo>
                <a:cubicBezTo>
                  <a:pt x="9491" y="24970"/>
                  <a:pt x="9571" y="25010"/>
                  <a:pt x="9611" y="25109"/>
                </a:cubicBezTo>
                <a:cubicBezTo>
                  <a:pt x="10148" y="25109"/>
                  <a:pt x="10745" y="24990"/>
                  <a:pt x="11322" y="24950"/>
                </a:cubicBezTo>
                <a:cubicBezTo>
                  <a:pt x="11381" y="24930"/>
                  <a:pt x="11461" y="24890"/>
                  <a:pt x="11521" y="24890"/>
                </a:cubicBezTo>
                <a:cubicBezTo>
                  <a:pt x="11580" y="24890"/>
                  <a:pt x="11640" y="24950"/>
                  <a:pt x="11720" y="24950"/>
                </a:cubicBezTo>
                <a:cubicBezTo>
                  <a:pt x="11859" y="24930"/>
                  <a:pt x="12018" y="24851"/>
                  <a:pt x="12157" y="24851"/>
                </a:cubicBezTo>
                <a:cubicBezTo>
                  <a:pt x="12197" y="24831"/>
                  <a:pt x="12297" y="24890"/>
                  <a:pt x="12356" y="24890"/>
                </a:cubicBezTo>
                <a:cubicBezTo>
                  <a:pt x="12436" y="24890"/>
                  <a:pt x="12495" y="24851"/>
                  <a:pt x="12575" y="24831"/>
                </a:cubicBezTo>
                <a:cubicBezTo>
                  <a:pt x="12655" y="24831"/>
                  <a:pt x="12714" y="24890"/>
                  <a:pt x="12774" y="24890"/>
                </a:cubicBezTo>
                <a:cubicBezTo>
                  <a:pt x="13013" y="24871"/>
                  <a:pt x="13192" y="24751"/>
                  <a:pt x="13371" y="24910"/>
                </a:cubicBezTo>
                <a:cubicBezTo>
                  <a:pt x="13590" y="24811"/>
                  <a:pt x="13829" y="24771"/>
                  <a:pt x="14027" y="24731"/>
                </a:cubicBezTo>
                <a:cubicBezTo>
                  <a:pt x="14127" y="24691"/>
                  <a:pt x="14127" y="24731"/>
                  <a:pt x="14226" y="24711"/>
                </a:cubicBezTo>
                <a:cubicBezTo>
                  <a:pt x="14525" y="24652"/>
                  <a:pt x="14843" y="24532"/>
                  <a:pt x="15142" y="24492"/>
                </a:cubicBezTo>
                <a:cubicBezTo>
                  <a:pt x="15261" y="24473"/>
                  <a:pt x="15380" y="24532"/>
                  <a:pt x="15500" y="24512"/>
                </a:cubicBezTo>
                <a:cubicBezTo>
                  <a:pt x="15599" y="24512"/>
                  <a:pt x="15679" y="24413"/>
                  <a:pt x="15778" y="24393"/>
                </a:cubicBezTo>
                <a:cubicBezTo>
                  <a:pt x="16534" y="24154"/>
                  <a:pt x="17310" y="24274"/>
                  <a:pt x="18126" y="24055"/>
                </a:cubicBezTo>
                <a:cubicBezTo>
                  <a:pt x="18285" y="24015"/>
                  <a:pt x="18444" y="23935"/>
                  <a:pt x="18604" y="23876"/>
                </a:cubicBezTo>
                <a:cubicBezTo>
                  <a:pt x="18604" y="23876"/>
                  <a:pt x="18663" y="23935"/>
                  <a:pt x="18703" y="23915"/>
                </a:cubicBezTo>
                <a:cubicBezTo>
                  <a:pt x="18822" y="23896"/>
                  <a:pt x="19002" y="23836"/>
                  <a:pt x="19141" y="23796"/>
                </a:cubicBezTo>
                <a:cubicBezTo>
                  <a:pt x="20215" y="23458"/>
                  <a:pt x="21230" y="22960"/>
                  <a:pt x="22066" y="22264"/>
                </a:cubicBezTo>
                <a:cubicBezTo>
                  <a:pt x="22125" y="22204"/>
                  <a:pt x="22185" y="22165"/>
                  <a:pt x="22245" y="22105"/>
                </a:cubicBezTo>
                <a:cubicBezTo>
                  <a:pt x="22563" y="21806"/>
                  <a:pt x="22861" y="21448"/>
                  <a:pt x="23100" y="21170"/>
                </a:cubicBezTo>
                <a:cubicBezTo>
                  <a:pt x="23319" y="20931"/>
                  <a:pt x="23558" y="20414"/>
                  <a:pt x="23797" y="20175"/>
                </a:cubicBezTo>
                <a:cubicBezTo>
                  <a:pt x="23816" y="20155"/>
                  <a:pt x="23777" y="20115"/>
                  <a:pt x="23777" y="20076"/>
                </a:cubicBezTo>
                <a:cubicBezTo>
                  <a:pt x="24015" y="19598"/>
                  <a:pt x="24155" y="19041"/>
                  <a:pt x="24254" y="18782"/>
                </a:cubicBezTo>
                <a:cubicBezTo>
                  <a:pt x="24413" y="18364"/>
                  <a:pt x="24433" y="17867"/>
                  <a:pt x="24533" y="17390"/>
                </a:cubicBezTo>
                <a:cubicBezTo>
                  <a:pt x="24612" y="16872"/>
                  <a:pt x="24771" y="16375"/>
                  <a:pt x="24732" y="15798"/>
                </a:cubicBezTo>
                <a:cubicBezTo>
                  <a:pt x="24712" y="15559"/>
                  <a:pt x="24712" y="15440"/>
                  <a:pt x="24712" y="15320"/>
                </a:cubicBezTo>
                <a:cubicBezTo>
                  <a:pt x="24712" y="15082"/>
                  <a:pt x="24632" y="14843"/>
                  <a:pt x="24612" y="14604"/>
                </a:cubicBezTo>
                <a:cubicBezTo>
                  <a:pt x="24592" y="14505"/>
                  <a:pt x="24652" y="14425"/>
                  <a:pt x="24632" y="14326"/>
                </a:cubicBezTo>
                <a:cubicBezTo>
                  <a:pt x="24573" y="13589"/>
                  <a:pt x="24493" y="12833"/>
                  <a:pt x="24354" y="12097"/>
                </a:cubicBezTo>
                <a:cubicBezTo>
                  <a:pt x="24194" y="11361"/>
                  <a:pt x="24015" y="10665"/>
                  <a:pt x="23797" y="9988"/>
                </a:cubicBezTo>
                <a:cubicBezTo>
                  <a:pt x="23757" y="9909"/>
                  <a:pt x="23816" y="9809"/>
                  <a:pt x="23777" y="9749"/>
                </a:cubicBezTo>
                <a:cubicBezTo>
                  <a:pt x="23757" y="9670"/>
                  <a:pt x="23657" y="9630"/>
                  <a:pt x="23617" y="9550"/>
                </a:cubicBezTo>
                <a:cubicBezTo>
                  <a:pt x="23598" y="9511"/>
                  <a:pt x="23657" y="9471"/>
                  <a:pt x="23637" y="9431"/>
                </a:cubicBezTo>
                <a:cubicBezTo>
                  <a:pt x="23617" y="9312"/>
                  <a:pt x="23419" y="8954"/>
                  <a:pt x="23379" y="8914"/>
                </a:cubicBezTo>
                <a:cubicBezTo>
                  <a:pt x="23339" y="8874"/>
                  <a:pt x="23419" y="8854"/>
                  <a:pt x="23399" y="8834"/>
                </a:cubicBezTo>
                <a:cubicBezTo>
                  <a:pt x="23379" y="8774"/>
                  <a:pt x="23339" y="8774"/>
                  <a:pt x="23319" y="8755"/>
                </a:cubicBezTo>
                <a:cubicBezTo>
                  <a:pt x="23299" y="8695"/>
                  <a:pt x="23359" y="8655"/>
                  <a:pt x="23319" y="8615"/>
                </a:cubicBezTo>
                <a:cubicBezTo>
                  <a:pt x="23279" y="8456"/>
                  <a:pt x="23140" y="8337"/>
                  <a:pt x="23080" y="8197"/>
                </a:cubicBezTo>
                <a:cubicBezTo>
                  <a:pt x="23060" y="8158"/>
                  <a:pt x="23100" y="8118"/>
                  <a:pt x="23100" y="8098"/>
                </a:cubicBezTo>
                <a:cubicBezTo>
                  <a:pt x="23080" y="8058"/>
                  <a:pt x="23021" y="8058"/>
                  <a:pt x="23001" y="8018"/>
                </a:cubicBezTo>
                <a:cubicBezTo>
                  <a:pt x="22941" y="7879"/>
                  <a:pt x="22842" y="7740"/>
                  <a:pt x="22782" y="7581"/>
                </a:cubicBezTo>
                <a:cubicBezTo>
                  <a:pt x="22742" y="7501"/>
                  <a:pt x="22762" y="7402"/>
                  <a:pt x="22722" y="7322"/>
                </a:cubicBezTo>
                <a:cubicBezTo>
                  <a:pt x="22643" y="7163"/>
                  <a:pt x="22503" y="7043"/>
                  <a:pt x="22404" y="6884"/>
                </a:cubicBezTo>
                <a:cubicBezTo>
                  <a:pt x="22245" y="6626"/>
                  <a:pt x="22066" y="6307"/>
                  <a:pt x="21887" y="5969"/>
                </a:cubicBezTo>
                <a:cubicBezTo>
                  <a:pt x="21767" y="5790"/>
                  <a:pt x="21727" y="5591"/>
                  <a:pt x="21648" y="5472"/>
                </a:cubicBezTo>
                <a:cubicBezTo>
                  <a:pt x="21608" y="5412"/>
                  <a:pt x="21469" y="5392"/>
                  <a:pt x="21429" y="5332"/>
                </a:cubicBezTo>
                <a:cubicBezTo>
                  <a:pt x="21389" y="5273"/>
                  <a:pt x="21369" y="5153"/>
                  <a:pt x="21329" y="5094"/>
                </a:cubicBezTo>
                <a:cubicBezTo>
                  <a:pt x="21310" y="5054"/>
                  <a:pt x="21250" y="5094"/>
                  <a:pt x="21230" y="5034"/>
                </a:cubicBezTo>
                <a:cubicBezTo>
                  <a:pt x="21230" y="5014"/>
                  <a:pt x="21270" y="4915"/>
                  <a:pt x="21270" y="4895"/>
                </a:cubicBezTo>
                <a:cubicBezTo>
                  <a:pt x="21210" y="4815"/>
                  <a:pt x="21111" y="4775"/>
                  <a:pt x="21071" y="4716"/>
                </a:cubicBezTo>
                <a:cubicBezTo>
                  <a:pt x="20852" y="4457"/>
                  <a:pt x="20534" y="4298"/>
                  <a:pt x="20295" y="4079"/>
                </a:cubicBezTo>
                <a:cubicBezTo>
                  <a:pt x="20156" y="3960"/>
                  <a:pt x="20036" y="3840"/>
                  <a:pt x="19897" y="3721"/>
                </a:cubicBezTo>
                <a:cubicBezTo>
                  <a:pt x="19857" y="3701"/>
                  <a:pt x="19797" y="3701"/>
                  <a:pt x="19797" y="3701"/>
                </a:cubicBezTo>
                <a:cubicBezTo>
                  <a:pt x="19738" y="3661"/>
                  <a:pt x="19758" y="3601"/>
                  <a:pt x="19738" y="3582"/>
                </a:cubicBezTo>
                <a:cubicBezTo>
                  <a:pt x="19698" y="3542"/>
                  <a:pt x="19579" y="3422"/>
                  <a:pt x="19579" y="3422"/>
                </a:cubicBezTo>
                <a:cubicBezTo>
                  <a:pt x="19081" y="3005"/>
                  <a:pt x="18564" y="2666"/>
                  <a:pt x="18106" y="2189"/>
                </a:cubicBezTo>
                <a:cubicBezTo>
                  <a:pt x="18345" y="2209"/>
                  <a:pt x="18524" y="2328"/>
                  <a:pt x="18723" y="2447"/>
                </a:cubicBezTo>
                <a:cubicBezTo>
                  <a:pt x="19141" y="2706"/>
                  <a:pt x="19559" y="2925"/>
                  <a:pt x="19937" y="3184"/>
                </a:cubicBezTo>
                <a:cubicBezTo>
                  <a:pt x="20016" y="3243"/>
                  <a:pt x="20116" y="3323"/>
                  <a:pt x="20215" y="3383"/>
                </a:cubicBezTo>
                <a:cubicBezTo>
                  <a:pt x="20315" y="3422"/>
                  <a:pt x="20454" y="3422"/>
                  <a:pt x="20534" y="3482"/>
                </a:cubicBezTo>
                <a:cubicBezTo>
                  <a:pt x="20573" y="3522"/>
                  <a:pt x="20633" y="3562"/>
                  <a:pt x="20693" y="3601"/>
                </a:cubicBezTo>
                <a:cubicBezTo>
                  <a:pt x="20733" y="3641"/>
                  <a:pt x="20792" y="3681"/>
                  <a:pt x="20792" y="3681"/>
                </a:cubicBezTo>
                <a:cubicBezTo>
                  <a:pt x="20792" y="3701"/>
                  <a:pt x="20772" y="3761"/>
                  <a:pt x="20812" y="3800"/>
                </a:cubicBezTo>
                <a:cubicBezTo>
                  <a:pt x="20852" y="3820"/>
                  <a:pt x="20971" y="3820"/>
                  <a:pt x="21011" y="3860"/>
                </a:cubicBezTo>
                <a:cubicBezTo>
                  <a:pt x="21031" y="3880"/>
                  <a:pt x="20991" y="3920"/>
                  <a:pt x="21011" y="3940"/>
                </a:cubicBezTo>
                <a:cubicBezTo>
                  <a:pt x="21031" y="3979"/>
                  <a:pt x="21071" y="3960"/>
                  <a:pt x="21111" y="3999"/>
                </a:cubicBezTo>
                <a:cubicBezTo>
                  <a:pt x="21310" y="4198"/>
                  <a:pt x="21389" y="4497"/>
                  <a:pt x="21668" y="4656"/>
                </a:cubicBezTo>
                <a:cubicBezTo>
                  <a:pt x="21707" y="5133"/>
                  <a:pt x="22105" y="5492"/>
                  <a:pt x="22404" y="5949"/>
                </a:cubicBezTo>
                <a:cubicBezTo>
                  <a:pt x="22503" y="6069"/>
                  <a:pt x="22603" y="6208"/>
                  <a:pt x="22682" y="6347"/>
                </a:cubicBezTo>
                <a:cubicBezTo>
                  <a:pt x="22702" y="6407"/>
                  <a:pt x="22643" y="6486"/>
                  <a:pt x="22662" y="6546"/>
                </a:cubicBezTo>
                <a:cubicBezTo>
                  <a:pt x="22682" y="6606"/>
                  <a:pt x="22782" y="6665"/>
                  <a:pt x="22802" y="6725"/>
                </a:cubicBezTo>
                <a:cubicBezTo>
                  <a:pt x="22921" y="6984"/>
                  <a:pt x="23060" y="7223"/>
                  <a:pt x="23200" y="7481"/>
                </a:cubicBezTo>
                <a:cubicBezTo>
                  <a:pt x="23419" y="7939"/>
                  <a:pt x="23498" y="8317"/>
                  <a:pt x="23677" y="8655"/>
                </a:cubicBezTo>
                <a:cubicBezTo>
                  <a:pt x="23856" y="9013"/>
                  <a:pt x="24035" y="9332"/>
                  <a:pt x="24155" y="9670"/>
                </a:cubicBezTo>
                <a:cubicBezTo>
                  <a:pt x="24155" y="9729"/>
                  <a:pt x="24115" y="9809"/>
                  <a:pt x="24135" y="9849"/>
                </a:cubicBezTo>
                <a:cubicBezTo>
                  <a:pt x="24155" y="9928"/>
                  <a:pt x="24214" y="9948"/>
                  <a:pt x="24234" y="10008"/>
                </a:cubicBezTo>
                <a:cubicBezTo>
                  <a:pt x="24274" y="10127"/>
                  <a:pt x="24234" y="10267"/>
                  <a:pt x="24274" y="10366"/>
                </a:cubicBezTo>
                <a:cubicBezTo>
                  <a:pt x="24274" y="10426"/>
                  <a:pt x="24374" y="10426"/>
                  <a:pt x="24393" y="10486"/>
                </a:cubicBezTo>
                <a:cubicBezTo>
                  <a:pt x="24433" y="10525"/>
                  <a:pt x="24374" y="10605"/>
                  <a:pt x="24393" y="10645"/>
                </a:cubicBezTo>
                <a:cubicBezTo>
                  <a:pt x="24393" y="10704"/>
                  <a:pt x="24413" y="10724"/>
                  <a:pt x="24413" y="10784"/>
                </a:cubicBezTo>
                <a:cubicBezTo>
                  <a:pt x="24433" y="11102"/>
                  <a:pt x="24672" y="11202"/>
                  <a:pt x="24752" y="11421"/>
                </a:cubicBezTo>
                <a:cubicBezTo>
                  <a:pt x="24831" y="11659"/>
                  <a:pt x="24851" y="11898"/>
                  <a:pt x="24891" y="12157"/>
                </a:cubicBezTo>
                <a:cubicBezTo>
                  <a:pt x="24931" y="12475"/>
                  <a:pt x="25030" y="12853"/>
                  <a:pt x="24970" y="13072"/>
                </a:cubicBezTo>
                <a:cubicBezTo>
                  <a:pt x="24871" y="13410"/>
                  <a:pt x="25070" y="13729"/>
                  <a:pt x="25130" y="14047"/>
                </a:cubicBezTo>
                <a:cubicBezTo>
                  <a:pt x="25189" y="14266"/>
                  <a:pt x="25150" y="14524"/>
                  <a:pt x="25150" y="14664"/>
                </a:cubicBezTo>
                <a:cubicBezTo>
                  <a:pt x="25150" y="14723"/>
                  <a:pt x="25209" y="14783"/>
                  <a:pt x="25209" y="14863"/>
                </a:cubicBezTo>
                <a:cubicBezTo>
                  <a:pt x="25209" y="14982"/>
                  <a:pt x="25229" y="15101"/>
                  <a:pt x="25229" y="15221"/>
                </a:cubicBezTo>
                <a:cubicBezTo>
                  <a:pt x="25249" y="15360"/>
                  <a:pt x="25309" y="15499"/>
                  <a:pt x="25249" y="15639"/>
                </a:cubicBezTo>
                <a:cubicBezTo>
                  <a:pt x="25269" y="15778"/>
                  <a:pt x="25408" y="15838"/>
                  <a:pt x="25428" y="15977"/>
                </a:cubicBezTo>
                <a:cubicBezTo>
                  <a:pt x="25309" y="16136"/>
                  <a:pt x="25468" y="16335"/>
                  <a:pt x="25468" y="16474"/>
                </a:cubicBezTo>
                <a:cubicBezTo>
                  <a:pt x="25468" y="16534"/>
                  <a:pt x="25408" y="16594"/>
                  <a:pt x="25408" y="16653"/>
                </a:cubicBezTo>
                <a:cubicBezTo>
                  <a:pt x="25428" y="16852"/>
                  <a:pt x="25488" y="17071"/>
                  <a:pt x="25488" y="17230"/>
                </a:cubicBezTo>
                <a:cubicBezTo>
                  <a:pt x="25488" y="17270"/>
                  <a:pt x="25428" y="17350"/>
                  <a:pt x="25428" y="17390"/>
                </a:cubicBezTo>
                <a:cubicBezTo>
                  <a:pt x="25408" y="17668"/>
                  <a:pt x="25428" y="17947"/>
                  <a:pt x="25388" y="18245"/>
                </a:cubicBezTo>
                <a:cubicBezTo>
                  <a:pt x="25368" y="18524"/>
                  <a:pt x="25329" y="18862"/>
                  <a:pt x="25249" y="19160"/>
                </a:cubicBezTo>
                <a:cubicBezTo>
                  <a:pt x="25150" y="19598"/>
                  <a:pt x="24970" y="19996"/>
                  <a:pt x="24851" y="20394"/>
                </a:cubicBezTo>
                <a:cubicBezTo>
                  <a:pt x="24851" y="20394"/>
                  <a:pt x="24771" y="20414"/>
                  <a:pt x="24752" y="20473"/>
                </a:cubicBezTo>
                <a:cubicBezTo>
                  <a:pt x="24712" y="20613"/>
                  <a:pt x="24712" y="20812"/>
                  <a:pt x="24652" y="20931"/>
                </a:cubicBezTo>
                <a:cubicBezTo>
                  <a:pt x="24592" y="21110"/>
                  <a:pt x="24433" y="21229"/>
                  <a:pt x="24453" y="21428"/>
                </a:cubicBezTo>
                <a:cubicBezTo>
                  <a:pt x="24354" y="21627"/>
                  <a:pt x="24155" y="21747"/>
                  <a:pt x="24075" y="21906"/>
                </a:cubicBezTo>
                <a:cubicBezTo>
                  <a:pt x="24035" y="21966"/>
                  <a:pt x="24055" y="22045"/>
                  <a:pt x="23996" y="22105"/>
                </a:cubicBezTo>
                <a:cubicBezTo>
                  <a:pt x="23916" y="22165"/>
                  <a:pt x="23836" y="22165"/>
                  <a:pt x="23757" y="22224"/>
                </a:cubicBezTo>
                <a:cubicBezTo>
                  <a:pt x="23578" y="22324"/>
                  <a:pt x="23518" y="22463"/>
                  <a:pt x="23419" y="22582"/>
                </a:cubicBezTo>
                <a:cubicBezTo>
                  <a:pt x="23339" y="22722"/>
                  <a:pt x="23200" y="22881"/>
                  <a:pt x="23040" y="23000"/>
                </a:cubicBezTo>
                <a:cubicBezTo>
                  <a:pt x="22643" y="23319"/>
                  <a:pt x="22105" y="23557"/>
                  <a:pt x="21747" y="23756"/>
                </a:cubicBezTo>
                <a:cubicBezTo>
                  <a:pt x="21688" y="23816"/>
                  <a:pt x="21648" y="23816"/>
                  <a:pt x="21568" y="23856"/>
                </a:cubicBezTo>
                <a:cubicBezTo>
                  <a:pt x="21409" y="23935"/>
                  <a:pt x="21270" y="24055"/>
                  <a:pt x="21130" y="24114"/>
                </a:cubicBezTo>
                <a:cubicBezTo>
                  <a:pt x="20772" y="24254"/>
                  <a:pt x="20414" y="24274"/>
                  <a:pt x="20096" y="24373"/>
                </a:cubicBezTo>
                <a:cubicBezTo>
                  <a:pt x="19897" y="24433"/>
                  <a:pt x="19718" y="24572"/>
                  <a:pt x="19519" y="24612"/>
                </a:cubicBezTo>
                <a:cubicBezTo>
                  <a:pt x="19280" y="24691"/>
                  <a:pt x="19021" y="24691"/>
                  <a:pt x="18803" y="24711"/>
                </a:cubicBezTo>
                <a:cubicBezTo>
                  <a:pt x="18743" y="24771"/>
                  <a:pt x="18624" y="24791"/>
                  <a:pt x="18584" y="24910"/>
                </a:cubicBezTo>
                <a:cubicBezTo>
                  <a:pt x="18504" y="24930"/>
                  <a:pt x="18484" y="24811"/>
                  <a:pt x="18405" y="24831"/>
                </a:cubicBezTo>
                <a:cubicBezTo>
                  <a:pt x="18405" y="24831"/>
                  <a:pt x="18345" y="24930"/>
                  <a:pt x="18345" y="24930"/>
                </a:cubicBezTo>
                <a:cubicBezTo>
                  <a:pt x="18305" y="24950"/>
                  <a:pt x="18246" y="24950"/>
                  <a:pt x="18206" y="24950"/>
                </a:cubicBezTo>
                <a:cubicBezTo>
                  <a:pt x="18007" y="24990"/>
                  <a:pt x="17768" y="24930"/>
                  <a:pt x="17629" y="25030"/>
                </a:cubicBezTo>
                <a:cubicBezTo>
                  <a:pt x="16912" y="25408"/>
                  <a:pt x="16077" y="25308"/>
                  <a:pt x="15420" y="25646"/>
                </a:cubicBezTo>
                <a:cubicBezTo>
                  <a:pt x="15042" y="25706"/>
                  <a:pt x="14425" y="25786"/>
                  <a:pt x="14067" y="26044"/>
                </a:cubicBezTo>
                <a:cubicBezTo>
                  <a:pt x="13709" y="25945"/>
                  <a:pt x="13351" y="26124"/>
                  <a:pt x="12993" y="26204"/>
                </a:cubicBezTo>
                <a:cubicBezTo>
                  <a:pt x="12774" y="26243"/>
                  <a:pt x="12555" y="26223"/>
                  <a:pt x="12336" y="26263"/>
                </a:cubicBezTo>
                <a:cubicBezTo>
                  <a:pt x="12297" y="26263"/>
                  <a:pt x="12177" y="26363"/>
                  <a:pt x="12157" y="26363"/>
                </a:cubicBezTo>
                <a:cubicBezTo>
                  <a:pt x="12137" y="26363"/>
                  <a:pt x="12137" y="26303"/>
                  <a:pt x="12098" y="26323"/>
                </a:cubicBezTo>
                <a:cubicBezTo>
                  <a:pt x="11978" y="26343"/>
                  <a:pt x="11899" y="26403"/>
                  <a:pt x="11779" y="26422"/>
                </a:cubicBezTo>
                <a:cubicBezTo>
                  <a:pt x="11620" y="26442"/>
                  <a:pt x="11441" y="26422"/>
                  <a:pt x="11282" y="26422"/>
                </a:cubicBezTo>
                <a:cubicBezTo>
                  <a:pt x="11083" y="26403"/>
                  <a:pt x="10904" y="26343"/>
                  <a:pt x="10725" y="26343"/>
                </a:cubicBezTo>
                <a:cubicBezTo>
                  <a:pt x="10347" y="26363"/>
                  <a:pt x="9949" y="26661"/>
                  <a:pt x="9571" y="26482"/>
                </a:cubicBezTo>
                <a:cubicBezTo>
                  <a:pt x="9412" y="26582"/>
                  <a:pt x="9292" y="26522"/>
                  <a:pt x="9173" y="26442"/>
                </a:cubicBezTo>
                <a:cubicBezTo>
                  <a:pt x="8874" y="26582"/>
                  <a:pt x="8576" y="26522"/>
                  <a:pt x="8297" y="26522"/>
                </a:cubicBezTo>
                <a:cubicBezTo>
                  <a:pt x="8118" y="26522"/>
                  <a:pt x="7979" y="26562"/>
                  <a:pt x="7820" y="26562"/>
                </a:cubicBezTo>
                <a:cubicBezTo>
                  <a:pt x="7661" y="26542"/>
                  <a:pt x="7621" y="26462"/>
                  <a:pt x="7502" y="26502"/>
                </a:cubicBezTo>
                <a:cubicBezTo>
                  <a:pt x="7362" y="26542"/>
                  <a:pt x="6885" y="26403"/>
                  <a:pt x="6765" y="26383"/>
                </a:cubicBezTo>
                <a:cubicBezTo>
                  <a:pt x="6686" y="26383"/>
                  <a:pt x="6626" y="26403"/>
                  <a:pt x="6586" y="26383"/>
                </a:cubicBezTo>
                <a:cubicBezTo>
                  <a:pt x="6566" y="26383"/>
                  <a:pt x="6566" y="26323"/>
                  <a:pt x="6566" y="26323"/>
                </a:cubicBezTo>
                <a:cubicBezTo>
                  <a:pt x="6328" y="26303"/>
                  <a:pt x="5890" y="26243"/>
                  <a:pt x="5790" y="26263"/>
                </a:cubicBezTo>
                <a:cubicBezTo>
                  <a:pt x="5651" y="26323"/>
                  <a:pt x="5512" y="26184"/>
                  <a:pt x="5412" y="26144"/>
                </a:cubicBezTo>
                <a:cubicBezTo>
                  <a:pt x="4935" y="25965"/>
                  <a:pt x="4636" y="25925"/>
                  <a:pt x="4219" y="25925"/>
                </a:cubicBezTo>
                <a:cubicBezTo>
                  <a:pt x="4119" y="25885"/>
                  <a:pt x="4079" y="25845"/>
                  <a:pt x="4040" y="25786"/>
                </a:cubicBezTo>
                <a:cubicBezTo>
                  <a:pt x="3980" y="25686"/>
                  <a:pt x="3841" y="25925"/>
                  <a:pt x="3861" y="25766"/>
                </a:cubicBezTo>
                <a:cubicBezTo>
                  <a:pt x="3662" y="25746"/>
                  <a:pt x="3642" y="25666"/>
                  <a:pt x="3443" y="25567"/>
                </a:cubicBezTo>
                <a:cubicBezTo>
                  <a:pt x="3343" y="25746"/>
                  <a:pt x="3204" y="25487"/>
                  <a:pt x="3204" y="25487"/>
                </a:cubicBezTo>
                <a:cubicBezTo>
                  <a:pt x="3144" y="25447"/>
                  <a:pt x="3085" y="25507"/>
                  <a:pt x="3065" y="25487"/>
                </a:cubicBezTo>
                <a:cubicBezTo>
                  <a:pt x="2905" y="25388"/>
                  <a:pt x="2806" y="25209"/>
                  <a:pt x="2647" y="25129"/>
                </a:cubicBezTo>
                <a:cubicBezTo>
                  <a:pt x="2527" y="25089"/>
                  <a:pt x="2408" y="25109"/>
                  <a:pt x="2269" y="25089"/>
                </a:cubicBezTo>
                <a:cubicBezTo>
                  <a:pt x="1931" y="25030"/>
                  <a:pt x="1493" y="24791"/>
                  <a:pt x="1075" y="24552"/>
                </a:cubicBezTo>
                <a:cubicBezTo>
                  <a:pt x="916" y="24691"/>
                  <a:pt x="1155" y="24751"/>
                  <a:pt x="1214" y="24831"/>
                </a:cubicBezTo>
                <a:cubicBezTo>
                  <a:pt x="1354" y="25010"/>
                  <a:pt x="1473" y="25109"/>
                  <a:pt x="1592" y="25169"/>
                </a:cubicBezTo>
                <a:cubicBezTo>
                  <a:pt x="1672" y="25189"/>
                  <a:pt x="1692" y="25288"/>
                  <a:pt x="1712" y="25308"/>
                </a:cubicBezTo>
                <a:cubicBezTo>
                  <a:pt x="2030" y="25567"/>
                  <a:pt x="2508" y="25865"/>
                  <a:pt x="2806" y="25945"/>
                </a:cubicBezTo>
                <a:cubicBezTo>
                  <a:pt x="3284" y="26104"/>
                  <a:pt x="3681" y="26343"/>
                  <a:pt x="4139" y="26522"/>
                </a:cubicBezTo>
                <a:cubicBezTo>
                  <a:pt x="4378" y="26601"/>
                  <a:pt x="4676" y="26701"/>
                  <a:pt x="4855" y="26721"/>
                </a:cubicBezTo>
                <a:cubicBezTo>
                  <a:pt x="4935" y="26741"/>
                  <a:pt x="4955" y="26820"/>
                  <a:pt x="4995" y="26840"/>
                </a:cubicBezTo>
                <a:cubicBezTo>
                  <a:pt x="5174" y="26900"/>
                  <a:pt x="5412" y="26940"/>
                  <a:pt x="5611" y="26980"/>
                </a:cubicBezTo>
                <a:cubicBezTo>
                  <a:pt x="5850" y="27039"/>
                  <a:pt x="6089" y="27099"/>
                  <a:pt x="6228" y="27119"/>
                </a:cubicBezTo>
                <a:cubicBezTo>
                  <a:pt x="6268" y="27119"/>
                  <a:pt x="6268" y="27178"/>
                  <a:pt x="6268" y="27178"/>
                </a:cubicBezTo>
                <a:cubicBezTo>
                  <a:pt x="6507" y="27258"/>
                  <a:pt x="6606" y="27159"/>
                  <a:pt x="6765" y="27198"/>
                </a:cubicBezTo>
                <a:cubicBezTo>
                  <a:pt x="6765" y="27198"/>
                  <a:pt x="6825" y="27258"/>
                  <a:pt x="6885" y="27278"/>
                </a:cubicBezTo>
                <a:cubicBezTo>
                  <a:pt x="6964" y="27298"/>
                  <a:pt x="7024" y="27258"/>
                  <a:pt x="7064" y="27258"/>
                </a:cubicBezTo>
                <a:cubicBezTo>
                  <a:pt x="7322" y="27298"/>
                  <a:pt x="7581" y="27397"/>
                  <a:pt x="7820" y="27417"/>
                </a:cubicBezTo>
                <a:cubicBezTo>
                  <a:pt x="8019" y="27417"/>
                  <a:pt x="8258" y="27338"/>
                  <a:pt x="8437" y="27358"/>
                </a:cubicBezTo>
                <a:cubicBezTo>
                  <a:pt x="8556" y="27358"/>
                  <a:pt x="8596" y="27417"/>
                  <a:pt x="8636" y="27437"/>
                </a:cubicBezTo>
                <a:cubicBezTo>
                  <a:pt x="8656" y="27437"/>
                  <a:pt x="8675" y="27377"/>
                  <a:pt x="8675" y="27377"/>
                </a:cubicBezTo>
                <a:cubicBezTo>
                  <a:pt x="9034" y="27417"/>
                  <a:pt x="9451" y="27457"/>
                  <a:pt x="9670" y="27497"/>
                </a:cubicBezTo>
                <a:cubicBezTo>
                  <a:pt x="9730" y="27497"/>
                  <a:pt x="9750" y="27457"/>
                  <a:pt x="9790" y="27457"/>
                </a:cubicBezTo>
                <a:cubicBezTo>
                  <a:pt x="10008" y="27417"/>
                  <a:pt x="10148" y="27437"/>
                  <a:pt x="10367" y="27437"/>
                </a:cubicBezTo>
                <a:cubicBezTo>
                  <a:pt x="10585" y="27437"/>
                  <a:pt x="10904" y="27377"/>
                  <a:pt x="11162" y="27358"/>
                </a:cubicBezTo>
                <a:cubicBezTo>
                  <a:pt x="11222" y="27358"/>
                  <a:pt x="11302" y="27377"/>
                  <a:pt x="11381" y="27377"/>
                </a:cubicBezTo>
                <a:cubicBezTo>
                  <a:pt x="12018" y="27318"/>
                  <a:pt x="12973" y="27318"/>
                  <a:pt x="13649" y="27178"/>
                </a:cubicBezTo>
                <a:cubicBezTo>
                  <a:pt x="14346" y="27039"/>
                  <a:pt x="14983" y="26860"/>
                  <a:pt x="15599" y="26741"/>
                </a:cubicBezTo>
                <a:cubicBezTo>
                  <a:pt x="15957" y="26661"/>
                  <a:pt x="16256" y="26562"/>
                  <a:pt x="16554" y="26502"/>
                </a:cubicBezTo>
                <a:cubicBezTo>
                  <a:pt x="16952" y="26422"/>
                  <a:pt x="17390" y="26442"/>
                  <a:pt x="17828" y="26323"/>
                </a:cubicBezTo>
                <a:cubicBezTo>
                  <a:pt x="17967" y="26283"/>
                  <a:pt x="18106" y="26223"/>
                  <a:pt x="18246" y="26164"/>
                </a:cubicBezTo>
                <a:cubicBezTo>
                  <a:pt x="18763" y="26005"/>
                  <a:pt x="19101" y="25905"/>
                  <a:pt x="19539" y="25806"/>
                </a:cubicBezTo>
                <a:lnTo>
                  <a:pt x="20116" y="25666"/>
                </a:lnTo>
                <a:cubicBezTo>
                  <a:pt x="20315" y="25607"/>
                  <a:pt x="20534" y="25547"/>
                  <a:pt x="20733" y="25487"/>
                </a:cubicBezTo>
                <a:cubicBezTo>
                  <a:pt x="21130" y="25348"/>
                  <a:pt x="21528" y="25209"/>
                  <a:pt x="21906" y="25030"/>
                </a:cubicBezTo>
                <a:cubicBezTo>
                  <a:pt x="22583" y="24751"/>
                  <a:pt x="23220" y="24333"/>
                  <a:pt x="23797" y="23856"/>
                </a:cubicBezTo>
                <a:cubicBezTo>
                  <a:pt x="24433" y="23279"/>
                  <a:pt x="25010" y="22602"/>
                  <a:pt x="25468" y="21866"/>
                </a:cubicBezTo>
                <a:cubicBezTo>
                  <a:pt x="26105" y="20891"/>
                  <a:pt x="26542" y="19697"/>
                  <a:pt x="26662" y="18563"/>
                </a:cubicBezTo>
                <a:cubicBezTo>
                  <a:pt x="26761" y="17608"/>
                  <a:pt x="26861" y="16474"/>
                  <a:pt x="26781" y="15479"/>
                </a:cubicBezTo>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69" name="Google Shape;1710;p20"/>
          <p:cNvSpPr/>
          <p:nvPr/>
        </p:nvSpPr>
        <p:spPr>
          <a:xfrm>
            <a:off x="600600" y="1014000"/>
            <a:ext cx="7942800" cy="3748500"/>
          </a:xfrm>
          <a:prstGeom prst="rect"/>
          <a:no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366" name="Google Shape;1711;p20"/>
          <p:cNvGrpSpPr/>
          <p:nvPr/>
        </p:nvGrpSpPr>
        <p:grpSpPr>
          <a:xfrm rot="10800000">
            <a:off x="2935317" y="836886"/>
            <a:ext cx="1124259" cy="572702"/>
            <a:chOff x="2094425" y="748900"/>
            <a:chExt cx="887900" cy="452300"/>
          </a:xfrm>
        </p:grpSpPr>
        <p:sp>
          <p:nvSpPr>
            <p:cNvPr id="1050870" name="Google Shape;1712;p20"/>
            <p:cNvSpPr/>
            <p:nvPr/>
          </p:nvSpPr>
          <p:spPr>
            <a:xfrm>
              <a:off x="2094425" y="748900"/>
              <a:ext cx="887900" cy="419450"/>
            </a:xfrm>
            <a:custGeom>
              <a:avLst/>
              <a:ahLst/>
              <a:rect l="l" t="t" r="r" b="b"/>
              <a:pathLst>
                <a:path w="35516" h="16778" extrusionOk="0">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71" name="Google Shape;1713;p20"/>
            <p:cNvSpPr/>
            <p:nvPr/>
          </p:nvSpPr>
          <p:spPr>
            <a:xfrm>
              <a:off x="2180475" y="835350"/>
              <a:ext cx="733700" cy="337425"/>
            </a:xfrm>
            <a:custGeom>
              <a:avLst/>
              <a:ahLst/>
              <a:rect l="l" t="t" r="r" b="b"/>
              <a:pathLst>
                <a:path w="29348" h="13497" extrusionOk="0">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72" name="Google Shape;1714;p20"/>
            <p:cNvSpPr/>
            <p:nvPr/>
          </p:nvSpPr>
          <p:spPr>
            <a:xfrm>
              <a:off x="2263050" y="935600"/>
              <a:ext cx="563600" cy="236375"/>
            </a:xfrm>
            <a:custGeom>
              <a:avLst/>
              <a:ahLst/>
              <a:rect l="l" t="t" r="r" b="b"/>
              <a:pathLst>
                <a:path w="22544" h="9455" extrusionOk="0">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73" name="Google Shape;1715;p20"/>
            <p:cNvSpPr/>
            <p:nvPr/>
          </p:nvSpPr>
          <p:spPr>
            <a:xfrm>
              <a:off x="2343125" y="1024550"/>
              <a:ext cx="375575" cy="176650"/>
            </a:xfrm>
            <a:custGeom>
              <a:avLst/>
              <a:ahLst/>
              <a:rect l="l" t="t" r="r" b="b"/>
              <a:pathLst>
                <a:path w="15023" h="7066" extrusionOk="0">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50874" name="Google Shape;1716;p20"/>
          <p:cNvSpPr/>
          <p:nvPr/>
        </p:nvSpPr>
        <p:spPr>
          <a:xfrm rot="-927999">
            <a:off x="5985728" y="786808"/>
            <a:ext cx="2597867" cy="2032208"/>
          </a:xfrm>
          <a:custGeom>
            <a:avLst/>
            <a:ahLst/>
            <a:rect l="l" t="t" r="r" b="b"/>
            <a:pathLst>
              <a:path w="92280" h="72187" extrusionOk="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367" name="Google Shape;1717;p20"/>
          <p:cNvGrpSpPr/>
          <p:nvPr/>
        </p:nvGrpSpPr>
        <p:grpSpPr>
          <a:xfrm>
            <a:off x="600600" y="519300"/>
            <a:ext cx="7942800" cy="494700"/>
            <a:chOff x="600600" y="519300"/>
            <a:chExt cx="7942800" cy="494700"/>
          </a:xfrm>
        </p:grpSpPr>
        <p:sp>
          <p:nvSpPr>
            <p:cNvPr id="1050875" name="Google Shape;1718;p20"/>
            <p:cNvSpPr/>
            <p:nvPr/>
          </p:nvSpPr>
          <p:spPr>
            <a:xfrm>
              <a:off x="600600" y="519300"/>
              <a:ext cx="7942800" cy="494700"/>
            </a:xfrm>
            <a:prstGeom prst="rect"/>
            <a:solidFill>
              <a:schemeClr val="accent4"/>
            </a:solid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368" name="Google Shape;1719;p20"/>
            <p:cNvGrpSpPr/>
            <p:nvPr/>
          </p:nvGrpSpPr>
          <p:grpSpPr>
            <a:xfrm>
              <a:off x="7542569" y="681111"/>
              <a:ext cx="789243" cy="171052"/>
              <a:chOff x="733775" y="310686"/>
              <a:chExt cx="789243" cy="171052"/>
            </a:xfrm>
          </p:grpSpPr>
          <p:sp>
            <p:nvSpPr>
              <p:cNvPr id="1050876" name="Google Shape;1720;p20"/>
              <p:cNvSpPr/>
              <p:nvPr/>
            </p:nvSpPr>
            <p:spPr>
              <a:xfrm>
                <a:off x="1364945" y="310686"/>
                <a:ext cx="158072" cy="171052"/>
              </a:xfrm>
              <a:prstGeom prst="rect"/>
            </p:spPr>
            <p:txBody>
              <a:bodyPr>
                <a:prstTxWarp prst="textPlain"/>
              </a:bodyPr>
              <a:p>
                <a:pPr algn="ctr" lvl="0"/>
                <a:r>
                  <a:rPr b="0" i="0">
                    <a:ln>
                      <a:noFill/>
                    </a:ln>
                    <a:solidFill>
                      <a:schemeClr val="lt2"/>
                    </a:solidFill>
                    <a:latin typeface="Gaegu;300"/>
                  </a:rPr>
                  <a:t>x</a:t>
                </a:r>
              </a:p>
            </p:txBody>
          </p:sp>
          <p:sp>
            <p:nvSpPr>
              <p:cNvPr id="1050877" name="Google Shape;1721;p20"/>
              <p:cNvSpPr/>
              <p:nvPr/>
            </p:nvSpPr>
            <p:spPr>
              <a:xfrm>
                <a:off x="733775" y="385383"/>
                <a:ext cx="155474" cy="21652"/>
              </a:xfrm>
              <a:prstGeom prst="rect"/>
            </p:spPr>
            <p:txBody>
              <a:bodyPr>
                <a:prstTxWarp prst="textPlain"/>
              </a:bodyPr>
              <a:p>
                <a:pPr algn="ctr" lvl="0"/>
                <a:r>
                  <a:rPr b="0" i="0">
                    <a:ln>
                      <a:noFill/>
                    </a:ln>
                    <a:solidFill>
                      <a:schemeClr val="lt2"/>
                    </a:solidFill>
                    <a:latin typeface="Gaegu;300"/>
                  </a:rPr>
                  <a:t>-</a:t>
                </a:r>
              </a:p>
            </p:txBody>
          </p:sp>
          <p:grpSp>
            <p:nvGrpSpPr>
              <p:cNvPr id="369" name="Google Shape;1722;p20"/>
              <p:cNvGrpSpPr/>
              <p:nvPr/>
            </p:nvGrpSpPr>
            <p:grpSpPr>
              <a:xfrm>
                <a:off x="1015525" y="313175"/>
                <a:ext cx="184510" cy="164017"/>
                <a:chOff x="7228702" y="774508"/>
                <a:chExt cx="285046" cy="253347"/>
              </a:xfrm>
            </p:grpSpPr>
            <p:grpSp>
              <p:nvGrpSpPr>
                <p:cNvPr id="370" name="Google Shape;1723;p20"/>
                <p:cNvGrpSpPr/>
                <p:nvPr/>
              </p:nvGrpSpPr>
              <p:grpSpPr>
                <a:xfrm>
                  <a:off x="7313001" y="774508"/>
                  <a:ext cx="200747" cy="228523"/>
                  <a:chOff x="7313001" y="774508"/>
                  <a:chExt cx="200747" cy="228523"/>
                </a:xfrm>
              </p:grpSpPr>
              <p:sp>
                <p:nvSpPr>
                  <p:cNvPr id="1050878" name="Google Shape;1724;p20"/>
                  <p:cNvSpPr/>
                  <p:nvPr/>
                </p:nvSpPr>
                <p:spPr>
                  <a:xfrm>
                    <a:off x="7315737" y="774508"/>
                    <a:ext cx="198011" cy="228523"/>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50879" name="Google Shape;1725;p20"/>
                  <p:cNvSpPr/>
                  <p:nvPr/>
                </p:nvSpPr>
                <p:spPr>
                  <a:xfrm>
                    <a:off x="7313001" y="778289"/>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371" name="Google Shape;1726;p20"/>
                <p:cNvGrpSpPr/>
                <p:nvPr/>
              </p:nvGrpSpPr>
              <p:grpSpPr>
                <a:xfrm>
                  <a:off x="7228702" y="809455"/>
                  <a:ext cx="200757" cy="218400"/>
                  <a:chOff x="7269477" y="781280"/>
                  <a:chExt cx="200757" cy="218400"/>
                </a:xfrm>
              </p:grpSpPr>
              <p:sp>
                <p:nvSpPr>
                  <p:cNvPr id="1050880" name="Google Shape;1727;p20"/>
                  <p:cNvSpPr/>
                  <p:nvPr/>
                </p:nvSpPr>
                <p:spPr>
                  <a:xfrm>
                    <a:off x="7269477" y="781280"/>
                    <a:ext cx="200749" cy="217216"/>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50881" name="Google Shape;1728;p20"/>
                  <p:cNvSpPr/>
                  <p:nvPr/>
                </p:nvSpPr>
                <p:spPr>
                  <a:xfrm>
                    <a:off x="7269491" y="782465"/>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grpSp>
        <p:grpSp>
          <p:nvGrpSpPr>
            <p:cNvPr id="372" name="Google Shape;1729;p20"/>
            <p:cNvGrpSpPr/>
            <p:nvPr/>
          </p:nvGrpSpPr>
          <p:grpSpPr>
            <a:xfrm>
              <a:off x="812189" y="664537"/>
              <a:ext cx="800559" cy="204209"/>
              <a:chOff x="747420" y="664537"/>
              <a:chExt cx="800559" cy="204209"/>
            </a:xfrm>
          </p:grpSpPr>
          <p:grpSp>
            <p:nvGrpSpPr>
              <p:cNvPr id="373" name="Google Shape;1730;p20"/>
              <p:cNvGrpSpPr/>
              <p:nvPr/>
            </p:nvGrpSpPr>
            <p:grpSpPr>
              <a:xfrm>
                <a:off x="1339984" y="664537"/>
                <a:ext cx="207995" cy="204209"/>
                <a:chOff x="1541700" y="658850"/>
                <a:chExt cx="253838" cy="249218"/>
              </a:xfrm>
            </p:grpSpPr>
            <p:sp>
              <p:nvSpPr>
                <p:cNvPr id="1050882" name="Google Shape;1731;p20"/>
                <p:cNvSpPr/>
                <p:nvPr/>
              </p:nvSpPr>
              <p:spPr>
                <a:xfrm>
                  <a:off x="1541700" y="658850"/>
                  <a:ext cx="253838" cy="249218"/>
                </a:xfrm>
                <a:custGeom>
                  <a:avLst/>
                  <a:ah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83" name="Google Shape;1732;p20"/>
                <p:cNvSpPr/>
                <p:nvPr/>
              </p:nvSpPr>
              <p:spPr>
                <a:xfrm>
                  <a:off x="1610522" y="731473"/>
                  <a:ext cx="118892" cy="100998"/>
                </a:xfrm>
                <a:custGeom>
                  <a:avLst/>
                  <a:ah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50884" name="Google Shape;1733;p20"/>
              <p:cNvSpPr/>
              <p:nvPr/>
            </p:nvSpPr>
            <p:spPr>
              <a:xfrm rot="-5400000">
                <a:off x="715100" y="702546"/>
                <a:ext cx="192827" cy="128187"/>
              </a:xfrm>
              <a:prstGeom prst="rect"/>
            </p:spPr>
            <p:txBody>
              <a:bodyPr>
                <a:prstTxWarp prst="textPlain"/>
              </a:bodyPr>
              <a:p>
                <a:pPr algn="ctr" lvl="0"/>
                <a:r>
                  <a:rPr b="0" i="0">
                    <a:ln>
                      <a:noFill/>
                    </a:ln>
                    <a:solidFill>
                      <a:schemeClr val="lt2"/>
                    </a:solidFill>
                    <a:latin typeface="Gaegu;300"/>
                  </a:rPr>
                  <a:t>^</a:t>
                </a:r>
              </a:p>
            </p:txBody>
          </p:sp>
          <p:sp>
            <p:nvSpPr>
              <p:cNvPr id="1050885" name="Google Shape;1734;p20"/>
              <p:cNvSpPr/>
              <p:nvPr/>
            </p:nvSpPr>
            <p:spPr>
              <a:xfrm rot="5400000" flipH="1">
                <a:off x="1011380" y="702546"/>
                <a:ext cx="192827" cy="128187"/>
              </a:xfrm>
              <a:prstGeom prst="rect"/>
            </p:spPr>
            <p:txBody>
              <a:bodyPr>
                <a:prstTxWarp prst="textPlain"/>
              </a:bodyPr>
              <a:p>
                <a:pPr algn="ctr" lvl="0"/>
                <a:r>
                  <a:rPr b="0" i="0">
                    <a:ln>
                      <a:noFill/>
                    </a:ln>
                    <a:solidFill>
                      <a:schemeClr val="lt2"/>
                    </a:solidFill>
                    <a:latin typeface="Gaegu;300"/>
                  </a:rPr>
                  <a:t>^</a:t>
                </a:r>
              </a:p>
            </p:txBody>
          </p:sp>
        </p:grpSp>
      </p:grpSp>
      <p:sp>
        <p:nvSpPr>
          <p:cNvPr id="1050886" name="Google Shape;1735;p20"/>
          <p:cNvSpPr txBox="1"/>
          <p:nvPr>
            <p:ph type="title"/>
          </p:nvPr>
        </p:nvSpPr>
        <p:spPr>
          <a:xfrm>
            <a:off x="720000" y="445025"/>
            <a:ext cx="7704000" cy="572700"/>
          </a:xfrm>
          <a:prstGeom prst="rect"/>
        </p:spPr>
        <p:txBody>
          <a:bodyPr anchor="ctr" anchorCtr="0" bIns="0" lIns="0" rIns="0" spcFirstLastPara="1" tIns="0" wrap="square">
            <a:noAutofit/>
          </a:bodyPr>
          <a:lstStyle>
            <a:lvl1pPr lvl="0" rtl="0">
              <a:spcBef>
                <a:spcPts val="0"/>
              </a:spcBef>
              <a:spcAft>
                <a:spcPts val="0"/>
              </a:spcAft>
              <a:buSzPts val="30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grpSp>
        <p:nvGrpSpPr>
          <p:cNvPr id="374" name="Google Shape;1736;p20"/>
          <p:cNvGrpSpPr/>
          <p:nvPr/>
        </p:nvGrpSpPr>
        <p:grpSpPr>
          <a:xfrm rot="2700000">
            <a:off x="6062347" y="4226475"/>
            <a:ext cx="328112" cy="377951"/>
            <a:chOff x="3150425" y="3024575"/>
            <a:chExt cx="130350" cy="150150"/>
          </a:xfrm>
        </p:grpSpPr>
        <p:sp>
          <p:nvSpPr>
            <p:cNvPr id="1050887" name="Google Shape;1737;p20"/>
            <p:cNvSpPr/>
            <p:nvPr/>
          </p:nvSpPr>
          <p:spPr>
            <a:xfrm>
              <a:off x="3259350" y="3087675"/>
              <a:ext cx="21425" cy="20150"/>
            </a:xfrm>
            <a:custGeom>
              <a:avLst/>
              <a:ah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88" name="Google Shape;1738;p20"/>
            <p:cNvSpPr/>
            <p:nvPr/>
          </p:nvSpPr>
          <p:spPr>
            <a:xfrm>
              <a:off x="3226525" y="3128500"/>
              <a:ext cx="22425" cy="29025"/>
            </a:xfrm>
            <a:custGeom>
              <a:avLst/>
              <a:ah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89" name="Google Shape;1739;p20"/>
            <p:cNvSpPr/>
            <p:nvPr/>
          </p:nvSpPr>
          <p:spPr>
            <a:xfrm>
              <a:off x="3237625" y="3024575"/>
              <a:ext cx="14800" cy="14075"/>
            </a:xfrm>
            <a:custGeom>
              <a:avLst/>
              <a:ah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90" name="Google Shape;1740;p20"/>
            <p:cNvSpPr/>
            <p:nvPr/>
          </p:nvSpPr>
          <p:spPr>
            <a:xfrm>
              <a:off x="3209125" y="3062300"/>
              <a:ext cx="22900" cy="22025"/>
            </a:xfrm>
            <a:custGeom>
              <a:avLst/>
              <a:ah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91" name="Google Shape;1741;p20"/>
            <p:cNvSpPr/>
            <p:nvPr/>
          </p:nvSpPr>
          <p:spPr>
            <a:xfrm>
              <a:off x="3205650" y="3094325"/>
              <a:ext cx="22350" cy="22600"/>
            </a:xfrm>
            <a:custGeom>
              <a:avLst/>
              <a:ah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92" name="Google Shape;1742;p20"/>
            <p:cNvSpPr/>
            <p:nvPr/>
          </p:nvSpPr>
          <p:spPr>
            <a:xfrm>
              <a:off x="3182750" y="3155225"/>
              <a:ext cx="18425" cy="19500"/>
            </a:xfrm>
            <a:custGeom>
              <a:avLst/>
              <a:ah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93" name="Google Shape;1743;p20"/>
            <p:cNvSpPr/>
            <p:nvPr/>
          </p:nvSpPr>
          <p:spPr>
            <a:xfrm>
              <a:off x="3165350" y="3033050"/>
              <a:ext cx="26875" cy="29250"/>
            </a:xfrm>
            <a:custGeom>
              <a:avLst/>
              <a:ah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94" name="Google Shape;1744;p20"/>
            <p:cNvSpPr/>
            <p:nvPr/>
          </p:nvSpPr>
          <p:spPr>
            <a:xfrm>
              <a:off x="3150425" y="3082275"/>
              <a:ext cx="25900" cy="26450"/>
            </a:xfrm>
            <a:custGeom>
              <a:avLst/>
              <a:ah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50895" name="Google Shape;1745;p20"/>
          <p:cNvSpPr txBox="1"/>
          <p:nvPr>
            <p:ph type="subTitle" idx="1"/>
          </p:nvPr>
        </p:nvSpPr>
        <p:spPr>
          <a:xfrm>
            <a:off x="1224900" y="3063163"/>
            <a:ext cx="2067300" cy="469800"/>
          </a:xfrm>
          <a:prstGeom prst="rect"/>
        </p:spPr>
        <p:txBody>
          <a:bodyPr anchor="ctr" anchorCtr="0" bIns="0" lIns="0" rIns="0" spcFirstLastPara="1" tIns="0" wrap="square">
            <a:noAutofit/>
          </a:bodyPr>
          <a:lstStyle>
            <a:lvl1pPr algn="ctr" lvl="0" rtl="0">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algn="ctr" lvl="1" rtl="0">
              <a:lnSpc>
                <a:spcPct val="100000"/>
              </a:lnSpc>
              <a:spcBef>
                <a:spcPts val="0"/>
              </a:spcBef>
              <a:spcAft>
                <a:spcPts val="0"/>
              </a:spcAft>
              <a:buSzPts val="2400"/>
              <a:buFont typeface="Gaegu"/>
              <a:buNone/>
              <a:defRPr b="1" sz="2400">
                <a:latin typeface="Gaegu"/>
                <a:ea typeface="Gaegu"/>
                <a:cs typeface="Gaegu"/>
                <a:sym typeface="Gaegu"/>
              </a:defRPr>
            </a:lvl2pPr>
            <a:lvl3pPr algn="ctr" lvl="2" rtl="0">
              <a:lnSpc>
                <a:spcPct val="100000"/>
              </a:lnSpc>
              <a:spcBef>
                <a:spcPts val="0"/>
              </a:spcBef>
              <a:spcAft>
                <a:spcPts val="0"/>
              </a:spcAft>
              <a:buSzPts val="2400"/>
              <a:buFont typeface="Gaegu"/>
              <a:buNone/>
              <a:defRPr b="1" sz="2400">
                <a:latin typeface="Gaegu"/>
                <a:ea typeface="Gaegu"/>
                <a:cs typeface="Gaegu"/>
                <a:sym typeface="Gaegu"/>
              </a:defRPr>
            </a:lvl3pPr>
            <a:lvl4pPr algn="ctr" lvl="3" rtl="0">
              <a:lnSpc>
                <a:spcPct val="100000"/>
              </a:lnSpc>
              <a:spcBef>
                <a:spcPts val="0"/>
              </a:spcBef>
              <a:spcAft>
                <a:spcPts val="0"/>
              </a:spcAft>
              <a:buSzPts val="2400"/>
              <a:buFont typeface="Gaegu"/>
              <a:buNone/>
              <a:defRPr b="1" sz="2400">
                <a:latin typeface="Gaegu"/>
                <a:ea typeface="Gaegu"/>
                <a:cs typeface="Gaegu"/>
                <a:sym typeface="Gaegu"/>
              </a:defRPr>
            </a:lvl4pPr>
            <a:lvl5pPr algn="ctr" lvl="4" rtl="0">
              <a:lnSpc>
                <a:spcPct val="100000"/>
              </a:lnSpc>
              <a:spcBef>
                <a:spcPts val="0"/>
              </a:spcBef>
              <a:spcAft>
                <a:spcPts val="0"/>
              </a:spcAft>
              <a:buSzPts val="2400"/>
              <a:buFont typeface="Gaegu"/>
              <a:buNone/>
              <a:defRPr b="1" sz="2400">
                <a:latin typeface="Gaegu"/>
                <a:ea typeface="Gaegu"/>
                <a:cs typeface="Gaegu"/>
                <a:sym typeface="Gaegu"/>
              </a:defRPr>
            </a:lvl5pPr>
            <a:lvl6pPr algn="ctr" lvl="5" rtl="0">
              <a:lnSpc>
                <a:spcPct val="100000"/>
              </a:lnSpc>
              <a:spcBef>
                <a:spcPts val="0"/>
              </a:spcBef>
              <a:spcAft>
                <a:spcPts val="0"/>
              </a:spcAft>
              <a:buSzPts val="2400"/>
              <a:buFont typeface="Gaegu"/>
              <a:buNone/>
              <a:defRPr b="1" sz="2400">
                <a:latin typeface="Gaegu"/>
                <a:ea typeface="Gaegu"/>
                <a:cs typeface="Gaegu"/>
                <a:sym typeface="Gaegu"/>
              </a:defRPr>
            </a:lvl6pPr>
            <a:lvl7pPr algn="ctr" lvl="6" rtl="0">
              <a:lnSpc>
                <a:spcPct val="100000"/>
              </a:lnSpc>
              <a:spcBef>
                <a:spcPts val="0"/>
              </a:spcBef>
              <a:spcAft>
                <a:spcPts val="0"/>
              </a:spcAft>
              <a:buSzPts val="2400"/>
              <a:buFont typeface="Gaegu"/>
              <a:buNone/>
              <a:defRPr b="1" sz="2400">
                <a:latin typeface="Gaegu"/>
                <a:ea typeface="Gaegu"/>
                <a:cs typeface="Gaegu"/>
                <a:sym typeface="Gaegu"/>
              </a:defRPr>
            </a:lvl7pPr>
            <a:lvl8pPr algn="ctr" lvl="7" rtl="0">
              <a:lnSpc>
                <a:spcPct val="100000"/>
              </a:lnSpc>
              <a:spcBef>
                <a:spcPts val="0"/>
              </a:spcBef>
              <a:spcAft>
                <a:spcPts val="0"/>
              </a:spcAft>
              <a:buSzPts val="2400"/>
              <a:buFont typeface="Gaegu"/>
              <a:buNone/>
              <a:defRPr b="1" sz="2400">
                <a:latin typeface="Gaegu"/>
                <a:ea typeface="Gaegu"/>
                <a:cs typeface="Gaegu"/>
                <a:sym typeface="Gaegu"/>
              </a:defRPr>
            </a:lvl8pPr>
            <a:lvl9pPr algn="ctr" lvl="8" rtl="0">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050896" name="Google Shape;1746;p20"/>
          <p:cNvSpPr txBox="1"/>
          <p:nvPr>
            <p:ph type="subTitle" idx="2"/>
          </p:nvPr>
        </p:nvSpPr>
        <p:spPr>
          <a:xfrm>
            <a:off x="1224900" y="3532963"/>
            <a:ext cx="2067300" cy="572700"/>
          </a:xfrm>
          <a:prstGeom prst="rect"/>
        </p:spPr>
        <p:txBody>
          <a:bodyPr anchor="ctr" anchorCtr="0" bIns="0" lIns="0" rIns="0" spcFirstLastPara="1" tIns="0" wrap="square">
            <a:noAutofit/>
          </a:bodyPr>
          <a:lstStyle>
            <a:lvl1pPr algn="ctr" lvl="0" rtl="0">
              <a:lnSpc>
                <a:spcPct val="100000"/>
              </a:lnSpc>
              <a:spcBef>
                <a:spcPts val="0"/>
              </a:spcBef>
              <a:spcAft>
                <a:spcPts val="0"/>
              </a:spcAft>
              <a:buSzPts val="1600"/>
              <a:buNone/>
            </a:lvl1pPr>
            <a:lvl2pPr algn="ctr" lvl="1" rtl="0">
              <a:lnSpc>
                <a:spcPct val="100000"/>
              </a:lnSpc>
              <a:spcBef>
                <a:spcPts val="0"/>
              </a:spcBef>
              <a:spcAft>
                <a:spcPts val="0"/>
              </a:spcAft>
              <a:buSzPts val="1600"/>
              <a:buNone/>
            </a:lvl2pPr>
            <a:lvl3pPr algn="ctr" lvl="2" rtl="0">
              <a:lnSpc>
                <a:spcPct val="100000"/>
              </a:lnSpc>
              <a:spcBef>
                <a:spcPts val="0"/>
              </a:spcBef>
              <a:spcAft>
                <a:spcPts val="0"/>
              </a:spcAft>
              <a:buSzPts val="1600"/>
              <a:buNone/>
            </a:lvl3pPr>
            <a:lvl4pPr algn="ctr" lvl="3" rtl="0">
              <a:lnSpc>
                <a:spcPct val="100000"/>
              </a:lnSpc>
              <a:spcBef>
                <a:spcPts val="0"/>
              </a:spcBef>
              <a:spcAft>
                <a:spcPts val="0"/>
              </a:spcAft>
              <a:buSzPts val="1600"/>
              <a:buNone/>
            </a:lvl4pPr>
            <a:lvl5pPr algn="ctr" lvl="4" rtl="0">
              <a:lnSpc>
                <a:spcPct val="100000"/>
              </a:lnSpc>
              <a:spcBef>
                <a:spcPts val="0"/>
              </a:spcBef>
              <a:spcAft>
                <a:spcPts val="0"/>
              </a:spcAft>
              <a:buSzPts val="1600"/>
              <a:buNone/>
            </a:lvl5pPr>
            <a:lvl6pPr algn="ctr" lvl="5" rtl="0">
              <a:lnSpc>
                <a:spcPct val="100000"/>
              </a:lnSpc>
              <a:spcBef>
                <a:spcPts val="0"/>
              </a:spcBef>
              <a:spcAft>
                <a:spcPts val="0"/>
              </a:spcAft>
              <a:buSzPts val="1600"/>
              <a:buNone/>
            </a:lvl6pPr>
            <a:lvl7pPr algn="ctr" lvl="6" rtl="0">
              <a:lnSpc>
                <a:spcPct val="100000"/>
              </a:lnSpc>
              <a:spcBef>
                <a:spcPts val="0"/>
              </a:spcBef>
              <a:spcAft>
                <a:spcPts val="0"/>
              </a:spcAft>
              <a:buSzPts val="1600"/>
              <a:buNone/>
            </a:lvl7pPr>
            <a:lvl8pPr algn="ctr" lvl="7" rtl="0">
              <a:lnSpc>
                <a:spcPct val="100000"/>
              </a:lnSpc>
              <a:spcBef>
                <a:spcPts val="0"/>
              </a:spcBef>
              <a:spcAft>
                <a:spcPts val="0"/>
              </a:spcAft>
              <a:buSzPts val="1600"/>
              <a:buNone/>
            </a:lvl8pPr>
            <a:lvl9pPr algn="ctr" lvl="8" rtl="0">
              <a:lnSpc>
                <a:spcPct val="100000"/>
              </a:lnSpc>
              <a:spcBef>
                <a:spcPts val="0"/>
              </a:spcBef>
              <a:spcAft>
                <a:spcPts val="0"/>
              </a:spcAft>
              <a:buSzPts val="1600"/>
              <a:buNone/>
            </a:lvl9pPr>
          </a:lstStyle>
          <a:p/>
        </p:txBody>
      </p:sp>
      <p:sp>
        <p:nvSpPr>
          <p:cNvPr id="1050897" name="Google Shape;1747;p20"/>
          <p:cNvSpPr txBox="1"/>
          <p:nvPr>
            <p:ph type="subTitle" idx="3"/>
          </p:nvPr>
        </p:nvSpPr>
        <p:spPr>
          <a:xfrm>
            <a:off x="5851800" y="3063163"/>
            <a:ext cx="2067300" cy="469800"/>
          </a:xfrm>
          <a:prstGeom prst="rect"/>
        </p:spPr>
        <p:txBody>
          <a:bodyPr anchor="ctr" anchorCtr="0" bIns="0" lIns="0" rIns="0" spcFirstLastPara="1" tIns="0" wrap="square">
            <a:noAutofit/>
          </a:bodyPr>
          <a:lstStyle>
            <a:lvl1pPr algn="ctr" lvl="0" rtl="0">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algn="ctr" lvl="1" rtl="0">
              <a:lnSpc>
                <a:spcPct val="100000"/>
              </a:lnSpc>
              <a:spcBef>
                <a:spcPts val="0"/>
              </a:spcBef>
              <a:spcAft>
                <a:spcPts val="0"/>
              </a:spcAft>
              <a:buSzPts val="2400"/>
              <a:buFont typeface="Gaegu"/>
              <a:buNone/>
              <a:defRPr b="1" sz="2400">
                <a:latin typeface="Gaegu"/>
                <a:ea typeface="Gaegu"/>
                <a:cs typeface="Gaegu"/>
                <a:sym typeface="Gaegu"/>
              </a:defRPr>
            </a:lvl2pPr>
            <a:lvl3pPr algn="ctr" lvl="2" rtl="0">
              <a:lnSpc>
                <a:spcPct val="100000"/>
              </a:lnSpc>
              <a:spcBef>
                <a:spcPts val="0"/>
              </a:spcBef>
              <a:spcAft>
                <a:spcPts val="0"/>
              </a:spcAft>
              <a:buSzPts val="2400"/>
              <a:buFont typeface="Gaegu"/>
              <a:buNone/>
              <a:defRPr b="1" sz="2400">
                <a:latin typeface="Gaegu"/>
                <a:ea typeface="Gaegu"/>
                <a:cs typeface="Gaegu"/>
                <a:sym typeface="Gaegu"/>
              </a:defRPr>
            </a:lvl3pPr>
            <a:lvl4pPr algn="ctr" lvl="3" rtl="0">
              <a:lnSpc>
                <a:spcPct val="100000"/>
              </a:lnSpc>
              <a:spcBef>
                <a:spcPts val="0"/>
              </a:spcBef>
              <a:spcAft>
                <a:spcPts val="0"/>
              </a:spcAft>
              <a:buSzPts val="2400"/>
              <a:buFont typeface="Gaegu"/>
              <a:buNone/>
              <a:defRPr b="1" sz="2400">
                <a:latin typeface="Gaegu"/>
                <a:ea typeface="Gaegu"/>
                <a:cs typeface="Gaegu"/>
                <a:sym typeface="Gaegu"/>
              </a:defRPr>
            </a:lvl4pPr>
            <a:lvl5pPr algn="ctr" lvl="4" rtl="0">
              <a:lnSpc>
                <a:spcPct val="100000"/>
              </a:lnSpc>
              <a:spcBef>
                <a:spcPts val="0"/>
              </a:spcBef>
              <a:spcAft>
                <a:spcPts val="0"/>
              </a:spcAft>
              <a:buSzPts val="2400"/>
              <a:buFont typeface="Gaegu"/>
              <a:buNone/>
              <a:defRPr b="1" sz="2400">
                <a:latin typeface="Gaegu"/>
                <a:ea typeface="Gaegu"/>
                <a:cs typeface="Gaegu"/>
                <a:sym typeface="Gaegu"/>
              </a:defRPr>
            </a:lvl5pPr>
            <a:lvl6pPr algn="ctr" lvl="5" rtl="0">
              <a:lnSpc>
                <a:spcPct val="100000"/>
              </a:lnSpc>
              <a:spcBef>
                <a:spcPts val="0"/>
              </a:spcBef>
              <a:spcAft>
                <a:spcPts val="0"/>
              </a:spcAft>
              <a:buSzPts val="2400"/>
              <a:buFont typeface="Gaegu"/>
              <a:buNone/>
              <a:defRPr b="1" sz="2400">
                <a:latin typeface="Gaegu"/>
                <a:ea typeface="Gaegu"/>
                <a:cs typeface="Gaegu"/>
                <a:sym typeface="Gaegu"/>
              </a:defRPr>
            </a:lvl6pPr>
            <a:lvl7pPr algn="ctr" lvl="6" rtl="0">
              <a:lnSpc>
                <a:spcPct val="100000"/>
              </a:lnSpc>
              <a:spcBef>
                <a:spcPts val="0"/>
              </a:spcBef>
              <a:spcAft>
                <a:spcPts val="0"/>
              </a:spcAft>
              <a:buSzPts val="2400"/>
              <a:buFont typeface="Gaegu"/>
              <a:buNone/>
              <a:defRPr b="1" sz="2400">
                <a:latin typeface="Gaegu"/>
                <a:ea typeface="Gaegu"/>
                <a:cs typeface="Gaegu"/>
                <a:sym typeface="Gaegu"/>
              </a:defRPr>
            </a:lvl7pPr>
            <a:lvl8pPr algn="ctr" lvl="7" rtl="0">
              <a:lnSpc>
                <a:spcPct val="100000"/>
              </a:lnSpc>
              <a:spcBef>
                <a:spcPts val="0"/>
              </a:spcBef>
              <a:spcAft>
                <a:spcPts val="0"/>
              </a:spcAft>
              <a:buSzPts val="2400"/>
              <a:buFont typeface="Gaegu"/>
              <a:buNone/>
              <a:defRPr b="1" sz="2400">
                <a:latin typeface="Gaegu"/>
                <a:ea typeface="Gaegu"/>
                <a:cs typeface="Gaegu"/>
                <a:sym typeface="Gaegu"/>
              </a:defRPr>
            </a:lvl8pPr>
            <a:lvl9pPr algn="ctr" lvl="8" rtl="0">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050898" name="Google Shape;1748;p20"/>
          <p:cNvSpPr txBox="1"/>
          <p:nvPr>
            <p:ph type="subTitle" idx="4"/>
          </p:nvPr>
        </p:nvSpPr>
        <p:spPr>
          <a:xfrm>
            <a:off x="5851800" y="3532963"/>
            <a:ext cx="2067300" cy="572700"/>
          </a:xfrm>
          <a:prstGeom prst="rect"/>
        </p:spPr>
        <p:txBody>
          <a:bodyPr anchor="ctr" anchorCtr="0" bIns="0" lIns="0" rIns="0" spcFirstLastPara="1" tIns="0" wrap="square">
            <a:noAutofit/>
          </a:bodyPr>
          <a:lstStyle>
            <a:lvl1pPr algn="ctr" lvl="0" rtl="0">
              <a:lnSpc>
                <a:spcPct val="100000"/>
              </a:lnSpc>
              <a:spcBef>
                <a:spcPts val="0"/>
              </a:spcBef>
              <a:spcAft>
                <a:spcPts val="0"/>
              </a:spcAft>
              <a:buSzPts val="1600"/>
              <a:buNone/>
            </a:lvl1pPr>
            <a:lvl2pPr algn="ctr" lvl="1" rtl="0">
              <a:lnSpc>
                <a:spcPct val="100000"/>
              </a:lnSpc>
              <a:spcBef>
                <a:spcPts val="0"/>
              </a:spcBef>
              <a:spcAft>
                <a:spcPts val="0"/>
              </a:spcAft>
              <a:buSzPts val="1600"/>
              <a:buNone/>
            </a:lvl2pPr>
            <a:lvl3pPr algn="ctr" lvl="2" rtl="0">
              <a:lnSpc>
                <a:spcPct val="100000"/>
              </a:lnSpc>
              <a:spcBef>
                <a:spcPts val="0"/>
              </a:spcBef>
              <a:spcAft>
                <a:spcPts val="0"/>
              </a:spcAft>
              <a:buSzPts val="1600"/>
              <a:buNone/>
            </a:lvl3pPr>
            <a:lvl4pPr algn="ctr" lvl="3" rtl="0">
              <a:lnSpc>
                <a:spcPct val="100000"/>
              </a:lnSpc>
              <a:spcBef>
                <a:spcPts val="0"/>
              </a:spcBef>
              <a:spcAft>
                <a:spcPts val="0"/>
              </a:spcAft>
              <a:buSzPts val="1600"/>
              <a:buNone/>
            </a:lvl4pPr>
            <a:lvl5pPr algn="ctr" lvl="4" rtl="0">
              <a:lnSpc>
                <a:spcPct val="100000"/>
              </a:lnSpc>
              <a:spcBef>
                <a:spcPts val="0"/>
              </a:spcBef>
              <a:spcAft>
                <a:spcPts val="0"/>
              </a:spcAft>
              <a:buSzPts val="1600"/>
              <a:buNone/>
            </a:lvl5pPr>
            <a:lvl6pPr algn="ctr" lvl="5" rtl="0">
              <a:lnSpc>
                <a:spcPct val="100000"/>
              </a:lnSpc>
              <a:spcBef>
                <a:spcPts val="0"/>
              </a:spcBef>
              <a:spcAft>
                <a:spcPts val="0"/>
              </a:spcAft>
              <a:buSzPts val="1600"/>
              <a:buNone/>
            </a:lvl6pPr>
            <a:lvl7pPr algn="ctr" lvl="6" rtl="0">
              <a:lnSpc>
                <a:spcPct val="100000"/>
              </a:lnSpc>
              <a:spcBef>
                <a:spcPts val="0"/>
              </a:spcBef>
              <a:spcAft>
                <a:spcPts val="0"/>
              </a:spcAft>
              <a:buSzPts val="1600"/>
              <a:buNone/>
            </a:lvl7pPr>
            <a:lvl8pPr algn="ctr" lvl="7" rtl="0">
              <a:lnSpc>
                <a:spcPct val="100000"/>
              </a:lnSpc>
              <a:spcBef>
                <a:spcPts val="0"/>
              </a:spcBef>
              <a:spcAft>
                <a:spcPts val="0"/>
              </a:spcAft>
              <a:buSzPts val="1600"/>
              <a:buNone/>
            </a:lvl8pPr>
            <a:lvl9pPr algn="ctr" lvl="8" rtl="0">
              <a:lnSpc>
                <a:spcPct val="100000"/>
              </a:lnSpc>
              <a:spcBef>
                <a:spcPts val="0"/>
              </a:spcBef>
              <a:spcAft>
                <a:spcPts val="0"/>
              </a:spcAft>
              <a:buSzPts val="1600"/>
              <a:buNone/>
            </a:lvl9pPr>
          </a:lstStyle>
          <a:p/>
        </p:txBody>
      </p:sp>
      <p:sp>
        <p:nvSpPr>
          <p:cNvPr id="1050899" name="Google Shape;1749;p20"/>
          <p:cNvSpPr txBox="1"/>
          <p:nvPr>
            <p:ph type="subTitle" idx="5"/>
          </p:nvPr>
        </p:nvSpPr>
        <p:spPr>
          <a:xfrm>
            <a:off x="1224900" y="1549050"/>
            <a:ext cx="2067300" cy="469800"/>
          </a:xfrm>
          <a:prstGeom prst="rect"/>
        </p:spPr>
        <p:txBody>
          <a:bodyPr anchor="ctr" anchorCtr="0" bIns="0" lIns="0" rIns="0" spcFirstLastPara="1" tIns="0" wrap="square">
            <a:noAutofit/>
          </a:bodyPr>
          <a:lstStyle>
            <a:lvl1pPr algn="ctr" lvl="0" rtl="0">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algn="ctr" lvl="1" rtl="0">
              <a:lnSpc>
                <a:spcPct val="100000"/>
              </a:lnSpc>
              <a:spcBef>
                <a:spcPts val="0"/>
              </a:spcBef>
              <a:spcAft>
                <a:spcPts val="0"/>
              </a:spcAft>
              <a:buSzPts val="2400"/>
              <a:buFont typeface="Gaegu"/>
              <a:buNone/>
              <a:defRPr b="1" sz="2400">
                <a:latin typeface="Gaegu"/>
                <a:ea typeface="Gaegu"/>
                <a:cs typeface="Gaegu"/>
                <a:sym typeface="Gaegu"/>
              </a:defRPr>
            </a:lvl2pPr>
            <a:lvl3pPr algn="ctr" lvl="2" rtl="0">
              <a:lnSpc>
                <a:spcPct val="100000"/>
              </a:lnSpc>
              <a:spcBef>
                <a:spcPts val="0"/>
              </a:spcBef>
              <a:spcAft>
                <a:spcPts val="0"/>
              </a:spcAft>
              <a:buSzPts val="2400"/>
              <a:buFont typeface="Gaegu"/>
              <a:buNone/>
              <a:defRPr b="1" sz="2400">
                <a:latin typeface="Gaegu"/>
                <a:ea typeface="Gaegu"/>
                <a:cs typeface="Gaegu"/>
                <a:sym typeface="Gaegu"/>
              </a:defRPr>
            </a:lvl3pPr>
            <a:lvl4pPr algn="ctr" lvl="3" rtl="0">
              <a:lnSpc>
                <a:spcPct val="100000"/>
              </a:lnSpc>
              <a:spcBef>
                <a:spcPts val="0"/>
              </a:spcBef>
              <a:spcAft>
                <a:spcPts val="0"/>
              </a:spcAft>
              <a:buSzPts val="2400"/>
              <a:buFont typeface="Gaegu"/>
              <a:buNone/>
              <a:defRPr b="1" sz="2400">
                <a:latin typeface="Gaegu"/>
                <a:ea typeface="Gaegu"/>
                <a:cs typeface="Gaegu"/>
                <a:sym typeface="Gaegu"/>
              </a:defRPr>
            </a:lvl4pPr>
            <a:lvl5pPr algn="ctr" lvl="4" rtl="0">
              <a:lnSpc>
                <a:spcPct val="100000"/>
              </a:lnSpc>
              <a:spcBef>
                <a:spcPts val="0"/>
              </a:spcBef>
              <a:spcAft>
                <a:spcPts val="0"/>
              </a:spcAft>
              <a:buSzPts val="2400"/>
              <a:buFont typeface="Gaegu"/>
              <a:buNone/>
              <a:defRPr b="1" sz="2400">
                <a:latin typeface="Gaegu"/>
                <a:ea typeface="Gaegu"/>
                <a:cs typeface="Gaegu"/>
                <a:sym typeface="Gaegu"/>
              </a:defRPr>
            </a:lvl5pPr>
            <a:lvl6pPr algn="ctr" lvl="5" rtl="0">
              <a:lnSpc>
                <a:spcPct val="100000"/>
              </a:lnSpc>
              <a:spcBef>
                <a:spcPts val="0"/>
              </a:spcBef>
              <a:spcAft>
                <a:spcPts val="0"/>
              </a:spcAft>
              <a:buSzPts val="2400"/>
              <a:buFont typeface="Gaegu"/>
              <a:buNone/>
              <a:defRPr b="1" sz="2400">
                <a:latin typeface="Gaegu"/>
                <a:ea typeface="Gaegu"/>
                <a:cs typeface="Gaegu"/>
                <a:sym typeface="Gaegu"/>
              </a:defRPr>
            </a:lvl6pPr>
            <a:lvl7pPr algn="ctr" lvl="6" rtl="0">
              <a:lnSpc>
                <a:spcPct val="100000"/>
              </a:lnSpc>
              <a:spcBef>
                <a:spcPts val="0"/>
              </a:spcBef>
              <a:spcAft>
                <a:spcPts val="0"/>
              </a:spcAft>
              <a:buSzPts val="2400"/>
              <a:buFont typeface="Gaegu"/>
              <a:buNone/>
              <a:defRPr b="1" sz="2400">
                <a:latin typeface="Gaegu"/>
                <a:ea typeface="Gaegu"/>
                <a:cs typeface="Gaegu"/>
                <a:sym typeface="Gaegu"/>
              </a:defRPr>
            </a:lvl7pPr>
            <a:lvl8pPr algn="ctr" lvl="7" rtl="0">
              <a:lnSpc>
                <a:spcPct val="100000"/>
              </a:lnSpc>
              <a:spcBef>
                <a:spcPts val="0"/>
              </a:spcBef>
              <a:spcAft>
                <a:spcPts val="0"/>
              </a:spcAft>
              <a:buSzPts val="2400"/>
              <a:buFont typeface="Gaegu"/>
              <a:buNone/>
              <a:defRPr b="1" sz="2400">
                <a:latin typeface="Gaegu"/>
                <a:ea typeface="Gaegu"/>
                <a:cs typeface="Gaegu"/>
                <a:sym typeface="Gaegu"/>
              </a:defRPr>
            </a:lvl8pPr>
            <a:lvl9pPr algn="ctr" lvl="8" rtl="0">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050900" name="Google Shape;1750;p20"/>
          <p:cNvSpPr txBox="1"/>
          <p:nvPr>
            <p:ph type="subTitle" idx="6"/>
          </p:nvPr>
        </p:nvSpPr>
        <p:spPr>
          <a:xfrm>
            <a:off x="1224900" y="2018850"/>
            <a:ext cx="2067300" cy="572700"/>
          </a:xfrm>
          <a:prstGeom prst="rect"/>
        </p:spPr>
        <p:txBody>
          <a:bodyPr anchor="ctr" anchorCtr="0" bIns="0" lIns="0" rIns="0" spcFirstLastPara="1" tIns="0" wrap="square">
            <a:noAutofit/>
          </a:bodyPr>
          <a:lstStyle>
            <a:lvl1pPr algn="ctr" lvl="0" rtl="0">
              <a:lnSpc>
                <a:spcPct val="100000"/>
              </a:lnSpc>
              <a:spcBef>
                <a:spcPts val="0"/>
              </a:spcBef>
              <a:spcAft>
                <a:spcPts val="0"/>
              </a:spcAft>
              <a:buSzPts val="1600"/>
              <a:buNone/>
            </a:lvl1pPr>
            <a:lvl2pPr algn="ctr" lvl="1" rtl="0">
              <a:lnSpc>
                <a:spcPct val="100000"/>
              </a:lnSpc>
              <a:spcBef>
                <a:spcPts val="0"/>
              </a:spcBef>
              <a:spcAft>
                <a:spcPts val="0"/>
              </a:spcAft>
              <a:buSzPts val="1600"/>
              <a:buNone/>
            </a:lvl2pPr>
            <a:lvl3pPr algn="ctr" lvl="2" rtl="0">
              <a:lnSpc>
                <a:spcPct val="100000"/>
              </a:lnSpc>
              <a:spcBef>
                <a:spcPts val="0"/>
              </a:spcBef>
              <a:spcAft>
                <a:spcPts val="0"/>
              </a:spcAft>
              <a:buSzPts val="1600"/>
              <a:buNone/>
            </a:lvl3pPr>
            <a:lvl4pPr algn="ctr" lvl="3" rtl="0">
              <a:lnSpc>
                <a:spcPct val="100000"/>
              </a:lnSpc>
              <a:spcBef>
                <a:spcPts val="0"/>
              </a:spcBef>
              <a:spcAft>
                <a:spcPts val="0"/>
              </a:spcAft>
              <a:buSzPts val="1600"/>
              <a:buNone/>
            </a:lvl4pPr>
            <a:lvl5pPr algn="ctr" lvl="4" rtl="0">
              <a:lnSpc>
                <a:spcPct val="100000"/>
              </a:lnSpc>
              <a:spcBef>
                <a:spcPts val="0"/>
              </a:spcBef>
              <a:spcAft>
                <a:spcPts val="0"/>
              </a:spcAft>
              <a:buSzPts val="1600"/>
              <a:buNone/>
            </a:lvl5pPr>
            <a:lvl6pPr algn="ctr" lvl="5" rtl="0">
              <a:lnSpc>
                <a:spcPct val="100000"/>
              </a:lnSpc>
              <a:spcBef>
                <a:spcPts val="0"/>
              </a:spcBef>
              <a:spcAft>
                <a:spcPts val="0"/>
              </a:spcAft>
              <a:buSzPts val="1600"/>
              <a:buNone/>
            </a:lvl6pPr>
            <a:lvl7pPr algn="ctr" lvl="6" rtl="0">
              <a:lnSpc>
                <a:spcPct val="100000"/>
              </a:lnSpc>
              <a:spcBef>
                <a:spcPts val="0"/>
              </a:spcBef>
              <a:spcAft>
                <a:spcPts val="0"/>
              </a:spcAft>
              <a:buSzPts val="1600"/>
              <a:buNone/>
            </a:lvl7pPr>
            <a:lvl8pPr algn="ctr" lvl="7" rtl="0">
              <a:lnSpc>
                <a:spcPct val="100000"/>
              </a:lnSpc>
              <a:spcBef>
                <a:spcPts val="0"/>
              </a:spcBef>
              <a:spcAft>
                <a:spcPts val="0"/>
              </a:spcAft>
              <a:buSzPts val="1600"/>
              <a:buNone/>
            </a:lvl8pPr>
            <a:lvl9pPr algn="ctr" lvl="8" rtl="0">
              <a:lnSpc>
                <a:spcPct val="100000"/>
              </a:lnSpc>
              <a:spcBef>
                <a:spcPts val="0"/>
              </a:spcBef>
              <a:spcAft>
                <a:spcPts val="0"/>
              </a:spcAft>
              <a:buSzPts val="1600"/>
              <a:buNone/>
            </a:lvl9pPr>
          </a:lstStyle>
          <a:p/>
        </p:txBody>
      </p:sp>
      <p:sp>
        <p:nvSpPr>
          <p:cNvPr id="1050901" name="Google Shape;1751;p20"/>
          <p:cNvSpPr txBox="1"/>
          <p:nvPr>
            <p:ph type="subTitle" idx="7"/>
          </p:nvPr>
        </p:nvSpPr>
        <p:spPr>
          <a:xfrm>
            <a:off x="5851800" y="1549050"/>
            <a:ext cx="2067300" cy="469800"/>
          </a:xfrm>
          <a:prstGeom prst="rect"/>
        </p:spPr>
        <p:txBody>
          <a:bodyPr anchor="ctr" anchorCtr="0" bIns="0" lIns="0" rIns="0" spcFirstLastPara="1" tIns="0" wrap="square">
            <a:noAutofit/>
          </a:bodyPr>
          <a:lstStyle>
            <a:lvl1pPr algn="ctr" lvl="0" rtl="0">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algn="ctr" lvl="1" rtl="0">
              <a:lnSpc>
                <a:spcPct val="100000"/>
              </a:lnSpc>
              <a:spcBef>
                <a:spcPts val="0"/>
              </a:spcBef>
              <a:spcAft>
                <a:spcPts val="0"/>
              </a:spcAft>
              <a:buSzPts val="2400"/>
              <a:buFont typeface="Gaegu"/>
              <a:buNone/>
              <a:defRPr b="1" sz="2400">
                <a:latin typeface="Gaegu"/>
                <a:ea typeface="Gaegu"/>
                <a:cs typeface="Gaegu"/>
                <a:sym typeface="Gaegu"/>
              </a:defRPr>
            </a:lvl2pPr>
            <a:lvl3pPr algn="ctr" lvl="2" rtl="0">
              <a:lnSpc>
                <a:spcPct val="100000"/>
              </a:lnSpc>
              <a:spcBef>
                <a:spcPts val="0"/>
              </a:spcBef>
              <a:spcAft>
                <a:spcPts val="0"/>
              </a:spcAft>
              <a:buSzPts val="2400"/>
              <a:buFont typeface="Gaegu"/>
              <a:buNone/>
              <a:defRPr b="1" sz="2400">
                <a:latin typeface="Gaegu"/>
                <a:ea typeface="Gaegu"/>
                <a:cs typeface="Gaegu"/>
                <a:sym typeface="Gaegu"/>
              </a:defRPr>
            </a:lvl3pPr>
            <a:lvl4pPr algn="ctr" lvl="3" rtl="0">
              <a:lnSpc>
                <a:spcPct val="100000"/>
              </a:lnSpc>
              <a:spcBef>
                <a:spcPts val="0"/>
              </a:spcBef>
              <a:spcAft>
                <a:spcPts val="0"/>
              </a:spcAft>
              <a:buSzPts val="2400"/>
              <a:buFont typeface="Gaegu"/>
              <a:buNone/>
              <a:defRPr b="1" sz="2400">
                <a:latin typeface="Gaegu"/>
                <a:ea typeface="Gaegu"/>
                <a:cs typeface="Gaegu"/>
                <a:sym typeface="Gaegu"/>
              </a:defRPr>
            </a:lvl4pPr>
            <a:lvl5pPr algn="ctr" lvl="4" rtl="0">
              <a:lnSpc>
                <a:spcPct val="100000"/>
              </a:lnSpc>
              <a:spcBef>
                <a:spcPts val="0"/>
              </a:spcBef>
              <a:spcAft>
                <a:spcPts val="0"/>
              </a:spcAft>
              <a:buSzPts val="2400"/>
              <a:buFont typeface="Gaegu"/>
              <a:buNone/>
              <a:defRPr b="1" sz="2400">
                <a:latin typeface="Gaegu"/>
                <a:ea typeface="Gaegu"/>
                <a:cs typeface="Gaegu"/>
                <a:sym typeface="Gaegu"/>
              </a:defRPr>
            </a:lvl5pPr>
            <a:lvl6pPr algn="ctr" lvl="5" rtl="0">
              <a:lnSpc>
                <a:spcPct val="100000"/>
              </a:lnSpc>
              <a:spcBef>
                <a:spcPts val="0"/>
              </a:spcBef>
              <a:spcAft>
                <a:spcPts val="0"/>
              </a:spcAft>
              <a:buSzPts val="2400"/>
              <a:buFont typeface="Gaegu"/>
              <a:buNone/>
              <a:defRPr b="1" sz="2400">
                <a:latin typeface="Gaegu"/>
                <a:ea typeface="Gaegu"/>
                <a:cs typeface="Gaegu"/>
                <a:sym typeface="Gaegu"/>
              </a:defRPr>
            </a:lvl6pPr>
            <a:lvl7pPr algn="ctr" lvl="6" rtl="0">
              <a:lnSpc>
                <a:spcPct val="100000"/>
              </a:lnSpc>
              <a:spcBef>
                <a:spcPts val="0"/>
              </a:spcBef>
              <a:spcAft>
                <a:spcPts val="0"/>
              </a:spcAft>
              <a:buSzPts val="2400"/>
              <a:buFont typeface="Gaegu"/>
              <a:buNone/>
              <a:defRPr b="1" sz="2400">
                <a:latin typeface="Gaegu"/>
                <a:ea typeface="Gaegu"/>
                <a:cs typeface="Gaegu"/>
                <a:sym typeface="Gaegu"/>
              </a:defRPr>
            </a:lvl7pPr>
            <a:lvl8pPr algn="ctr" lvl="7" rtl="0">
              <a:lnSpc>
                <a:spcPct val="100000"/>
              </a:lnSpc>
              <a:spcBef>
                <a:spcPts val="0"/>
              </a:spcBef>
              <a:spcAft>
                <a:spcPts val="0"/>
              </a:spcAft>
              <a:buSzPts val="2400"/>
              <a:buFont typeface="Gaegu"/>
              <a:buNone/>
              <a:defRPr b="1" sz="2400">
                <a:latin typeface="Gaegu"/>
                <a:ea typeface="Gaegu"/>
                <a:cs typeface="Gaegu"/>
                <a:sym typeface="Gaegu"/>
              </a:defRPr>
            </a:lvl8pPr>
            <a:lvl9pPr algn="ctr" lvl="8" rtl="0">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050902" name="Google Shape;1752;p20"/>
          <p:cNvSpPr txBox="1"/>
          <p:nvPr>
            <p:ph type="subTitle" idx="8"/>
          </p:nvPr>
        </p:nvSpPr>
        <p:spPr>
          <a:xfrm>
            <a:off x="5851800" y="2018850"/>
            <a:ext cx="2067300" cy="572700"/>
          </a:xfrm>
          <a:prstGeom prst="rect"/>
        </p:spPr>
        <p:txBody>
          <a:bodyPr anchor="ctr" anchorCtr="0" bIns="0" lIns="0" rIns="0" spcFirstLastPara="1" tIns="0" wrap="square">
            <a:noAutofit/>
          </a:bodyPr>
          <a:lstStyle>
            <a:lvl1pPr algn="ctr" lvl="0" rtl="0">
              <a:lnSpc>
                <a:spcPct val="100000"/>
              </a:lnSpc>
              <a:spcBef>
                <a:spcPts val="0"/>
              </a:spcBef>
              <a:spcAft>
                <a:spcPts val="0"/>
              </a:spcAft>
              <a:buSzPts val="1600"/>
              <a:buNone/>
            </a:lvl1pPr>
            <a:lvl2pPr algn="ctr" lvl="1" rtl="0">
              <a:lnSpc>
                <a:spcPct val="100000"/>
              </a:lnSpc>
              <a:spcBef>
                <a:spcPts val="0"/>
              </a:spcBef>
              <a:spcAft>
                <a:spcPts val="0"/>
              </a:spcAft>
              <a:buSzPts val="1600"/>
              <a:buNone/>
            </a:lvl2pPr>
            <a:lvl3pPr algn="ctr" lvl="2" rtl="0">
              <a:lnSpc>
                <a:spcPct val="100000"/>
              </a:lnSpc>
              <a:spcBef>
                <a:spcPts val="0"/>
              </a:spcBef>
              <a:spcAft>
                <a:spcPts val="0"/>
              </a:spcAft>
              <a:buSzPts val="1600"/>
              <a:buNone/>
            </a:lvl3pPr>
            <a:lvl4pPr algn="ctr" lvl="3" rtl="0">
              <a:lnSpc>
                <a:spcPct val="100000"/>
              </a:lnSpc>
              <a:spcBef>
                <a:spcPts val="0"/>
              </a:spcBef>
              <a:spcAft>
                <a:spcPts val="0"/>
              </a:spcAft>
              <a:buSzPts val="1600"/>
              <a:buNone/>
            </a:lvl4pPr>
            <a:lvl5pPr algn="ctr" lvl="4" rtl="0">
              <a:lnSpc>
                <a:spcPct val="100000"/>
              </a:lnSpc>
              <a:spcBef>
                <a:spcPts val="0"/>
              </a:spcBef>
              <a:spcAft>
                <a:spcPts val="0"/>
              </a:spcAft>
              <a:buSzPts val="1600"/>
              <a:buNone/>
            </a:lvl5pPr>
            <a:lvl6pPr algn="ctr" lvl="5" rtl="0">
              <a:lnSpc>
                <a:spcPct val="100000"/>
              </a:lnSpc>
              <a:spcBef>
                <a:spcPts val="0"/>
              </a:spcBef>
              <a:spcAft>
                <a:spcPts val="0"/>
              </a:spcAft>
              <a:buSzPts val="1600"/>
              <a:buNone/>
            </a:lvl6pPr>
            <a:lvl7pPr algn="ctr" lvl="6" rtl="0">
              <a:lnSpc>
                <a:spcPct val="100000"/>
              </a:lnSpc>
              <a:spcBef>
                <a:spcPts val="0"/>
              </a:spcBef>
              <a:spcAft>
                <a:spcPts val="0"/>
              </a:spcAft>
              <a:buSzPts val="1600"/>
              <a:buNone/>
            </a:lvl7pPr>
            <a:lvl8pPr algn="ctr" lvl="7" rtl="0">
              <a:lnSpc>
                <a:spcPct val="100000"/>
              </a:lnSpc>
              <a:spcBef>
                <a:spcPts val="0"/>
              </a:spcBef>
              <a:spcAft>
                <a:spcPts val="0"/>
              </a:spcAft>
              <a:buSzPts val="1600"/>
              <a:buNone/>
            </a:lvl8pPr>
            <a:lvl9pPr algn="ctr" lvl="8" rtl="0">
              <a:lnSpc>
                <a:spcPct val="100000"/>
              </a:lnSpc>
              <a:spcBef>
                <a:spcPts val="0"/>
              </a:spcBef>
              <a:spcAft>
                <a:spcPts val="0"/>
              </a:spcAft>
              <a:buSzPts val="1600"/>
              <a:buNone/>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32" name="Shape 102"/>
        <p:cNvGrpSpPr/>
        <p:nvPr/>
      </p:nvGrpSpPr>
      <p:grpSpPr>
        <a:xfrm>
          <a:off x="0" y="0"/>
          <a:ext cx="0" cy="0"/>
          <a:chOff x="0" y="0"/>
          <a:chExt cx="0" cy="0"/>
        </a:xfrm>
      </p:grpSpPr>
      <p:grpSp>
        <p:nvGrpSpPr>
          <p:cNvPr id="133" name="Google Shape;103;p3"/>
          <p:cNvGrpSpPr/>
          <p:nvPr/>
        </p:nvGrpSpPr>
        <p:grpSpPr>
          <a:xfrm>
            <a:off x="-23004" y="-1"/>
            <a:ext cx="9177565" cy="5143390"/>
            <a:chOff x="-23004" y="-1"/>
            <a:chExt cx="9177565" cy="5143390"/>
          </a:xfrm>
        </p:grpSpPr>
        <p:sp>
          <p:nvSpPr>
            <p:cNvPr id="1049164" name="Google Shape;104;p3"/>
            <p:cNvSpPr/>
            <p:nvPr/>
          </p:nvSpPr>
          <p:spPr>
            <a:xfrm>
              <a:off x="-22991"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65" name="Google Shape;105;p3"/>
            <p:cNvSpPr/>
            <p:nvPr/>
          </p:nvSpPr>
          <p:spPr>
            <a:xfrm>
              <a:off x="324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66" name="Google Shape;106;p3"/>
            <p:cNvSpPr/>
            <p:nvPr/>
          </p:nvSpPr>
          <p:spPr>
            <a:xfrm>
              <a:off x="650686"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67" name="Google Shape;107;p3"/>
            <p:cNvSpPr/>
            <p:nvPr/>
          </p:nvSpPr>
          <p:spPr>
            <a:xfrm>
              <a:off x="9986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68" name="Google Shape;108;p3"/>
            <p:cNvSpPr/>
            <p:nvPr/>
          </p:nvSpPr>
          <p:spPr>
            <a:xfrm>
              <a:off x="1346531"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69" name="Google Shape;109;p3"/>
            <p:cNvSpPr/>
            <p:nvPr/>
          </p:nvSpPr>
          <p:spPr>
            <a:xfrm>
              <a:off x="1672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70" name="Google Shape;110;p3"/>
            <p:cNvSpPr/>
            <p:nvPr/>
          </p:nvSpPr>
          <p:spPr>
            <a:xfrm>
              <a:off x="20202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71" name="Google Shape;111;p3"/>
            <p:cNvSpPr/>
            <p:nvPr/>
          </p:nvSpPr>
          <p:spPr>
            <a:xfrm>
              <a:off x="236813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72" name="Google Shape;112;p3"/>
            <p:cNvSpPr/>
            <p:nvPr/>
          </p:nvSpPr>
          <p:spPr>
            <a:xfrm>
              <a:off x="26941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73" name="Google Shape;113;p3"/>
            <p:cNvSpPr/>
            <p:nvPr/>
          </p:nvSpPr>
          <p:spPr>
            <a:xfrm>
              <a:off x="3041740"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74" name="Google Shape;114;p3"/>
            <p:cNvSpPr/>
            <p:nvPr/>
          </p:nvSpPr>
          <p:spPr>
            <a:xfrm>
              <a:off x="338966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75" name="Google Shape;115;p3"/>
            <p:cNvSpPr/>
            <p:nvPr/>
          </p:nvSpPr>
          <p:spPr>
            <a:xfrm>
              <a:off x="37157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76" name="Google Shape;116;p3"/>
            <p:cNvSpPr/>
            <p:nvPr/>
          </p:nvSpPr>
          <p:spPr>
            <a:xfrm>
              <a:off x="406333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77" name="Google Shape;117;p3"/>
            <p:cNvSpPr/>
            <p:nvPr/>
          </p:nvSpPr>
          <p:spPr>
            <a:xfrm>
              <a:off x="4411262"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78" name="Google Shape;118;p3"/>
            <p:cNvSpPr/>
            <p:nvPr/>
          </p:nvSpPr>
          <p:spPr>
            <a:xfrm>
              <a:off x="-23004" y="176275"/>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79" name="Google Shape;119;p3"/>
            <p:cNvSpPr/>
            <p:nvPr/>
          </p:nvSpPr>
          <p:spPr>
            <a:xfrm>
              <a:off x="-23004" y="52386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80" name="Google Shape;120;p3"/>
            <p:cNvSpPr/>
            <p:nvPr/>
          </p:nvSpPr>
          <p:spPr>
            <a:xfrm>
              <a:off x="-23004" y="84988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81" name="Google Shape;121;p3"/>
            <p:cNvSpPr/>
            <p:nvPr/>
          </p:nvSpPr>
          <p:spPr>
            <a:xfrm>
              <a:off x="-23004" y="119780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82" name="Google Shape;122;p3"/>
            <p:cNvSpPr/>
            <p:nvPr/>
          </p:nvSpPr>
          <p:spPr>
            <a:xfrm>
              <a:off x="-23004" y="155450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83" name="Google Shape;123;p3"/>
            <p:cNvSpPr/>
            <p:nvPr/>
          </p:nvSpPr>
          <p:spPr>
            <a:xfrm>
              <a:off x="-23004" y="1880590"/>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84" name="Google Shape;124;p3"/>
            <p:cNvSpPr/>
            <p:nvPr/>
          </p:nvSpPr>
          <p:spPr>
            <a:xfrm>
              <a:off x="-23004" y="222851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85" name="Google Shape;125;p3"/>
            <p:cNvSpPr/>
            <p:nvPr/>
          </p:nvSpPr>
          <p:spPr>
            <a:xfrm>
              <a:off x="-23004" y="257636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86" name="Google Shape;126;p3"/>
            <p:cNvSpPr/>
            <p:nvPr/>
          </p:nvSpPr>
          <p:spPr>
            <a:xfrm>
              <a:off x="-23004" y="2902455"/>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87" name="Google Shape;127;p3"/>
            <p:cNvSpPr/>
            <p:nvPr/>
          </p:nvSpPr>
          <p:spPr>
            <a:xfrm>
              <a:off x="-23004" y="3250042"/>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88" name="Google Shape;128;p3"/>
            <p:cNvSpPr/>
            <p:nvPr/>
          </p:nvSpPr>
          <p:spPr>
            <a:xfrm>
              <a:off x="-23004" y="359796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89" name="Google Shape;129;p3"/>
            <p:cNvSpPr/>
            <p:nvPr/>
          </p:nvSpPr>
          <p:spPr>
            <a:xfrm>
              <a:off x="-23004" y="392405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90" name="Google Shape;130;p3"/>
            <p:cNvSpPr/>
            <p:nvPr/>
          </p:nvSpPr>
          <p:spPr>
            <a:xfrm>
              <a:off x="-23004" y="4271639"/>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91" name="Google Shape;131;p3"/>
            <p:cNvSpPr/>
            <p:nvPr/>
          </p:nvSpPr>
          <p:spPr>
            <a:xfrm>
              <a:off x="-23004" y="461956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92" name="Google Shape;132;p3"/>
            <p:cNvSpPr/>
            <p:nvPr/>
          </p:nvSpPr>
          <p:spPr>
            <a:xfrm>
              <a:off x="-23004" y="4945583"/>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93" name="Google Shape;133;p3"/>
            <p:cNvSpPr/>
            <p:nvPr/>
          </p:nvSpPr>
          <p:spPr>
            <a:xfrm>
              <a:off x="4732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94" name="Google Shape;134;p3"/>
            <p:cNvSpPr/>
            <p:nvPr/>
          </p:nvSpPr>
          <p:spPr>
            <a:xfrm>
              <a:off x="505868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95" name="Google Shape;135;p3"/>
            <p:cNvSpPr/>
            <p:nvPr/>
          </p:nvSpPr>
          <p:spPr>
            <a:xfrm>
              <a:off x="5406608"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96" name="Google Shape;136;p3"/>
            <p:cNvSpPr/>
            <p:nvPr/>
          </p:nvSpPr>
          <p:spPr>
            <a:xfrm>
              <a:off x="57541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97" name="Google Shape;137;p3"/>
            <p:cNvSpPr/>
            <p:nvPr/>
          </p:nvSpPr>
          <p:spPr>
            <a:xfrm>
              <a:off x="6080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98" name="Google Shape;138;p3"/>
            <p:cNvSpPr/>
            <p:nvPr/>
          </p:nvSpPr>
          <p:spPr>
            <a:xfrm>
              <a:off x="64282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99" name="Google Shape;139;p3"/>
            <p:cNvSpPr/>
            <p:nvPr/>
          </p:nvSpPr>
          <p:spPr>
            <a:xfrm>
              <a:off x="677579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00" name="Google Shape;140;p3"/>
            <p:cNvSpPr/>
            <p:nvPr/>
          </p:nvSpPr>
          <p:spPr>
            <a:xfrm>
              <a:off x="710188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01" name="Google Shape;141;p3"/>
            <p:cNvSpPr/>
            <p:nvPr/>
          </p:nvSpPr>
          <p:spPr>
            <a:xfrm>
              <a:off x="74498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02" name="Google Shape;142;p3"/>
            <p:cNvSpPr/>
            <p:nvPr/>
          </p:nvSpPr>
          <p:spPr>
            <a:xfrm>
              <a:off x="779739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03" name="Google Shape;143;p3"/>
            <p:cNvSpPr/>
            <p:nvPr/>
          </p:nvSpPr>
          <p:spPr>
            <a:xfrm>
              <a:off x="8123417"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04" name="Google Shape;144;p3"/>
            <p:cNvSpPr/>
            <p:nvPr/>
          </p:nvSpPr>
          <p:spPr>
            <a:xfrm>
              <a:off x="8471339"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05" name="Google Shape;145;p3"/>
            <p:cNvSpPr/>
            <p:nvPr/>
          </p:nvSpPr>
          <p:spPr>
            <a:xfrm>
              <a:off x="882837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06" name="Google Shape;146;p3"/>
            <p:cNvSpPr/>
            <p:nvPr/>
          </p:nvSpPr>
          <p:spPr>
            <a:xfrm>
              <a:off x="915445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07" name="Google Shape;147;p3"/>
            <p:cNvSpPr/>
            <p:nvPr/>
          </p:nvSpPr>
          <p:spPr>
            <a:xfrm>
              <a:off x="4732600" y="176275"/>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08" name="Google Shape;148;p3"/>
            <p:cNvSpPr/>
            <p:nvPr/>
          </p:nvSpPr>
          <p:spPr>
            <a:xfrm>
              <a:off x="4732600" y="52386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09" name="Google Shape;149;p3"/>
            <p:cNvSpPr/>
            <p:nvPr/>
          </p:nvSpPr>
          <p:spPr>
            <a:xfrm>
              <a:off x="4732600" y="84988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10" name="Google Shape;150;p3"/>
            <p:cNvSpPr/>
            <p:nvPr/>
          </p:nvSpPr>
          <p:spPr>
            <a:xfrm>
              <a:off x="4732600" y="119780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11" name="Google Shape;151;p3"/>
            <p:cNvSpPr/>
            <p:nvPr/>
          </p:nvSpPr>
          <p:spPr>
            <a:xfrm>
              <a:off x="4732600" y="155450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12" name="Google Shape;152;p3"/>
            <p:cNvSpPr/>
            <p:nvPr/>
          </p:nvSpPr>
          <p:spPr>
            <a:xfrm>
              <a:off x="4732600" y="1880590"/>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13" name="Google Shape;153;p3"/>
            <p:cNvSpPr/>
            <p:nvPr/>
          </p:nvSpPr>
          <p:spPr>
            <a:xfrm>
              <a:off x="4732600" y="222851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14" name="Google Shape;154;p3"/>
            <p:cNvSpPr/>
            <p:nvPr/>
          </p:nvSpPr>
          <p:spPr>
            <a:xfrm>
              <a:off x="4732600" y="257636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15" name="Google Shape;155;p3"/>
            <p:cNvSpPr/>
            <p:nvPr/>
          </p:nvSpPr>
          <p:spPr>
            <a:xfrm>
              <a:off x="4732600" y="2902455"/>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16" name="Google Shape;156;p3"/>
            <p:cNvSpPr/>
            <p:nvPr/>
          </p:nvSpPr>
          <p:spPr>
            <a:xfrm>
              <a:off x="4732600" y="3250042"/>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17" name="Google Shape;157;p3"/>
            <p:cNvSpPr/>
            <p:nvPr/>
          </p:nvSpPr>
          <p:spPr>
            <a:xfrm>
              <a:off x="4732600" y="359796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18" name="Google Shape;158;p3"/>
            <p:cNvSpPr/>
            <p:nvPr/>
          </p:nvSpPr>
          <p:spPr>
            <a:xfrm>
              <a:off x="4732600" y="392405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19" name="Google Shape;159;p3"/>
            <p:cNvSpPr/>
            <p:nvPr/>
          </p:nvSpPr>
          <p:spPr>
            <a:xfrm>
              <a:off x="4732600" y="4271639"/>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20" name="Google Shape;160;p3"/>
            <p:cNvSpPr/>
            <p:nvPr/>
          </p:nvSpPr>
          <p:spPr>
            <a:xfrm>
              <a:off x="4732600" y="461956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21" name="Google Shape;161;p3"/>
            <p:cNvSpPr/>
            <p:nvPr/>
          </p:nvSpPr>
          <p:spPr>
            <a:xfrm>
              <a:off x="4732600" y="4945583"/>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222" name="Google Shape;162;p3"/>
          <p:cNvSpPr/>
          <p:nvPr/>
        </p:nvSpPr>
        <p:spPr>
          <a:xfrm>
            <a:off x="600600" y="1014000"/>
            <a:ext cx="7942800" cy="3748500"/>
          </a:xfrm>
          <a:prstGeom prst="rect"/>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23" name="Google Shape;163;p3"/>
          <p:cNvSpPr/>
          <p:nvPr/>
        </p:nvSpPr>
        <p:spPr>
          <a:xfrm rot="10586678">
            <a:off x="536386" y="571640"/>
            <a:ext cx="1729888" cy="1334604"/>
          </a:xfrm>
          <a:custGeom>
            <a:avLst/>
            <a:ahLst/>
            <a:rect l="l" t="t" r="r" b="b"/>
            <a:pathLst>
              <a:path w="92280" h="72187" extrusionOk="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34" name="Google Shape;164;p3"/>
          <p:cNvGrpSpPr/>
          <p:nvPr/>
        </p:nvGrpSpPr>
        <p:grpSpPr>
          <a:xfrm>
            <a:off x="6794528" y="672184"/>
            <a:ext cx="1752839" cy="1484357"/>
            <a:chOff x="478350" y="433625"/>
            <a:chExt cx="811800" cy="687425"/>
          </a:xfrm>
        </p:grpSpPr>
        <p:sp>
          <p:nvSpPr>
            <p:cNvPr id="1049224" name="Google Shape;165;p3"/>
            <p:cNvSpPr/>
            <p:nvPr/>
          </p:nvSpPr>
          <p:spPr>
            <a:xfrm>
              <a:off x="505225" y="579850"/>
              <a:ext cx="5000" cy="5000"/>
            </a:xfrm>
            <a:custGeom>
              <a:avLst/>
              <a:ahLst/>
              <a:rect l="l" t="t" r="r" b="b"/>
              <a:pathLst>
                <a:path w="200" h="200" extrusionOk="0">
                  <a:moveTo>
                    <a:pt x="120" y="200"/>
                  </a:moveTo>
                  <a:cubicBezTo>
                    <a:pt x="140" y="140"/>
                    <a:pt x="199" y="41"/>
                    <a:pt x="120" y="1"/>
                  </a:cubicBezTo>
                  <a:cubicBezTo>
                    <a:pt x="40" y="41"/>
                    <a:pt x="0" y="140"/>
                    <a:pt x="120" y="20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25" name="Google Shape;166;p3"/>
            <p:cNvSpPr/>
            <p:nvPr/>
          </p:nvSpPr>
          <p:spPr>
            <a:xfrm>
              <a:off x="519650" y="589300"/>
              <a:ext cx="5000" cy="5000"/>
            </a:xfrm>
            <a:custGeom>
              <a:avLst/>
              <a:ahLst/>
              <a:rect l="l" t="t" r="r" b="b"/>
              <a:pathLst>
                <a:path w="200" h="200" extrusionOk="0">
                  <a:moveTo>
                    <a:pt x="199" y="140"/>
                  </a:moveTo>
                  <a:cubicBezTo>
                    <a:pt x="179" y="120"/>
                    <a:pt x="159" y="100"/>
                    <a:pt x="179" y="41"/>
                  </a:cubicBezTo>
                  <a:lnTo>
                    <a:pt x="40" y="1"/>
                  </a:lnTo>
                  <a:lnTo>
                    <a:pt x="0" y="120"/>
                  </a:lnTo>
                  <a:cubicBezTo>
                    <a:pt x="80" y="140"/>
                    <a:pt x="179" y="200"/>
                    <a:pt x="199" y="14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26" name="Google Shape;167;p3"/>
            <p:cNvSpPr/>
            <p:nvPr/>
          </p:nvSpPr>
          <p:spPr>
            <a:xfrm>
              <a:off x="478350" y="590800"/>
              <a:ext cx="58225" cy="311400"/>
            </a:xfrm>
            <a:custGeom>
              <a:avLst/>
              <a:ahLst/>
              <a:rect l="l" t="t" r="r" b="b"/>
              <a:pathLst>
                <a:path w="2329" h="12456" extrusionOk="0">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27" name="Google Shape;168;p3"/>
            <p:cNvSpPr/>
            <p:nvPr/>
          </p:nvSpPr>
          <p:spPr>
            <a:xfrm>
              <a:off x="618625" y="433625"/>
              <a:ext cx="671525" cy="687425"/>
            </a:xfrm>
            <a:custGeom>
              <a:avLst/>
              <a:ahLst/>
              <a:rect l="l" t="t" r="r" b="b"/>
              <a:pathLst>
                <a:path w="26861" h="27497" extrusionOk="0">
                  <a:moveTo>
                    <a:pt x="26781" y="15479"/>
                  </a:moveTo>
                  <a:cubicBezTo>
                    <a:pt x="26721" y="14823"/>
                    <a:pt x="26701" y="14186"/>
                    <a:pt x="26582" y="13629"/>
                  </a:cubicBezTo>
                  <a:cubicBezTo>
                    <a:pt x="26542" y="13430"/>
                    <a:pt x="26443" y="13251"/>
                    <a:pt x="26403" y="13052"/>
                  </a:cubicBezTo>
                  <a:cubicBezTo>
                    <a:pt x="26224" y="12236"/>
                    <a:pt x="26164" y="11401"/>
                    <a:pt x="25945" y="10605"/>
                  </a:cubicBezTo>
                  <a:cubicBezTo>
                    <a:pt x="25866" y="10346"/>
                    <a:pt x="25726" y="10088"/>
                    <a:pt x="25647" y="9829"/>
                  </a:cubicBezTo>
                  <a:cubicBezTo>
                    <a:pt x="25567" y="9570"/>
                    <a:pt x="25567" y="9292"/>
                    <a:pt x="25488" y="9013"/>
                  </a:cubicBezTo>
                  <a:cubicBezTo>
                    <a:pt x="25408" y="8735"/>
                    <a:pt x="25289" y="8476"/>
                    <a:pt x="25189" y="8217"/>
                  </a:cubicBezTo>
                  <a:cubicBezTo>
                    <a:pt x="25070" y="7819"/>
                    <a:pt x="24851" y="7422"/>
                    <a:pt x="24712" y="7183"/>
                  </a:cubicBezTo>
                  <a:cubicBezTo>
                    <a:pt x="24592" y="6964"/>
                    <a:pt x="24553" y="6765"/>
                    <a:pt x="24473" y="6606"/>
                  </a:cubicBezTo>
                  <a:cubicBezTo>
                    <a:pt x="24334" y="6248"/>
                    <a:pt x="24095" y="5929"/>
                    <a:pt x="23896" y="5611"/>
                  </a:cubicBezTo>
                  <a:cubicBezTo>
                    <a:pt x="23836" y="5511"/>
                    <a:pt x="23856" y="5372"/>
                    <a:pt x="23797" y="5293"/>
                  </a:cubicBezTo>
                  <a:cubicBezTo>
                    <a:pt x="23737" y="5193"/>
                    <a:pt x="23598" y="5133"/>
                    <a:pt x="23538" y="5034"/>
                  </a:cubicBezTo>
                  <a:cubicBezTo>
                    <a:pt x="23538" y="5034"/>
                    <a:pt x="23538" y="4934"/>
                    <a:pt x="23498" y="4895"/>
                  </a:cubicBezTo>
                  <a:cubicBezTo>
                    <a:pt x="23319" y="4636"/>
                    <a:pt x="23160" y="4338"/>
                    <a:pt x="22961" y="4119"/>
                  </a:cubicBezTo>
                  <a:cubicBezTo>
                    <a:pt x="22881" y="4019"/>
                    <a:pt x="22782" y="3940"/>
                    <a:pt x="22702" y="3840"/>
                  </a:cubicBezTo>
                  <a:cubicBezTo>
                    <a:pt x="22603" y="3721"/>
                    <a:pt x="22523" y="3582"/>
                    <a:pt x="22503" y="3562"/>
                  </a:cubicBezTo>
                  <a:cubicBezTo>
                    <a:pt x="22424" y="3442"/>
                    <a:pt x="22284" y="3422"/>
                    <a:pt x="22185" y="3323"/>
                  </a:cubicBezTo>
                  <a:cubicBezTo>
                    <a:pt x="22145" y="3263"/>
                    <a:pt x="22165" y="3204"/>
                    <a:pt x="22145" y="3164"/>
                  </a:cubicBezTo>
                  <a:cubicBezTo>
                    <a:pt x="22105" y="3124"/>
                    <a:pt x="22006" y="3104"/>
                    <a:pt x="21966" y="3044"/>
                  </a:cubicBezTo>
                  <a:cubicBezTo>
                    <a:pt x="21707" y="2746"/>
                    <a:pt x="21409" y="2388"/>
                    <a:pt x="21051" y="2129"/>
                  </a:cubicBezTo>
                  <a:cubicBezTo>
                    <a:pt x="20951" y="2069"/>
                    <a:pt x="20832" y="2050"/>
                    <a:pt x="20752" y="1990"/>
                  </a:cubicBezTo>
                  <a:cubicBezTo>
                    <a:pt x="20633" y="1910"/>
                    <a:pt x="20553" y="1811"/>
                    <a:pt x="20454" y="1731"/>
                  </a:cubicBezTo>
                  <a:cubicBezTo>
                    <a:pt x="20255" y="1592"/>
                    <a:pt x="20056" y="1492"/>
                    <a:pt x="19837" y="1373"/>
                  </a:cubicBezTo>
                  <a:cubicBezTo>
                    <a:pt x="19419" y="1134"/>
                    <a:pt x="19002" y="955"/>
                    <a:pt x="18584" y="756"/>
                  </a:cubicBezTo>
                  <a:cubicBezTo>
                    <a:pt x="17768" y="398"/>
                    <a:pt x="16912" y="140"/>
                    <a:pt x="16077" y="40"/>
                  </a:cubicBezTo>
                  <a:cubicBezTo>
                    <a:pt x="15321" y="40"/>
                    <a:pt x="14604" y="0"/>
                    <a:pt x="13928" y="40"/>
                  </a:cubicBezTo>
                  <a:cubicBezTo>
                    <a:pt x="13829" y="40"/>
                    <a:pt x="13749" y="0"/>
                    <a:pt x="13649" y="20"/>
                  </a:cubicBezTo>
                  <a:cubicBezTo>
                    <a:pt x="13590" y="20"/>
                    <a:pt x="13510" y="80"/>
                    <a:pt x="13451" y="100"/>
                  </a:cubicBezTo>
                  <a:cubicBezTo>
                    <a:pt x="13271" y="120"/>
                    <a:pt x="13072" y="100"/>
                    <a:pt x="12913" y="120"/>
                  </a:cubicBezTo>
                  <a:cubicBezTo>
                    <a:pt x="12754" y="159"/>
                    <a:pt x="12595" y="219"/>
                    <a:pt x="12436" y="279"/>
                  </a:cubicBezTo>
                  <a:cubicBezTo>
                    <a:pt x="12356" y="299"/>
                    <a:pt x="12277" y="299"/>
                    <a:pt x="12197" y="319"/>
                  </a:cubicBezTo>
                  <a:cubicBezTo>
                    <a:pt x="12197" y="319"/>
                    <a:pt x="12157" y="418"/>
                    <a:pt x="12137" y="418"/>
                  </a:cubicBezTo>
                  <a:cubicBezTo>
                    <a:pt x="12098" y="458"/>
                    <a:pt x="12018" y="398"/>
                    <a:pt x="11978" y="418"/>
                  </a:cubicBezTo>
                  <a:cubicBezTo>
                    <a:pt x="11401" y="617"/>
                    <a:pt x="10765" y="756"/>
                    <a:pt x="10168" y="876"/>
                  </a:cubicBezTo>
                  <a:cubicBezTo>
                    <a:pt x="9790" y="955"/>
                    <a:pt x="9451" y="1055"/>
                    <a:pt x="9113" y="1174"/>
                  </a:cubicBezTo>
                  <a:cubicBezTo>
                    <a:pt x="6944" y="1393"/>
                    <a:pt x="5034" y="2030"/>
                    <a:pt x="3284" y="3960"/>
                  </a:cubicBezTo>
                  <a:cubicBezTo>
                    <a:pt x="3204" y="4039"/>
                    <a:pt x="3124" y="4139"/>
                    <a:pt x="3065" y="4238"/>
                  </a:cubicBezTo>
                  <a:cubicBezTo>
                    <a:pt x="3045" y="4218"/>
                    <a:pt x="3025" y="4198"/>
                    <a:pt x="3025" y="4198"/>
                  </a:cubicBezTo>
                  <a:cubicBezTo>
                    <a:pt x="2925" y="4079"/>
                    <a:pt x="2826" y="4159"/>
                    <a:pt x="2746" y="4178"/>
                  </a:cubicBezTo>
                  <a:cubicBezTo>
                    <a:pt x="2707" y="4198"/>
                    <a:pt x="2647" y="4238"/>
                    <a:pt x="2607" y="4278"/>
                  </a:cubicBezTo>
                  <a:cubicBezTo>
                    <a:pt x="2408" y="4417"/>
                    <a:pt x="2209" y="4636"/>
                    <a:pt x="2070" y="4895"/>
                  </a:cubicBezTo>
                  <a:cubicBezTo>
                    <a:pt x="2010" y="5034"/>
                    <a:pt x="2010" y="5153"/>
                    <a:pt x="1950" y="5293"/>
                  </a:cubicBezTo>
                  <a:cubicBezTo>
                    <a:pt x="1692" y="5790"/>
                    <a:pt x="1294" y="6287"/>
                    <a:pt x="1135" y="6765"/>
                  </a:cubicBezTo>
                  <a:cubicBezTo>
                    <a:pt x="1095" y="6964"/>
                    <a:pt x="1214" y="7262"/>
                    <a:pt x="956" y="7322"/>
                  </a:cubicBezTo>
                  <a:cubicBezTo>
                    <a:pt x="1055" y="7501"/>
                    <a:pt x="916" y="7800"/>
                    <a:pt x="816" y="8018"/>
                  </a:cubicBezTo>
                  <a:cubicBezTo>
                    <a:pt x="737" y="8138"/>
                    <a:pt x="677" y="8217"/>
                    <a:pt x="598" y="8277"/>
                  </a:cubicBezTo>
                  <a:cubicBezTo>
                    <a:pt x="538" y="9033"/>
                    <a:pt x="239" y="9789"/>
                    <a:pt x="160" y="10545"/>
                  </a:cubicBezTo>
                  <a:cubicBezTo>
                    <a:pt x="80" y="11301"/>
                    <a:pt x="1" y="12018"/>
                    <a:pt x="1" y="12674"/>
                  </a:cubicBezTo>
                  <a:cubicBezTo>
                    <a:pt x="21" y="13768"/>
                    <a:pt x="40" y="14743"/>
                    <a:pt x="200" y="15798"/>
                  </a:cubicBezTo>
                  <a:cubicBezTo>
                    <a:pt x="239" y="15957"/>
                    <a:pt x="319" y="16136"/>
                    <a:pt x="359" y="16315"/>
                  </a:cubicBezTo>
                  <a:cubicBezTo>
                    <a:pt x="418" y="16494"/>
                    <a:pt x="458" y="16673"/>
                    <a:pt x="518" y="16872"/>
                  </a:cubicBezTo>
                  <a:cubicBezTo>
                    <a:pt x="478" y="16912"/>
                    <a:pt x="498" y="16912"/>
                    <a:pt x="538" y="16932"/>
                  </a:cubicBezTo>
                  <a:cubicBezTo>
                    <a:pt x="598" y="17151"/>
                    <a:pt x="677" y="17370"/>
                    <a:pt x="757" y="17569"/>
                  </a:cubicBezTo>
                  <a:cubicBezTo>
                    <a:pt x="757" y="17608"/>
                    <a:pt x="757" y="17648"/>
                    <a:pt x="737" y="17688"/>
                  </a:cubicBezTo>
                  <a:cubicBezTo>
                    <a:pt x="777" y="17728"/>
                    <a:pt x="816" y="17768"/>
                    <a:pt x="836" y="17807"/>
                  </a:cubicBezTo>
                  <a:cubicBezTo>
                    <a:pt x="916" y="17986"/>
                    <a:pt x="1015" y="18185"/>
                    <a:pt x="1095" y="18364"/>
                  </a:cubicBezTo>
                  <a:cubicBezTo>
                    <a:pt x="1095" y="18364"/>
                    <a:pt x="1095" y="18384"/>
                    <a:pt x="1135" y="18424"/>
                  </a:cubicBezTo>
                  <a:cubicBezTo>
                    <a:pt x="1175" y="18504"/>
                    <a:pt x="1214" y="18583"/>
                    <a:pt x="1254" y="18683"/>
                  </a:cubicBezTo>
                  <a:cubicBezTo>
                    <a:pt x="1254" y="18742"/>
                    <a:pt x="1294" y="18802"/>
                    <a:pt x="1354" y="18842"/>
                  </a:cubicBezTo>
                  <a:cubicBezTo>
                    <a:pt x="1473" y="19041"/>
                    <a:pt x="1592" y="19220"/>
                    <a:pt x="1732" y="19419"/>
                  </a:cubicBezTo>
                  <a:cubicBezTo>
                    <a:pt x="3264" y="21588"/>
                    <a:pt x="5850" y="22841"/>
                    <a:pt x="8476" y="23299"/>
                  </a:cubicBezTo>
                  <a:cubicBezTo>
                    <a:pt x="10327" y="23637"/>
                    <a:pt x="12197" y="23617"/>
                    <a:pt x="14087" y="23518"/>
                  </a:cubicBezTo>
                  <a:cubicBezTo>
                    <a:pt x="13988" y="23537"/>
                    <a:pt x="13888" y="23557"/>
                    <a:pt x="13789" y="23577"/>
                  </a:cubicBezTo>
                  <a:cubicBezTo>
                    <a:pt x="13709" y="23597"/>
                    <a:pt x="13530" y="23617"/>
                    <a:pt x="13451" y="23657"/>
                  </a:cubicBezTo>
                  <a:cubicBezTo>
                    <a:pt x="13431" y="23657"/>
                    <a:pt x="13411" y="23756"/>
                    <a:pt x="13391" y="23756"/>
                  </a:cubicBezTo>
                  <a:cubicBezTo>
                    <a:pt x="13331" y="23776"/>
                    <a:pt x="13252" y="23717"/>
                    <a:pt x="13172" y="23717"/>
                  </a:cubicBezTo>
                  <a:cubicBezTo>
                    <a:pt x="12913" y="23717"/>
                    <a:pt x="12734" y="23736"/>
                    <a:pt x="12535" y="23736"/>
                  </a:cubicBezTo>
                  <a:cubicBezTo>
                    <a:pt x="12376" y="23736"/>
                    <a:pt x="12217" y="23796"/>
                    <a:pt x="12078" y="23677"/>
                  </a:cubicBezTo>
                  <a:cubicBezTo>
                    <a:pt x="11899" y="23717"/>
                    <a:pt x="11640" y="23796"/>
                    <a:pt x="11381" y="23836"/>
                  </a:cubicBezTo>
                  <a:cubicBezTo>
                    <a:pt x="11302" y="23856"/>
                    <a:pt x="11123" y="23876"/>
                    <a:pt x="11123" y="23876"/>
                  </a:cubicBezTo>
                  <a:cubicBezTo>
                    <a:pt x="11083" y="23876"/>
                    <a:pt x="11083" y="23836"/>
                    <a:pt x="11063" y="23836"/>
                  </a:cubicBezTo>
                  <a:cubicBezTo>
                    <a:pt x="10944" y="23856"/>
                    <a:pt x="10824" y="23915"/>
                    <a:pt x="10705" y="23915"/>
                  </a:cubicBezTo>
                  <a:cubicBezTo>
                    <a:pt x="10148" y="23955"/>
                    <a:pt x="9272" y="23537"/>
                    <a:pt x="9093" y="24194"/>
                  </a:cubicBezTo>
                  <a:cubicBezTo>
                    <a:pt x="9014" y="24492"/>
                    <a:pt x="9073" y="24711"/>
                    <a:pt x="9193" y="24851"/>
                  </a:cubicBezTo>
                  <a:cubicBezTo>
                    <a:pt x="9213" y="24890"/>
                    <a:pt x="9332" y="24871"/>
                    <a:pt x="9412" y="24930"/>
                  </a:cubicBezTo>
                  <a:cubicBezTo>
                    <a:pt x="9491" y="24970"/>
                    <a:pt x="9571" y="25010"/>
                    <a:pt x="9611" y="25109"/>
                  </a:cubicBezTo>
                  <a:cubicBezTo>
                    <a:pt x="10148" y="25109"/>
                    <a:pt x="10745" y="24990"/>
                    <a:pt x="11322" y="24950"/>
                  </a:cubicBezTo>
                  <a:cubicBezTo>
                    <a:pt x="11381" y="24930"/>
                    <a:pt x="11461" y="24890"/>
                    <a:pt x="11521" y="24890"/>
                  </a:cubicBezTo>
                  <a:cubicBezTo>
                    <a:pt x="11580" y="24890"/>
                    <a:pt x="11640" y="24950"/>
                    <a:pt x="11720" y="24950"/>
                  </a:cubicBezTo>
                  <a:cubicBezTo>
                    <a:pt x="11859" y="24930"/>
                    <a:pt x="12018" y="24851"/>
                    <a:pt x="12157" y="24851"/>
                  </a:cubicBezTo>
                  <a:cubicBezTo>
                    <a:pt x="12197" y="24831"/>
                    <a:pt x="12297" y="24890"/>
                    <a:pt x="12356" y="24890"/>
                  </a:cubicBezTo>
                  <a:cubicBezTo>
                    <a:pt x="12436" y="24890"/>
                    <a:pt x="12495" y="24851"/>
                    <a:pt x="12575" y="24831"/>
                  </a:cubicBezTo>
                  <a:cubicBezTo>
                    <a:pt x="12655" y="24831"/>
                    <a:pt x="12714" y="24890"/>
                    <a:pt x="12774" y="24890"/>
                  </a:cubicBezTo>
                  <a:cubicBezTo>
                    <a:pt x="13013" y="24871"/>
                    <a:pt x="13192" y="24751"/>
                    <a:pt x="13371" y="24910"/>
                  </a:cubicBezTo>
                  <a:cubicBezTo>
                    <a:pt x="13590" y="24811"/>
                    <a:pt x="13829" y="24771"/>
                    <a:pt x="14027" y="24731"/>
                  </a:cubicBezTo>
                  <a:cubicBezTo>
                    <a:pt x="14127" y="24691"/>
                    <a:pt x="14127" y="24731"/>
                    <a:pt x="14226" y="24711"/>
                  </a:cubicBezTo>
                  <a:cubicBezTo>
                    <a:pt x="14525" y="24652"/>
                    <a:pt x="14843" y="24532"/>
                    <a:pt x="15142" y="24492"/>
                  </a:cubicBezTo>
                  <a:cubicBezTo>
                    <a:pt x="15261" y="24473"/>
                    <a:pt x="15380" y="24532"/>
                    <a:pt x="15500" y="24512"/>
                  </a:cubicBezTo>
                  <a:cubicBezTo>
                    <a:pt x="15599" y="24512"/>
                    <a:pt x="15679" y="24413"/>
                    <a:pt x="15778" y="24393"/>
                  </a:cubicBezTo>
                  <a:cubicBezTo>
                    <a:pt x="16534" y="24154"/>
                    <a:pt x="17310" y="24274"/>
                    <a:pt x="18126" y="24055"/>
                  </a:cubicBezTo>
                  <a:cubicBezTo>
                    <a:pt x="18285" y="24015"/>
                    <a:pt x="18444" y="23935"/>
                    <a:pt x="18604" y="23876"/>
                  </a:cubicBezTo>
                  <a:cubicBezTo>
                    <a:pt x="18604" y="23876"/>
                    <a:pt x="18663" y="23935"/>
                    <a:pt x="18703" y="23915"/>
                  </a:cubicBezTo>
                  <a:cubicBezTo>
                    <a:pt x="18822" y="23896"/>
                    <a:pt x="19002" y="23836"/>
                    <a:pt x="19141" y="23796"/>
                  </a:cubicBezTo>
                  <a:cubicBezTo>
                    <a:pt x="20215" y="23458"/>
                    <a:pt x="21230" y="22960"/>
                    <a:pt x="22066" y="22264"/>
                  </a:cubicBezTo>
                  <a:cubicBezTo>
                    <a:pt x="22125" y="22204"/>
                    <a:pt x="22185" y="22165"/>
                    <a:pt x="22245" y="22105"/>
                  </a:cubicBezTo>
                  <a:cubicBezTo>
                    <a:pt x="22563" y="21806"/>
                    <a:pt x="22861" y="21448"/>
                    <a:pt x="23100" y="21170"/>
                  </a:cubicBezTo>
                  <a:cubicBezTo>
                    <a:pt x="23319" y="20931"/>
                    <a:pt x="23558" y="20414"/>
                    <a:pt x="23797" y="20175"/>
                  </a:cubicBezTo>
                  <a:cubicBezTo>
                    <a:pt x="23816" y="20155"/>
                    <a:pt x="23777" y="20115"/>
                    <a:pt x="23777" y="20076"/>
                  </a:cubicBezTo>
                  <a:cubicBezTo>
                    <a:pt x="24015" y="19598"/>
                    <a:pt x="24155" y="19041"/>
                    <a:pt x="24254" y="18782"/>
                  </a:cubicBezTo>
                  <a:cubicBezTo>
                    <a:pt x="24413" y="18364"/>
                    <a:pt x="24433" y="17867"/>
                    <a:pt x="24533" y="17390"/>
                  </a:cubicBezTo>
                  <a:cubicBezTo>
                    <a:pt x="24612" y="16872"/>
                    <a:pt x="24771" y="16375"/>
                    <a:pt x="24732" y="15798"/>
                  </a:cubicBezTo>
                  <a:cubicBezTo>
                    <a:pt x="24712" y="15559"/>
                    <a:pt x="24712" y="15440"/>
                    <a:pt x="24712" y="15320"/>
                  </a:cubicBezTo>
                  <a:cubicBezTo>
                    <a:pt x="24712" y="15082"/>
                    <a:pt x="24632" y="14843"/>
                    <a:pt x="24612" y="14604"/>
                  </a:cubicBezTo>
                  <a:cubicBezTo>
                    <a:pt x="24592" y="14505"/>
                    <a:pt x="24652" y="14425"/>
                    <a:pt x="24632" y="14326"/>
                  </a:cubicBezTo>
                  <a:cubicBezTo>
                    <a:pt x="24573" y="13589"/>
                    <a:pt x="24493" y="12833"/>
                    <a:pt x="24354" y="12097"/>
                  </a:cubicBezTo>
                  <a:cubicBezTo>
                    <a:pt x="24194" y="11361"/>
                    <a:pt x="24015" y="10665"/>
                    <a:pt x="23797" y="9988"/>
                  </a:cubicBezTo>
                  <a:cubicBezTo>
                    <a:pt x="23757" y="9909"/>
                    <a:pt x="23816" y="9809"/>
                    <a:pt x="23777" y="9749"/>
                  </a:cubicBezTo>
                  <a:cubicBezTo>
                    <a:pt x="23757" y="9670"/>
                    <a:pt x="23657" y="9630"/>
                    <a:pt x="23617" y="9550"/>
                  </a:cubicBezTo>
                  <a:cubicBezTo>
                    <a:pt x="23598" y="9511"/>
                    <a:pt x="23657" y="9471"/>
                    <a:pt x="23637" y="9431"/>
                  </a:cubicBezTo>
                  <a:cubicBezTo>
                    <a:pt x="23617" y="9312"/>
                    <a:pt x="23419" y="8954"/>
                    <a:pt x="23379" y="8914"/>
                  </a:cubicBezTo>
                  <a:cubicBezTo>
                    <a:pt x="23339" y="8874"/>
                    <a:pt x="23419" y="8854"/>
                    <a:pt x="23399" y="8834"/>
                  </a:cubicBezTo>
                  <a:cubicBezTo>
                    <a:pt x="23379" y="8774"/>
                    <a:pt x="23339" y="8774"/>
                    <a:pt x="23319" y="8755"/>
                  </a:cubicBezTo>
                  <a:cubicBezTo>
                    <a:pt x="23299" y="8695"/>
                    <a:pt x="23359" y="8655"/>
                    <a:pt x="23319" y="8615"/>
                  </a:cubicBezTo>
                  <a:cubicBezTo>
                    <a:pt x="23279" y="8456"/>
                    <a:pt x="23140" y="8337"/>
                    <a:pt x="23080" y="8197"/>
                  </a:cubicBezTo>
                  <a:cubicBezTo>
                    <a:pt x="23060" y="8158"/>
                    <a:pt x="23100" y="8118"/>
                    <a:pt x="23100" y="8098"/>
                  </a:cubicBezTo>
                  <a:cubicBezTo>
                    <a:pt x="23080" y="8058"/>
                    <a:pt x="23021" y="8058"/>
                    <a:pt x="23001" y="8018"/>
                  </a:cubicBezTo>
                  <a:cubicBezTo>
                    <a:pt x="22941" y="7879"/>
                    <a:pt x="22842" y="7740"/>
                    <a:pt x="22782" y="7581"/>
                  </a:cubicBezTo>
                  <a:cubicBezTo>
                    <a:pt x="22742" y="7501"/>
                    <a:pt x="22762" y="7402"/>
                    <a:pt x="22722" y="7322"/>
                  </a:cubicBezTo>
                  <a:cubicBezTo>
                    <a:pt x="22643" y="7163"/>
                    <a:pt x="22503" y="7043"/>
                    <a:pt x="22404" y="6884"/>
                  </a:cubicBezTo>
                  <a:cubicBezTo>
                    <a:pt x="22245" y="6626"/>
                    <a:pt x="22066" y="6307"/>
                    <a:pt x="21887" y="5969"/>
                  </a:cubicBezTo>
                  <a:cubicBezTo>
                    <a:pt x="21767" y="5790"/>
                    <a:pt x="21727" y="5591"/>
                    <a:pt x="21648" y="5472"/>
                  </a:cubicBezTo>
                  <a:cubicBezTo>
                    <a:pt x="21608" y="5412"/>
                    <a:pt x="21469" y="5392"/>
                    <a:pt x="21429" y="5332"/>
                  </a:cubicBezTo>
                  <a:cubicBezTo>
                    <a:pt x="21389" y="5273"/>
                    <a:pt x="21369" y="5153"/>
                    <a:pt x="21329" y="5094"/>
                  </a:cubicBezTo>
                  <a:cubicBezTo>
                    <a:pt x="21310" y="5054"/>
                    <a:pt x="21250" y="5094"/>
                    <a:pt x="21230" y="5034"/>
                  </a:cubicBezTo>
                  <a:cubicBezTo>
                    <a:pt x="21230" y="5014"/>
                    <a:pt x="21270" y="4915"/>
                    <a:pt x="21270" y="4895"/>
                  </a:cubicBezTo>
                  <a:cubicBezTo>
                    <a:pt x="21210" y="4815"/>
                    <a:pt x="21111" y="4775"/>
                    <a:pt x="21071" y="4716"/>
                  </a:cubicBezTo>
                  <a:cubicBezTo>
                    <a:pt x="20852" y="4457"/>
                    <a:pt x="20534" y="4298"/>
                    <a:pt x="20295" y="4079"/>
                  </a:cubicBezTo>
                  <a:cubicBezTo>
                    <a:pt x="20156" y="3960"/>
                    <a:pt x="20036" y="3840"/>
                    <a:pt x="19897" y="3721"/>
                  </a:cubicBezTo>
                  <a:cubicBezTo>
                    <a:pt x="19857" y="3701"/>
                    <a:pt x="19797" y="3701"/>
                    <a:pt x="19797" y="3701"/>
                  </a:cubicBezTo>
                  <a:cubicBezTo>
                    <a:pt x="19738" y="3661"/>
                    <a:pt x="19758" y="3601"/>
                    <a:pt x="19738" y="3582"/>
                  </a:cubicBezTo>
                  <a:cubicBezTo>
                    <a:pt x="19698" y="3542"/>
                    <a:pt x="19579" y="3422"/>
                    <a:pt x="19579" y="3422"/>
                  </a:cubicBezTo>
                  <a:cubicBezTo>
                    <a:pt x="19081" y="3005"/>
                    <a:pt x="18564" y="2666"/>
                    <a:pt x="18106" y="2189"/>
                  </a:cubicBezTo>
                  <a:cubicBezTo>
                    <a:pt x="18345" y="2209"/>
                    <a:pt x="18524" y="2328"/>
                    <a:pt x="18723" y="2447"/>
                  </a:cubicBezTo>
                  <a:cubicBezTo>
                    <a:pt x="19141" y="2706"/>
                    <a:pt x="19559" y="2925"/>
                    <a:pt x="19937" y="3184"/>
                  </a:cubicBezTo>
                  <a:cubicBezTo>
                    <a:pt x="20016" y="3243"/>
                    <a:pt x="20116" y="3323"/>
                    <a:pt x="20215" y="3383"/>
                  </a:cubicBezTo>
                  <a:cubicBezTo>
                    <a:pt x="20315" y="3422"/>
                    <a:pt x="20454" y="3422"/>
                    <a:pt x="20534" y="3482"/>
                  </a:cubicBezTo>
                  <a:cubicBezTo>
                    <a:pt x="20573" y="3522"/>
                    <a:pt x="20633" y="3562"/>
                    <a:pt x="20693" y="3601"/>
                  </a:cubicBezTo>
                  <a:cubicBezTo>
                    <a:pt x="20733" y="3641"/>
                    <a:pt x="20792" y="3681"/>
                    <a:pt x="20792" y="3681"/>
                  </a:cubicBezTo>
                  <a:cubicBezTo>
                    <a:pt x="20792" y="3701"/>
                    <a:pt x="20772" y="3761"/>
                    <a:pt x="20812" y="3800"/>
                  </a:cubicBezTo>
                  <a:cubicBezTo>
                    <a:pt x="20852" y="3820"/>
                    <a:pt x="20971" y="3820"/>
                    <a:pt x="21011" y="3860"/>
                  </a:cubicBezTo>
                  <a:cubicBezTo>
                    <a:pt x="21031" y="3880"/>
                    <a:pt x="20991" y="3920"/>
                    <a:pt x="21011" y="3940"/>
                  </a:cubicBezTo>
                  <a:cubicBezTo>
                    <a:pt x="21031" y="3979"/>
                    <a:pt x="21071" y="3960"/>
                    <a:pt x="21111" y="3999"/>
                  </a:cubicBezTo>
                  <a:cubicBezTo>
                    <a:pt x="21310" y="4198"/>
                    <a:pt x="21389" y="4497"/>
                    <a:pt x="21668" y="4656"/>
                  </a:cubicBezTo>
                  <a:cubicBezTo>
                    <a:pt x="21707" y="5133"/>
                    <a:pt x="22105" y="5492"/>
                    <a:pt x="22404" y="5949"/>
                  </a:cubicBezTo>
                  <a:cubicBezTo>
                    <a:pt x="22503" y="6069"/>
                    <a:pt x="22603" y="6208"/>
                    <a:pt x="22682" y="6347"/>
                  </a:cubicBezTo>
                  <a:cubicBezTo>
                    <a:pt x="22702" y="6407"/>
                    <a:pt x="22643" y="6486"/>
                    <a:pt x="22662" y="6546"/>
                  </a:cubicBezTo>
                  <a:cubicBezTo>
                    <a:pt x="22682" y="6606"/>
                    <a:pt x="22782" y="6665"/>
                    <a:pt x="22802" y="6725"/>
                  </a:cubicBezTo>
                  <a:cubicBezTo>
                    <a:pt x="22921" y="6984"/>
                    <a:pt x="23060" y="7223"/>
                    <a:pt x="23200" y="7481"/>
                  </a:cubicBezTo>
                  <a:cubicBezTo>
                    <a:pt x="23419" y="7939"/>
                    <a:pt x="23498" y="8317"/>
                    <a:pt x="23677" y="8655"/>
                  </a:cubicBezTo>
                  <a:cubicBezTo>
                    <a:pt x="23856" y="9013"/>
                    <a:pt x="24035" y="9332"/>
                    <a:pt x="24155" y="9670"/>
                  </a:cubicBezTo>
                  <a:cubicBezTo>
                    <a:pt x="24155" y="9729"/>
                    <a:pt x="24115" y="9809"/>
                    <a:pt x="24135" y="9849"/>
                  </a:cubicBezTo>
                  <a:cubicBezTo>
                    <a:pt x="24155" y="9928"/>
                    <a:pt x="24214" y="9948"/>
                    <a:pt x="24234" y="10008"/>
                  </a:cubicBezTo>
                  <a:cubicBezTo>
                    <a:pt x="24274" y="10127"/>
                    <a:pt x="24234" y="10267"/>
                    <a:pt x="24274" y="10366"/>
                  </a:cubicBezTo>
                  <a:cubicBezTo>
                    <a:pt x="24274" y="10426"/>
                    <a:pt x="24374" y="10426"/>
                    <a:pt x="24393" y="10486"/>
                  </a:cubicBezTo>
                  <a:cubicBezTo>
                    <a:pt x="24433" y="10525"/>
                    <a:pt x="24374" y="10605"/>
                    <a:pt x="24393" y="10645"/>
                  </a:cubicBezTo>
                  <a:cubicBezTo>
                    <a:pt x="24393" y="10704"/>
                    <a:pt x="24413" y="10724"/>
                    <a:pt x="24413" y="10784"/>
                  </a:cubicBezTo>
                  <a:cubicBezTo>
                    <a:pt x="24433" y="11102"/>
                    <a:pt x="24672" y="11202"/>
                    <a:pt x="24752" y="11421"/>
                  </a:cubicBezTo>
                  <a:cubicBezTo>
                    <a:pt x="24831" y="11659"/>
                    <a:pt x="24851" y="11898"/>
                    <a:pt x="24891" y="12157"/>
                  </a:cubicBezTo>
                  <a:cubicBezTo>
                    <a:pt x="24931" y="12475"/>
                    <a:pt x="25030" y="12853"/>
                    <a:pt x="24970" y="13072"/>
                  </a:cubicBezTo>
                  <a:cubicBezTo>
                    <a:pt x="24871" y="13410"/>
                    <a:pt x="25070" y="13729"/>
                    <a:pt x="25130" y="14047"/>
                  </a:cubicBezTo>
                  <a:cubicBezTo>
                    <a:pt x="25189" y="14266"/>
                    <a:pt x="25150" y="14524"/>
                    <a:pt x="25150" y="14664"/>
                  </a:cubicBezTo>
                  <a:cubicBezTo>
                    <a:pt x="25150" y="14723"/>
                    <a:pt x="25209" y="14783"/>
                    <a:pt x="25209" y="14863"/>
                  </a:cubicBezTo>
                  <a:cubicBezTo>
                    <a:pt x="25209" y="14982"/>
                    <a:pt x="25229" y="15101"/>
                    <a:pt x="25229" y="15221"/>
                  </a:cubicBezTo>
                  <a:cubicBezTo>
                    <a:pt x="25249" y="15360"/>
                    <a:pt x="25309" y="15499"/>
                    <a:pt x="25249" y="15639"/>
                  </a:cubicBezTo>
                  <a:cubicBezTo>
                    <a:pt x="25269" y="15778"/>
                    <a:pt x="25408" y="15838"/>
                    <a:pt x="25428" y="15977"/>
                  </a:cubicBezTo>
                  <a:cubicBezTo>
                    <a:pt x="25309" y="16136"/>
                    <a:pt x="25468" y="16335"/>
                    <a:pt x="25468" y="16474"/>
                  </a:cubicBezTo>
                  <a:cubicBezTo>
                    <a:pt x="25468" y="16534"/>
                    <a:pt x="25408" y="16594"/>
                    <a:pt x="25408" y="16653"/>
                  </a:cubicBezTo>
                  <a:cubicBezTo>
                    <a:pt x="25428" y="16852"/>
                    <a:pt x="25488" y="17071"/>
                    <a:pt x="25488" y="17230"/>
                  </a:cubicBezTo>
                  <a:cubicBezTo>
                    <a:pt x="25488" y="17270"/>
                    <a:pt x="25428" y="17350"/>
                    <a:pt x="25428" y="17390"/>
                  </a:cubicBezTo>
                  <a:cubicBezTo>
                    <a:pt x="25408" y="17668"/>
                    <a:pt x="25428" y="17947"/>
                    <a:pt x="25388" y="18245"/>
                  </a:cubicBezTo>
                  <a:cubicBezTo>
                    <a:pt x="25368" y="18524"/>
                    <a:pt x="25329" y="18862"/>
                    <a:pt x="25249" y="19160"/>
                  </a:cubicBezTo>
                  <a:cubicBezTo>
                    <a:pt x="25150" y="19598"/>
                    <a:pt x="24970" y="19996"/>
                    <a:pt x="24851" y="20394"/>
                  </a:cubicBezTo>
                  <a:cubicBezTo>
                    <a:pt x="24851" y="20394"/>
                    <a:pt x="24771" y="20414"/>
                    <a:pt x="24752" y="20473"/>
                  </a:cubicBezTo>
                  <a:cubicBezTo>
                    <a:pt x="24712" y="20613"/>
                    <a:pt x="24712" y="20812"/>
                    <a:pt x="24652" y="20931"/>
                  </a:cubicBezTo>
                  <a:cubicBezTo>
                    <a:pt x="24592" y="21110"/>
                    <a:pt x="24433" y="21229"/>
                    <a:pt x="24453" y="21428"/>
                  </a:cubicBezTo>
                  <a:cubicBezTo>
                    <a:pt x="24354" y="21627"/>
                    <a:pt x="24155" y="21747"/>
                    <a:pt x="24075" y="21906"/>
                  </a:cubicBezTo>
                  <a:cubicBezTo>
                    <a:pt x="24035" y="21966"/>
                    <a:pt x="24055" y="22045"/>
                    <a:pt x="23996" y="22105"/>
                  </a:cubicBezTo>
                  <a:cubicBezTo>
                    <a:pt x="23916" y="22165"/>
                    <a:pt x="23836" y="22165"/>
                    <a:pt x="23757" y="22224"/>
                  </a:cubicBezTo>
                  <a:cubicBezTo>
                    <a:pt x="23578" y="22324"/>
                    <a:pt x="23518" y="22463"/>
                    <a:pt x="23419" y="22582"/>
                  </a:cubicBezTo>
                  <a:cubicBezTo>
                    <a:pt x="23339" y="22722"/>
                    <a:pt x="23200" y="22881"/>
                    <a:pt x="23040" y="23000"/>
                  </a:cubicBezTo>
                  <a:cubicBezTo>
                    <a:pt x="22643" y="23319"/>
                    <a:pt x="22105" y="23557"/>
                    <a:pt x="21747" y="23756"/>
                  </a:cubicBezTo>
                  <a:cubicBezTo>
                    <a:pt x="21688" y="23816"/>
                    <a:pt x="21648" y="23816"/>
                    <a:pt x="21568" y="23856"/>
                  </a:cubicBezTo>
                  <a:cubicBezTo>
                    <a:pt x="21409" y="23935"/>
                    <a:pt x="21270" y="24055"/>
                    <a:pt x="21130" y="24114"/>
                  </a:cubicBezTo>
                  <a:cubicBezTo>
                    <a:pt x="20772" y="24254"/>
                    <a:pt x="20414" y="24274"/>
                    <a:pt x="20096" y="24373"/>
                  </a:cubicBezTo>
                  <a:cubicBezTo>
                    <a:pt x="19897" y="24433"/>
                    <a:pt x="19718" y="24572"/>
                    <a:pt x="19519" y="24612"/>
                  </a:cubicBezTo>
                  <a:cubicBezTo>
                    <a:pt x="19280" y="24691"/>
                    <a:pt x="19021" y="24691"/>
                    <a:pt x="18803" y="24711"/>
                  </a:cubicBezTo>
                  <a:cubicBezTo>
                    <a:pt x="18743" y="24771"/>
                    <a:pt x="18624" y="24791"/>
                    <a:pt x="18584" y="24910"/>
                  </a:cubicBezTo>
                  <a:cubicBezTo>
                    <a:pt x="18504" y="24930"/>
                    <a:pt x="18484" y="24811"/>
                    <a:pt x="18405" y="24831"/>
                  </a:cubicBezTo>
                  <a:cubicBezTo>
                    <a:pt x="18405" y="24831"/>
                    <a:pt x="18345" y="24930"/>
                    <a:pt x="18345" y="24930"/>
                  </a:cubicBezTo>
                  <a:cubicBezTo>
                    <a:pt x="18305" y="24950"/>
                    <a:pt x="18246" y="24950"/>
                    <a:pt x="18206" y="24950"/>
                  </a:cubicBezTo>
                  <a:cubicBezTo>
                    <a:pt x="18007" y="24990"/>
                    <a:pt x="17768" y="24930"/>
                    <a:pt x="17629" y="25030"/>
                  </a:cubicBezTo>
                  <a:cubicBezTo>
                    <a:pt x="16912" y="25408"/>
                    <a:pt x="16077" y="25308"/>
                    <a:pt x="15420" y="25646"/>
                  </a:cubicBezTo>
                  <a:cubicBezTo>
                    <a:pt x="15042" y="25706"/>
                    <a:pt x="14425" y="25786"/>
                    <a:pt x="14067" y="26044"/>
                  </a:cubicBezTo>
                  <a:cubicBezTo>
                    <a:pt x="13709" y="25945"/>
                    <a:pt x="13351" y="26124"/>
                    <a:pt x="12993" y="26204"/>
                  </a:cubicBezTo>
                  <a:cubicBezTo>
                    <a:pt x="12774" y="26243"/>
                    <a:pt x="12555" y="26223"/>
                    <a:pt x="12336" y="26263"/>
                  </a:cubicBezTo>
                  <a:cubicBezTo>
                    <a:pt x="12297" y="26263"/>
                    <a:pt x="12177" y="26363"/>
                    <a:pt x="12157" y="26363"/>
                  </a:cubicBezTo>
                  <a:cubicBezTo>
                    <a:pt x="12137" y="26363"/>
                    <a:pt x="12137" y="26303"/>
                    <a:pt x="12098" y="26323"/>
                  </a:cubicBezTo>
                  <a:cubicBezTo>
                    <a:pt x="11978" y="26343"/>
                    <a:pt x="11899" y="26403"/>
                    <a:pt x="11779" y="26422"/>
                  </a:cubicBezTo>
                  <a:cubicBezTo>
                    <a:pt x="11620" y="26442"/>
                    <a:pt x="11441" y="26422"/>
                    <a:pt x="11282" y="26422"/>
                  </a:cubicBezTo>
                  <a:cubicBezTo>
                    <a:pt x="11083" y="26403"/>
                    <a:pt x="10904" y="26343"/>
                    <a:pt x="10725" y="26343"/>
                  </a:cubicBezTo>
                  <a:cubicBezTo>
                    <a:pt x="10347" y="26363"/>
                    <a:pt x="9949" y="26661"/>
                    <a:pt x="9571" y="26482"/>
                  </a:cubicBezTo>
                  <a:cubicBezTo>
                    <a:pt x="9412" y="26582"/>
                    <a:pt x="9292" y="26522"/>
                    <a:pt x="9173" y="26442"/>
                  </a:cubicBezTo>
                  <a:cubicBezTo>
                    <a:pt x="8874" y="26582"/>
                    <a:pt x="8576" y="26522"/>
                    <a:pt x="8297" y="26522"/>
                  </a:cubicBezTo>
                  <a:cubicBezTo>
                    <a:pt x="8118" y="26522"/>
                    <a:pt x="7979" y="26562"/>
                    <a:pt x="7820" y="26562"/>
                  </a:cubicBezTo>
                  <a:cubicBezTo>
                    <a:pt x="7661" y="26542"/>
                    <a:pt x="7621" y="26462"/>
                    <a:pt x="7502" y="26502"/>
                  </a:cubicBezTo>
                  <a:cubicBezTo>
                    <a:pt x="7362" y="26542"/>
                    <a:pt x="6885" y="26403"/>
                    <a:pt x="6765" y="26383"/>
                  </a:cubicBezTo>
                  <a:cubicBezTo>
                    <a:pt x="6686" y="26383"/>
                    <a:pt x="6626" y="26403"/>
                    <a:pt x="6586" y="26383"/>
                  </a:cubicBezTo>
                  <a:cubicBezTo>
                    <a:pt x="6566" y="26383"/>
                    <a:pt x="6566" y="26323"/>
                    <a:pt x="6566" y="26323"/>
                  </a:cubicBezTo>
                  <a:cubicBezTo>
                    <a:pt x="6328" y="26303"/>
                    <a:pt x="5890" y="26243"/>
                    <a:pt x="5790" y="26263"/>
                  </a:cubicBezTo>
                  <a:cubicBezTo>
                    <a:pt x="5651" y="26323"/>
                    <a:pt x="5512" y="26184"/>
                    <a:pt x="5412" y="26144"/>
                  </a:cubicBezTo>
                  <a:cubicBezTo>
                    <a:pt x="4935" y="25965"/>
                    <a:pt x="4636" y="25925"/>
                    <a:pt x="4219" y="25925"/>
                  </a:cubicBezTo>
                  <a:cubicBezTo>
                    <a:pt x="4119" y="25885"/>
                    <a:pt x="4079" y="25845"/>
                    <a:pt x="4040" y="25786"/>
                  </a:cubicBezTo>
                  <a:cubicBezTo>
                    <a:pt x="3980" y="25686"/>
                    <a:pt x="3841" y="25925"/>
                    <a:pt x="3861" y="25766"/>
                  </a:cubicBezTo>
                  <a:cubicBezTo>
                    <a:pt x="3662" y="25746"/>
                    <a:pt x="3642" y="25666"/>
                    <a:pt x="3443" y="25567"/>
                  </a:cubicBezTo>
                  <a:cubicBezTo>
                    <a:pt x="3343" y="25746"/>
                    <a:pt x="3204" y="25487"/>
                    <a:pt x="3204" y="25487"/>
                  </a:cubicBezTo>
                  <a:cubicBezTo>
                    <a:pt x="3144" y="25447"/>
                    <a:pt x="3085" y="25507"/>
                    <a:pt x="3065" y="25487"/>
                  </a:cubicBezTo>
                  <a:cubicBezTo>
                    <a:pt x="2905" y="25388"/>
                    <a:pt x="2806" y="25209"/>
                    <a:pt x="2647" y="25129"/>
                  </a:cubicBezTo>
                  <a:cubicBezTo>
                    <a:pt x="2527" y="25089"/>
                    <a:pt x="2408" y="25109"/>
                    <a:pt x="2269" y="25089"/>
                  </a:cubicBezTo>
                  <a:cubicBezTo>
                    <a:pt x="1931" y="25030"/>
                    <a:pt x="1493" y="24791"/>
                    <a:pt x="1075" y="24552"/>
                  </a:cubicBezTo>
                  <a:cubicBezTo>
                    <a:pt x="916" y="24691"/>
                    <a:pt x="1155" y="24751"/>
                    <a:pt x="1214" y="24831"/>
                  </a:cubicBezTo>
                  <a:cubicBezTo>
                    <a:pt x="1354" y="25010"/>
                    <a:pt x="1473" y="25109"/>
                    <a:pt x="1592" y="25169"/>
                  </a:cubicBezTo>
                  <a:cubicBezTo>
                    <a:pt x="1672" y="25189"/>
                    <a:pt x="1692" y="25288"/>
                    <a:pt x="1712" y="25308"/>
                  </a:cubicBezTo>
                  <a:cubicBezTo>
                    <a:pt x="2030" y="25567"/>
                    <a:pt x="2508" y="25865"/>
                    <a:pt x="2806" y="25945"/>
                  </a:cubicBezTo>
                  <a:cubicBezTo>
                    <a:pt x="3284" y="26104"/>
                    <a:pt x="3681" y="26343"/>
                    <a:pt x="4139" y="26522"/>
                  </a:cubicBezTo>
                  <a:cubicBezTo>
                    <a:pt x="4378" y="26601"/>
                    <a:pt x="4676" y="26701"/>
                    <a:pt x="4855" y="26721"/>
                  </a:cubicBezTo>
                  <a:cubicBezTo>
                    <a:pt x="4935" y="26741"/>
                    <a:pt x="4955" y="26820"/>
                    <a:pt x="4995" y="26840"/>
                  </a:cubicBezTo>
                  <a:cubicBezTo>
                    <a:pt x="5174" y="26900"/>
                    <a:pt x="5412" y="26940"/>
                    <a:pt x="5611" y="26980"/>
                  </a:cubicBezTo>
                  <a:cubicBezTo>
                    <a:pt x="5850" y="27039"/>
                    <a:pt x="6089" y="27099"/>
                    <a:pt x="6228" y="27119"/>
                  </a:cubicBezTo>
                  <a:cubicBezTo>
                    <a:pt x="6268" y="27119"/>
                    <a:pt x="6268" y="27178"/>
                    <a:pt x="6268" y="27178"/>
                  </a:cubicBezTo>
                  <a:cubicBezTo>
                    <a:pt x="6507" y="27258"/>
                    <a:pt x="6606" y="27159"/>
                    <a:pt x="6765" y="27198"/>
                  </a:cubicBezTo>
                  <a:cubicBezTo>
                    <a:pt x="6765" y="27198"/>
                    <a:pt x="6825" y="27258"/>
                    <a:pt x="6885" y="27278"/>
                  </a:cubicBezTo>
                  <a:cubicBezTo>
                    <a:pt x="6964" y="27298"/>
                    <a:pt x="7024" y="27258"/>
                    <a:pt x="7064" y="27258"/>
                  </a:cubicBezTo>
                  <a:cubicBezTo>
                    <a:pt x="7322" y="27298"/>
                    <a:pt x="7581" y="27397"/>
                    <a:pt x="7820" y="27417"/>
                  </a:cubicBezTo>
                  <a:cubicBezTo>
                    <a:pt x="8019" y="27417"/>
                    <a:pt x="8258" y="27338"/>
                    <a:pt x="8437" y="27358"/>
                  </a:cubicBezTo>
                  <a:cubicBezTo>
                    <a:pt x="8556" y="27358"/>
                    <a:pt x="8596" y="27417"/>
                    <a:pt x="8636" y="27437"/>
                  </a:cubicBezTo>
                  <a:cubicBezTo>
                    <a:pt x="8656" y="27437"/>
                    <a:pt x="8675" y="27377"/>
                    <a:pt x="8675" y="27377"/>
                  </a:cubicBezTo>
                  <a:cubicBezTo>
                    <a:pt x="9034" y="27417"/>
                    <a:pt x="9451" y="27457"/>
                    <a:pt x="9670" y="27497"/>
                  </a:cubicBezTo>
                  <a:cubicBezTo>
                    <a:pt x="9730" y="27497"/>
                    <a:pt x="9750" y="27457"/>
                    <a:pt x="9790" y="27457"/>
                  </a:cubicBezTo>
                  <a:cubicBezTo>
                    <a:pt x="10008" y="27417"/>
                    <a:pt x="10148" y="27437"/>
                    <a:pt x="10367" y="27437"/>
                  </a:cubicBezTo>
                  <a:cubicBezTo>
                    <a:pt x="10585" y="27437"/>
                    <a:pt x="10904" y="27377"/>
                    <a:pt x="11162" y="27358"/>
                  </a:cubicBezTo>
                  <a:cubicBezTo>
                    <a:pt x="11222" y="27358"/>
                    <a:pt x="11302" y="27377"/>
                    <a:pt x="11381" y="27377"/>
                  </a:cubicBezTo>
                  <a:cubicBezTo>
                    <a:pt x="12018" y="27318"/>
                    <a:pt x="12973" y="27318"/>
                    <a:pt x="13649" y="27178"/>
                  </a:cubicBezTo>
                  <a:cubicBezTo>
                    <a:pt x="14346" y="27039"/>
                    <a:pt x="14983" y="26860"/>
                    <a:pt x="15599" y="26741"/>
                  </a:cubicBezTo>
                  <a:cubicBezTo>
                    <a:pt x="15957" y="26661"/>
                    <a:pt x="16256" y="26562"/>
                    <a:pt x="16554" y="26502"/>
                  </a:cubicBezTo>
                  <a:cubicBezTo>
                    <a:pt x="16952" y="26422"/>
                    <a:pt x="17390" y="26442"/>
                    <a:pt x="17828" y="26323"/>
                  </a:cubicBezTo>
                  <a:cubicBezTo>
                    <a:pt x="17967" y="26283"/>
                    <a:pt x="18106" y="26223"/>
                    <a:pt x="18246" y="26164"/>
                  </a:cubicBezTo>
                  <a:cubicBezTo>
                    <a:pt x="18763" y="26005"/>
                    <a:pt x="19101" y="25905"/>
                    <a:pt x="19539" y="25806"/>
                  </a:cubicBezTo>
                  <a:lnTo>
                    <a:pt x="20116" y="25666"/>
                  </a:lnTo>
                  <a:cubicBezTo>
                    <a:pt x="20315" y="25607"/>
                    <a:pt x="20534" y="25547"/>
                    <a:pt x="20733" y="25487"/>
                  </a:cubicBezTo>
                  <a:cubicBezTo>
                    <a:pt x="21130" y="25348"/>
                    <a:pt x="21528" y="25209"/>
                    <a:pt x="21906" y="25030"/>
                  </a:cubicBezTo>
                  <a:cubicBezTo>
                    <a:pt x="22583" y="24751"/>
                    <a:pt x="23220" y="24333"/>
                    <a:pt x="23797" y="23856"/>
                  </a:cubicBezTo>
                  <a:cubicBezTo>
                    <a:pt x="24433" y="23279"/>
                    <a:pt x="25010" y="22602"/>
                    <a:pt x="25468" y="21866"/>
                  </a:cubicBezTo>
                  <a:cubicBezTo>
                    <a:pt x="26105" y="20891"/>
                    <a:pt x="26542" y="19697"/>
                    <a:pt x="26662" y="18563"/>
                  </a:cubicBezTo>
                  <a:cubicBezTo>
                    <a:pt x="26761" y="17608"/>
                    <a:pt x="26861" y="16474"/>
                    <a:pt x="26781" y="15479"/>
                  </a:cubicBezTo>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28" name="Google Shape;169;p3"/>
            <p:cNvSpPr/>
            <p:nvPr/>
          </p:nvSpPr>
          <p:spPr>
            <a:xfrm>
              <a:off x="549975" y="474400"/>
              <a:ext cx="272625" cy="588450"/>
            </a:xfrm>
            <a:custGeom>
              <a:avLst/>
              <a:ahLst/>
              <a:rect l="l" t="t" r="r" b="b"/>
              <a:pathLst>
                <a:path w="10905" h="23538" extrusionOk="0">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229" name="Google Shape;170;p3"/>
          <p:cNvSpPr/>
          <p:nvPr/>
        </p:nvSpPr>
        <p:spPr>
          <a:xfrm>
            <a:off x="600600" y="1014000"/>
            <a:ext cx="7942800" cy="3748500"/>
          </a:xfrm>
          <a:prstGeom prst="rect"/>
          <a:no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35" name="Google Shape;171;p3"/>
          <p:cNvGrpSpPr/>
          <p:nvPr/>
        </p:nvGrpSpPr>
        <p:grpSpPr>
          <a:xfrm rot="-111">
            <a:off x="1170254" y="1570415"/>
            <a:ext cx="549014" cy="637128"/>
            <a:chOff x="5170900" y="2972300"/>
            <a:chExt cx="176600" cy="204950"/>
          </a:xfrm>
        </p:grpSpPr>
        <p:sp>
          <p:nvSpPr>
            <p:cNvPr id="1049230" name="Google Shape;172;p3"/>
            <p:cNvSpPr/>
            <p:nvPr/>
          </p:nvSpPr>
          <p:spPr>
            <a:xfrm>
              <a:off x="5170900" y="2972300"/>
              <a:ext cx="176600" cy="204950"/>
            </a:xfrm>
            <a:custGeom>
              <a:avLst/>
              <a:ahLst/>
              <a:rect l="l" t="t" r="r" b="b"/>
              <a:pathLst>
                <a:path w="7064" h="8198" extrusionOk="0">
                  <a:moveTo>
                    <a:pt x="3503" y="0"/>
                  </a:moveTo>
                  <a:cubicBezTo>
                    <a:pt x="3457" y="0"/>
                    <a:pt x="3410" y="1"/>
                    <a:pt x="3363" y="4"/>
                  </a:cubicBezTo>
                  <a:cubicBezTo>
                    <a:pt x="2507" y="4"/>
                    <a:pt x="1851" y="382"/>
                    <a:pt x="1353" y="959"/>
                  </a:cubicBezTo>
                  <a:cubicBezTo>
                    <a:pt x="1293" y="1018"/>
                    <a:pt x="1234" y="1078"/>
                    <a:pt x="1194" y="1158"/>
                  </a:cubicBezTo>
                  <a:cubicBezTo>
                    <a:pt x="975" y="1456"/>
                    <a:pt x="776" y="1774"/>
                    <a:pt x="637" y="2132"/>
                  </a:cubicBezTo>
                  <a:cubicBezTo>
                    <a:pt x="577" y="2232"/>
                    <a:pt x="537" y="2351"/>
                    <a:pt x="498" y="2451"/>
                  </a:cubicBezTo>
                  <a:cubicBezTo>
                    <a:pt x="318" y="2928"/>
                    <a:pt x="199" y="3406"/>
                    <a:pt x="120" y="3824"/>
                  </a:cubicBezTo>
                  <a:cubicBezTo>
                    <a:pt x="80" y="3983"/>
                    <a:pt x="60" y="4122"/>
                    <a:pt x="40" y="4261"/>
                  </a:cubicBezTo>
                  <a:cubicBezTo>
                    <a:pt x="40" y="4361"/>
                    <a:pt x="20" y="4440"/>
                    <a:pt x="20" y="4500"/>
                  </a:cubicBezTo>
                  <a:cubicBezTo>
                    <a:pt x="0" y="4779"/>
                    <a:pt x="0" y="5057"/>
                    <a:pt x="0" y="5316"/>
                  </a:cubicBezTo>
                  <a:cubicBezTo>
                    <a:pt x="20" y="5415"/>
                    <a:pt x="20" y="5535"/>
                    <a:pt x="40" y="5654"/>
                  </a:cubicBezTo>
                  <a:cubicBezTo>
                    <a:pt x="80" y="5952"/>
                    <a:pt x="139" y="6231"/>
                    <a:pt x="259" y="6470"/>
                  </a:cubicBezTo>
                  <a:cubicBezTo>
                    <a:pt x="279" y="6549"/>
                    <a:pt x="318" y="6629"/>
                    <a:pt x="358" y="6709"/>
                  </a:cubicBezTo>
                  <a:cubicBezTo>
                    <a:pt x="776" y="7544"/>
                    <a:pt x="1592" y="8101"/>
                    <a:pt x="2925" y="8181"/>
                  </a:cubicBezTo>
                  <a:cubicBezTo>
                    <a:pt x="3081" y="8192"/>
                    <a:pt x="3252" y="8198"/>
                    <a:pt x="3433" y="8198"/>
                  </a:cubicBezTo>
                  <a:cubicBezTo>
                    <a:pt x="4268" y="8198"/>
                    <a:pt x="5301" y="8065"/>
                    <a:pt x="5889" y="7624"/>
                  </a:cubicBezTo>
                  <a:cubicBezTo>
                    <a:pt x="6208" y="7405"/>
                    <a:pt x="6447" y="7126"/>
                    <a:pt x="6626" y="6828"/>
                  </a:cubicBezTo>
                  <a:cubicBezTo>
                    <a:pt x="6665" y="6748"/>
                    <a:pt x="6705" y="6669"/>
                    <a:pt x="6725" y="6609"/>
                  </a:cubicBezTo>
                  <a:cubicBezTo>
                    <a:pt x="6844" y="6350"/>
                    <a:pt x="6944" y="6072"/>
                    <a:pt x="6984" y="5793"/>
                  </a:cubicBezTo>
                  <a:cubicBezTo>
                    <a:pt x="7004" y="5694"/>
                    <a:pt x="7024" y="5594"/>
                    <a:pt x="7024" y="5495"/>
                  </a:cubicBezTo>
                  <a:cubicBezTo>
                    <a:pt x="7063" y="5137"/>
                    <a:pt x="7063" y="4799"/>
                    <a:pt x="7043" y="4480"/>
                  </a:cubicBezTo>
                  <a:cubicBezTo>
                    <a:pt x="7043" y="4460"/>
                    <a:pt x="7043" y="4460"/>
                    <a:pt x="7043" y="4440"/>
                  </a:cubicBezTo>
                  <a:cubicBezTo>
                    <a:pt x="7043" y="4321"/>
                    <a:pt x="7024" y="4202"/>
                    <a:pt x="7004" y="4082"/>
                  </a:cubicBezTo>
                  <a:cubicBezTo>
                    <a:pt x="6944" y="3605"/>
                    <a:pt x="6825" y="3127"/>
                    <a:pt x="6665" y="2709"/>
                  </a:cubicBezTo>
                  <a:cubicBezTo>
                    <a:pt x="6606" y="2530"/>
                    <a:pt x="6526" y="2371"/>
                    <a:pt x="6447" y="2212"/>
                  </a:cubicBezTo>
                  <a:cubicBezTo>
                    <a:pt x="6228" y="1735"/>
                    <a:pt x="5949" y="1317"/>
                    <a:pt x="5611" y="978"/>
                  </a:cubicBezTo>
                  <a:cubicBezTo>
                    <a:pt x="5571" y="919"/>
                    <a:pt x="5511" y="859"/>
                    <a:pt x="5452" y="819"/>
                  </a:cubicBezTo>
                  <a:cubicBezTo>
                    <a:pt x="4890" y="295"/>
                    <a:pt x="4241" y="0"/>
                    <a:pt x="3503"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31" name="Google Shape;173;p3"/>
            <p:cNvSpPr/>
            <p:nvPr/>
          </p:nvSpPr>
          <p:spPr>
            <a:xfrm>
              <a:off x="5183325" y="3022475"/>
              <a:ext cx="154225" cy="32975"/>
            </a:xfrm>
            <a:custGeom>
              <a:avLst/>
              <a:ahLst/>
              <a:rect l="l" t="t" r="r" b="b"/>
              <a:pathLst>
                <a:path w="6169" h="1319" extrusionOk="0">
                  <a:moveTo>
                    <a:pt x="5430" y="1"/>
                  </a:moveTo>
                  <a:cubicBezTo>
                    <a:pt x="5261" y="1"/>
                    <a:pt x="5088" y="72"/>
                    <a:pt x="4915" y="245"/>
                  </a:cubicBezTo>
                  <a:cubicBezTo>
                    <a:pt x="4716" y="404"/>
                    <a:pt x="4616" y="663"/>
                    <a:pt x="4457" y="842"/>
                  </a:cubicBezTo>
                  <a:cubicBezTo>
                    <a:pt x="4356" y="956"/>
                    <a:pt x="4271" y="1001"/>
                    <a:pt x="4194" y="1001"/>
                  </a:cubicBezTo>
                  <a:cubicBezTo>
                    <a:pt x="4030" y="1001"/>
                    <a:pt x="3904" y="793"/>
                    <a:pt x="3741" y="603"/>
                  </a:cubicBezTo>
                  <a:cubicBezTo>
                    <a:pt x="3522" y="364"/>
                    <a:pt x="3283" y="26"/>
                    <a:pt x="2945" y="6"/>
                  </a:cubicBezTo>
                  <a:cubicBezTo>
                    <a:pt x="2925" y="4"/>
                    <a:pt x="2905" y="3"/>
                    <a:pt x="2885" y="3"/>
                  </a:cubicBezTo>
                  <a:cubicBezTo>
                    <a:pt x="2461" y="3"/>
                    <a:pt x="2178" y="397"/>
                    <a:pt x="1950" y="683"/>
                  </a:cubicBezTo>
                  <a:cubicBezTo>
                    <a:pt x="1804" y="856"/>
                    <a:pt x="1675" y="1002"/>
                    <a:pt x="1522" y="1002"/>
                  </a:cubicBezTo>
                  <a:cubicBezTo>
                    <a:pt x="1447" y="1002"/>
                    <a:pt x="1366" y="967"/>
                    <a:pt x="1274" y="881"/>
                  </a:cubicBezTo>
                  <a:cubicBezTo>
                    <a:pt x="1155" y="762"/>
                    <a:pt x="1075" y="603"/>
                    <a:pt x="975" y="464"/>
                  </a:cubicBezTo>
                  <a:cubicBezTo>
                    <a:pt x="762" y="204"/>
                    <a:pt x="537" y="97"/>
                    <a:pt x="326" y="97"/>
                  </a:cubicBezTo>
                  <a:cubicBezTo>
                    <a:pt x="263" y="97"/>
                    <a:pt x="200" y="107"/>
                    <a:pt x="140" y="125"/>
                  </a:cubicBezTo>
                  <a:cubicBezTo>
                    <a:pt x="80" y="225"/>
                    <a:pt x="40" y="344"/>
                    <a:pt x="1" y="444"/>
                  </a:cubicBezTo>
                  <a:cubicBezTo>
                    <a:pt x="96" y="388"/>
                    <a:pt x="194" y="355"/>
                    <a:pt x="294" y="355"/>
                  </a:cubicBezTo>
                  <a:cubicBezTo>
                    <a:pt x="445" y="355"/>
                    <a:pt x="601" y="431"/>
                    <a:pt x="757" y="623"/>
                  </a:cubicBezTo>
                  <a:cubicBezTo>
                    <a:pt x="916" y="822"/>
                    <a:pt x="1035" y="1080"/>
                    <a:pt x="1254" y="1220"/>
                  </a:cubicBezTo>
                  <a:cubicBezTo>
                    <a:pt x="1354" y="1280"/>
                    <a:pt x="1446" y="1306"/>
                    <a:pt x="1530" y="1306"/>
                  </a:cubicBezTo>
                  <a:cubicBezTo>
                    <a:pt x="2065" y="1306"/>
                    <a:pt x="2320" y="257"/>
                    <a:pt x="2868" y="257"/>
                  </a:cubicBezTo>
                  <a:cubicBezTo>
                    <a:pt x="2918" y="257"/>
                    <a:pt x="2970" y="266"/>
                    <a:pt x="3025" y="285"/>
                  </a:cubicBezTo>
                  <a:cubicBezTo>
                    <a:pt x="3452" y="427"/>
                    <a:pt x="3752" y="1319"/>
                    <a:pt x="4253" y="1319"/>
                  </a:cubicBezTo>
                  <a:cubicBezTo>
                    <a:pt x="4311" y="1319"/>
                    <a:pt x="4373" y="1307"/>
                    <a:pt x="4437" y="1279"/>
                  </a:cubicBezTo>
                  <a:cubicBezTo>
                    <a:pt x="4835" y="1100"/>
                    <a:pt x="4855" y="364"/>
                    <a:pt x="5333" y="245"/>
                  </a:cubicBezTo>
                  <a:cubicBezTo>
                    <a:pt x="5358" y="239"/>
                    <a:pt x="5384" y="236"/>
                    <a:pt x="5411" y="236"/>
                  </a:cubicBezTo>
                  <a:cubicBezTo>
                    <a:pt x="5654" y="236"/>
                    <a:pt x="5935" y="469"/>
                    <a:pt x="6168" y="702"/>
                  </a:cubicBezTo>
                  <a:cubicBezTo>
                    <a:pt x="6109" y="523"/>
                    <a:pt x="6029" y="364"/>
                    <a:pt x="5950" y="205"/>
                  </a:cubicBezTo>
                  <a:cubicBezTo>
                    <a:pt x="5785" y="82"/>
                    <a:pt x="5610" y="1"/>
                    <a:pt x="5430" y="1"/>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32" name="Google Shape;174;p3"/>
            <p:cNvSpPr/>
            <p:nvPr/>
          </p:nvSpPr>
          <p:spPr>
            <a:xfrm>
              <a:off x="5170900" y="3091725"/>
              <a:ext cx="175600" cy="32875"/>
            </a:xfrm>
            <a:custGeom>
              <a:avLst/>
              <a:ahLst/>
              <a:rect l="l" t="t" r="r" b="b"/>
              <a:pathLst>
                <a:path w="7024" h="1315" extrusionOk="0">
                  <a:moveTo>
                    <a:pt x="3389" y="1"/>
                  </a:moveTo>
                  <a:cubicBezTo>
                    <a:pt x="2951" y="1"/>
                    <a:pt x="2680" y="387"/>
                    <a:pt x="2447" y="698"/>
                  </a:cubicBezTo>
                  <a:cubicBezTo>
                    <a:pt x="2301" y="857"/>
                    <a:pt x="2173" y="999"/>
                    <a:pt x="2021" y="999"/>
                  </a:cubicBezTo>
                  <a:cubicBezTo>
                    <a:pt x="1946" y="999"/>
                    <a:pt x="1864" y="963"/>
                    <a:pt x="1771" y="877"/>
                  </a:cubicBezTo>
                  <a:cubicBezTo>
                    <a:pt x="1652" y="778"/>
                    <a:pt x="1572" y="599"/>
                    <a:pt x="1472" y="479"/>
                  </a:cubicBezTo>
                  <a:cubicBezTo>
                    <a:pt x="1256" y="203"/>
                    <a:pt x="1037" y="91"/>
                    <a:pt x="820" y="91"/>
                  </a:cubicBezTo>
                  <a:cubicBezTo>
                    <a:pt x="537" y="91"/>
                    <a:pt x="259" y="280"/>
                    <a:pt x="0" y="539"/>
                  </a:cubicBezTo>
                  <a:cubicBezTo>
                    <a:pt x="20" y="638"/>
                    <a:pt x="20" y="758"/>
                    <a:pt x="40" y="877"/>
                  </a:cubicBezTo>
                  <a:cubicBezTo>
                    <a:pt x="272" y="607"/>
                    <a:pt x="528" y="353"/>
                    <a:pt x="799" y="353"/>
                  </a:cubicBezTo>
                  <a:cubicBezTo>
                    <a:pt x="947" y="353"/>
                    <a:pt x="1099" y="429"/>
                    <a:pt x="1254" y="618"/>
                  </a:cubicBezTo>
                  <a:cubicBezTo>
                    <a:pt x="1413" y="817"/>
                    <a:pt x="1532" y="1076"/>
                    <a:pt x="1751" y="1215"/>
                  </a:cubicBezTo>
                  <a:cubicBezTo>
                    <a:pt x="1850" y="1276"/>
                    <a:pt x="1940" y="1302"/>
                    <a:pt x="2024" y="1302"/>
                  </a:cubicBezTo>
                  <a:cubicBezTo>
                    <a:pt x="2548" y="1302"/>
                    <a:pt x="2815" y="272"/>
                    <a:pt x="3363" y="272"/>
                  </a:cubicBezTo>
                  <a:cubicBezTo>
                    <a:pt x="3414" y="272"/>
                    <a:pt x="3466" y="281"/>
                    <a:pt x="3522" y="300"/>
                  </a:cubicBezTo>
                  <a:cubicBezTo>
                    <a:pt x="3949" y="425"/>
                    <a:pt x="4249" y="1314"/>
                    <a:pt x="4735" y="1314"/>
                  </a:cubicBezTo>
                  <a:cubicBezTo>
                    <a:pt x="4792" y="1314"/>
                    <a:pt x="4852" y="1302"/>
                    <a:pt x="4915" y="1275"/>
                  </a:cubicBezTo>
                  <a:cubicBezTo>
                    <a:pt x="5332" y="1116"/>
                    <a:pt x="5352" y="360"/>
                    <a:pt x="5830" y="240"/>
                  </a:cubicBezTo>
                  <a:cubicBezTo>
                    <a:pt x="5852" y="236"/>
                    <a:pt x="5876" y="233"/>
                    <a:pt x="5899" y="233"/>
                  </a:cubicBezTo>
                  <a:cubicBezTo>
                    <a:pt x="6269" y="233"/>
                    <a:pt x="6739" y="792"/>
                    <a:pt x="6964" y="1016"/>
                  </a:cubicBezTo>
                  <a:lnTo>
                    <a:pt x="6984" y="1016"/>
                  </a:lnTo>
                  <a:cubicBezTo>
                    <a:pt x="7004" y="917"/>
                    <a:pt x="7024" y="817"/>
                    <a:pt x="7024" y="718"/>
                  </a:cubicBezTo>
                  <a:cubicBezTo>
                    <a:pt x="6686" y="395"/>
                    <a:pt x="6310" y="2"/>
                    <a:pt x="5907" y="2"/>
                  </a:cubicBezTo>
                  <a:cubicBezTo>
                    <a:pt x="5740" y="2"/>
                    <a:pt x="5568" y="71"/>
                    <a:pt x="5392" y="240"/>
                  </a:cubicBezTo>
                  <a:cubicBezTo>
                    <a:pt x="5213" y="419"/>
                    <a:pt x="5113" y="658"/>
                    <a:pt x="4954" y="837"/>
                  </a:cubicBezTo>
                  <a:cubicBezTo>
                    <a:pt x="4853" y="951"/>
                    <a:pt x="4768" y="997"/>
                    <a:pt x="4691" y="997"/>
                  </a:cubicBezTo>
                  <a:cubicBezTo>
                    <a:pt x="4527" y="997"/>
                    <a:pt x="4401" y="788"/>
                    <a:pt x="4238" y="599"/>
                  </a:cubicBezTo>
                  <a:cubicBezTo>
                    <a:pt x="4019" y="360"/>
                    <a:pt x="3780" y="22"/>
                    <a:pt x="3422" y="2"/>
                  </a:cubicBezTo>
                  <a:cubicBezTo>
                    <a:pt x="3411" y="1"/>
                    <a:pt x="3400" y="1"/>
                    <a:pt x="3389" y="1"/>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136" name="Google Shape;175;p3"/>
          <p:cNvGrpSpPr/>
          <p:nvPr/>
        </p:nvGrpSpPr>
        <p:grpSpPr>
          <a:xfrm>
            <a:off x="600600" y="519300"/>
            <a:ext cx="7942800" cy="494700"/>
            <a:chOff x="600600" y="519300"/>
            <a:chExt cx="7942800" cy="494700"/>
          </a:xfrm>
        </p:grpSpPr>
        <p:sp>
          <p:nvSpPr>
            <p:cNvPr id="1049233" name="Google Shape;176;p3"/>
            <p:cNvSpPr/>
            <p:nvPr/>
          </p:nvSpPr>
          <p:spPr>
            <a:xfrm>
              <a:off x="600600" y="519300"/>
              <a:ext cx="7942800" cy="494700"/>
            </a:xfrm>
            <a:prstGeom prst="rect"/>
            <a:solidFill>
              <a:schemeClr val="accent4"/>
            </a:solid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37" name="Google Shape;177;p3"/>
            <p:cNvGrpSpPr/>
            <p:nvPr/>
          </p:nvGrpSpPr>
          <p:grpSpPr>
            <a:xfrm>
              <a:off x="7542569" y="681111"/>
              <a:ext cx="789243" cy="171052"/>
              <a:chOff x="733775" y="310686"/>
              <a:chExt cx="789243" cy="171052"/>
            </a:xfrm>
          </p:grpSpPr>
          <p:sp>
            <p:nvSpPr>
              <p:cNvPr id="1049234" name="Google Shape;178;p3"/>
              <p:cNvSpPr/>
              <p:nvPr/>
            </p:nvSpPr>
            <p:spPr>
              <a:xfrm>
                <a:off x="1364945" y="310686"/>
                <a:ext cx="158072" cy="171052"/>
              </a:xfrm>
              <a:prstGeom prst="rect"/>
            </p:spPr>
            <p:txBody>
              <a:bodyPr>
                <a:prstTxWarp prst="textPlain"/>
              </a:bodyPr>
              <a:p>
                <a:pPr algn="ctr" lvl="0"/>
                <a:r>
                  <a:rPr b="0" i="0">
                    <a:ln>
                      <a:noFill/>
                    </a:ln>
                    <a:solidFill>
                      <a:schemeClr val="lt2"/>
                    </a:solidFill>
                    <a:latin typeface="Gaegu;300"/>
                  </a:rPr>
                  <a:t>x</a:t>
                </a:r>
              </a:p>
            </p:txBody>
          </p:sp>
          <p:sp>
            <p:nvSpPr>
              <p:cNvPr id="1049235" name="Google Shape;179;p3"/>
              <p:cNvSpPr/>
              <p:nvPr/>
            </p:nvSpPr>
            <p:spPr>
              <a:xfrm>
                <a:off x="733775" y="385383"/>
                <a:ext cx="155474" cy="21652"/>
              </a:xfrm>
              <a:prstGeom prst="rect"/>
            </p:spPr>
            <p:txBody>
              <a:bodyPr>
                <a:prstTxWarp prst="textPlain"/>
              </a:bodyPr>
              <a:p>
                <a:pPr algn="ctr" lvl="0"/>
                <a:r>
                  <a:rPr b="0" i="0">
                    <a:ln>
                      <a:noFill/>
                    </a:ln>
                    <a:solidFill>
                      <a:schemeClr val="lt2"/>
                    </a:solidFill>
                    <a:latin typeface="Gaegu;300"/>
                  </a:rPr>
                  <a:t>-</a:t>
                </a:r>
              </a:p>
            </p:txBody>
          </p:sp>
          <p:grpSp>
            <p:nvGrpSpPr>
              <p:cNvPr id="138" name="Google Shape;180;p3"/>
              <p:cNvGrpSpPr/>
              <p:nvPr/>
            </p:nvGrpSpPr>
            <p:grpSpPr>
              <a:xfrm>
                <a:off x="1015525" y="313175"/>
                <a:ext cx="184510" cy="164017"/>
                <a:chOff x="7228702" y="774508"/>
                <a:chExt cx="285046" cy="253347"/>
              </a:xfrm>
            </p:grpSpPr>
            <p:grpSp>
              <p:nvGrpSpPr>
                <p:cNvPr id="139" name="Google Shape;181;p3"/>
                <p:cNvGrpSpPr/>
                <p:nvPr/>
              </p:nvGrpSpPr>
              <p:grpSpPr>
                <a:xfrm>
                  <a:off x="7313001" y="774508"/>
                  <a:ext cx="200747" cy="228523"/>
                  <a:chOff x="7313001" y="774508"/>
                  <a:chExt cx="200747" cy="228523"/>
                </a:xfrm>
              </p:grpSpPr>
              <p:sp>
                <p:nvSpPr>
                  <p:cNvPr id="1049236" name="Google Shape;182;p3"/>
                  <p:cNvSpPr/>
                  <p:nvPr/>
                </p:nvSpPr>
                <p:spPr>
                  <a:xfrm>
                    <a:off x="7315737" y="774508"/>
                    <a:ext cx="198011" cy="228523"/>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49237" name="Google Shape;183;p3"/>
                  <p:cNvSpPr/>
                  <p:nvPr/>
                </p:nvSpPr>
                <p:spPr>
                  <a:xfrm>
                    <a:off x="7313001" y="778289"/>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140" name="Google Shape;184;p3"/>
                <p:cNvGrpSpPr/>
                <p:nvPr/>
              </p:nvGrpSpPr>
              <p:grpSpPr>
                <a:xfrm>
                  <a:off x="7228702" y="809455"/>
                  <a:ext cx="200757" cy="218400"/>
                  <a:chOff x="7269477" y="781280"/>
                  <a:chExt cx="200757" cy="218400"/>
                </a:xfrm>
              </p:grpSpPr>
              <p:sp>
                <p:nvSpPr>
                  <p:cNvPr id="1049238" name="Google Shape;185;p3"/>
                  <p:cNvSpPr/>
                  <p:nvPr/>
                </p:nvSpPr>
                <p:spPr>
                  <a:xfrm>
                    <a:off x="7269477" y="781280"/>
                    <a:ext cx="200749" cy="217216"/>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49239" name="Google Shape;186;p3"/>
                  <p:cNvSpPr/>
                  <p:nvPr/>
                </p:nvSpPr>
                <p:spPr>
                  <a:xfrm>
                    <a:off x="7269491" y="782465"/>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grpSp>
        <p:grpSp>
          <p:nvGrpSpPr>
            <p:cNvPr id="141" name="Google Shape;187;p3"/>
            <p:cNvGrpSpPr/>
            <p:nvPr/>
          </p:nvGrpSpPr>
          <p:grpSpPr>
            <a:xfrm>
              <a:off x="812189" y="664537"/>
              <a:ext cx="800559" cy="204209"/>
              <a:chOff x="747420" y="664537"/>
              <a:chExt cx="800559" cy="204209"/>
            </a:xfrm>
          </p:grpSpPr>
          <p:grpSp>
            <p:nvGrpSpPr>
              <p:cNvPr id="142" name="Google Shape;188;p3"/>
              <p:cNvGrpSpPr/>
              <p:nvPr/>
            </p:nvGrpSpPr>
            <p:grpSpPr>
              <a:xfrm>
                <a:off x="1339984" y="664537"/>
                <a:ext cx="207995" cy="204209"/>
                <a:chOff x="1541700" y="658850"/>
                <a:chExt cx="253838" cy="249218"/>
              </a:xfrm>
            </p:grpSpPr>
            <p:sp>
              <p:nvSpPr>
                <p:cNvPr id="1049240" name="Google Shape;189;p3"/>
                <p:cNvSpPr/>
                <p:nvPr/>
              </p:nvSpPr>
              <p:spPr>
                <a:xfrm>
                  <a:off x="1541700" y="658850"/>
                  <a:ext cx="253838" cy="249218"/>
                </a:xfrm>
                <a:custGeom>
                  <a:avLst/>
                  <a:ah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41" name="Google Shape;190;p3"/>
                <p:cNvSpPr/>
                <p:nvPr/>
              </p:nvSpPr>
              <p:spPr>
                <a:xfrm>
                  <a:off x="1610522" y="731473"/>
                  <a:ext cx="118892" cy="100998"/>
                </a:xfrm>
                <a:custGeom>
                  <a:avLst/>
                  <a:ah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242" name="Google Shape;191;p3"/>
              <p:cNvSpPr/>
              <p:nvPr/>
            </p:nvSpPr>
            <p:spPr>
              <a:xfrm rot="-5400000">
                <a:off x="715100" y="702546"/>
                <a:ext cx="192827" cy="128187"/>
              </a:xfrm>
              <a:prstGeom prst="rect"/>
            </p:spPr>
            <p:txBody>
              <a:bodyPr>
                <a:prstTxWarp prst="textPlain"/>
              </a:bodyPr>
              <a:p>
                <a:pPr algn="ctr" lvl="0"/>
                <a:r>
                  <a:rPr b="0" i="0">
                    <a:ln>
                      <a:noFill/>
                    </a:ln>
                    <a:solidFill>
                      <a:schemeClr val="lt2"/>
                    </a:solidFill>
                    <a:latin typeface="Gaegu;300"/>
                  </a:rPr>
                  <a:t>^</a:t>
                </a:r>
              </a:p>
            </p:txBody>
          </p:sp>
          <p:sp>
            <p:nvSpPr>
              <p:cNvPr id="1049243" name="Google Shape;192;p3"/>
              <p:cNvSpPr/>
              <p:nvPr/>
            </p:nvSpPr>
            <p:spPr>
              <a:xfrm rot="5400000" flipH="1">
                <a:off x="1011380" y="702546"/>
                <a:ext cx="192827" cy="128187"/>
              </a:xfrm>
              <a:prstGeom prst="rect"/>
            </p:spPr>
            <p:txBody>
              <a:bodyPr>
                <a:prstTxWarp prst="textPlain"/>
              </a:bodyPr>
              <a:p>
                <a:pPr algn="ctr" lvl="0"/>
                <a:r>
                  <a:rPr b="0" i="0">
                    <a:ln>
                      <a:noFill/>
                    </a:ln>
                    <a:solidFill>
                      <a:schemeClr val="lt2"/>
                    </a:solidFill>
                    <a:latin typeface="Gaegu;300"/>
                  </a:rPr>
                  <a:t>^</a:t>
                </a:r>
              </a:p>
            </p:txBody>
          </p:sp>
        </p:grpSp>
      </p:grpSp>
      <p:sp>
        <p:nvSpPr>
          <p:cNvPr id="1049244" name="Google Shape;193;p3"/>
          <p:cNvSpPr txBox="1"/>
          <p:nvPr>
            <p:ph type="title"/>
          </p:nvPr>
        </p:nvSpPr>
        <p:spPr>
          <a:xfrm>
            <a:off x="1703850" y="2525325"/>
            <a:ext cx="5736300" cy="989400"/>
          </a:xfrm>
          <a:prstGeom prst="rect"/>
        </p:spPr>
        <p:txBody>
          <a:bodyPr anchor="ctr" anchorCtr="0" bIns="0" lIns="0" rIns="0" spcFirstLastPara="1" tIns="0" wrap="square">
            <a:noAutofit/>
          </a:bodyPr>
          <a:lstStyle>
            <a:lvl1pPr algn="ctr" lvl="0" rtl="0">
              <a:spcBef>
                <a:spcPts val="0"/>
              </a:spcBef>
              <a:spcAft>
                <a:spcPts val="0"/>
              </a:spcAft>
              <a:buSzPts val="4200"/>
              <a:buNone/>
              <a:defRPr sz="6000">
                <a:solidFill>
                  <a:schemeClr val="accent3"/>
                </a:solidFill>
              </a:defRPr>
            </a:lvl1pPr>
            <a:lvl2pPr algn="ctr" lvl="1" rtl="0">
              <a:spcBef>
                <a:spcPts val="0"/>
              </a:spcBef>
              <a:spcAft>
                <a:spcPts val="0"/>
              </a:spcAft>
              <a:buSzPts val="4200"/>
              <a:buNone/>
              <a:defRPr sz="4200"/>
            </a:lvl2pPr>
            <a:lvl3pPr algn="ctr" lvl="2" rtl="0">
              <a:spcBef>
                <a:spcPts val="0"/>
              </a:spcBef>
              <a:spcAft>
                <a:spcPts val="0"/>
              </a:spcAft>
              <a:buSzPts val="4200"/>
              <a:buNone/>
              <a:defRPr sz="4200"/>
            </a:lvl3pPr>
            <a:lvl4pPr algn="ctr" lvl="3" rtl="0">
              <a:spcBef>
                <a:spcPts val="0"/>
              </a:spcBef>
              <a:spcAft>
                <a:spcPts val="0"/>
              </a:spcAft>
              <a:buSzPts val="4200"/>
              <a:buNone/>
              <a:defRPr sz="4200"/>
            </a:lvl4pPr>
            <a:lvl5pPr algn="ctr" lvl="4" rtl="0">
              <a:spcBef>
                <a:spcPts val="0"/>
              </a:spcBef>
              <a:spcAft>
                <a:spcPts val="0"/>
              </a:spcAft>
              <a:buSzPts val="4200"/>
              <a:buNone/>
              <a:defRPr sz="4200"/>
            </a:lvl5pPr>
            <a:lvl6pPr algn="ctr" lvl="5" rtl="0">
              <a:spcBef>
                <a:spcPts val="0"/>
              </a:spcBef>
              <a:spcAft>
                <a:spcPts val="0"/>
              </a:spcAft>
              <a:buSzPts val="4200"/>
              <a:buNone/>
              <a:defRPr sz="4200"/>
            </a:lvl6pPr>
            <a:lvl7pPr algn="ctr" lvl="6" rtl="0">
              <a:spcBef>
                <a:spcPts val="0"/>
              </a:spcBef>
              <a:spcAft>
                <a:spcPts val="0"/>
              </a:spcAft>
              <a:buSzPts val="4200"/>
              <a:buNone/>
              <a:defRPr sz="4200"/>
            </a:lvl7pPr>
            <a:lvl8pPr algn="ctr" lvl="7" rtl="0">
              <a:spcBef>
                <a:spcPts val="0"/>
              </a:spcBef>
              <a:spcAft>
                <a:spcPts val="0"/>
              </a:spcAft>
              <a:buSzPts val="4200"/>
              <a:buNone/>
              <a:defRPr sz="4200"/>
            </a:lvl8pPr>
            <a:lvl9pPr algn="ctr" lvl="8" rtl="0">
              <a:spcBef>
                <a:spcPts val="0"/>
              </a:spcBef>
              <a:spcAft>
                <a:spcPts val="0"/>
              </a:spcAft>
              <a:buSzPts val="4200"/>
              <a:buNone/>
              <a:defRPr sz="4200"/>
            </a:lvl9pPr>
          </a:lstStyle>
          <a:p/>
        </p:txBody>
      </p:sp>
      <p:sp>
        <p:nvSpPr>
          <p:cNvPr id="1049245" name="Google Shape;194;p3"/>
          <p:cNvSpPr txBox="1"/>
          <p:nvPr>
            <p:ph type="subTitle" idx="1"/>
          </p:nvPr>
        </p:nvSpPr>
        <p:spPr>
          <a:xfrm>
            <a:off x="1703838" y="3660200"/>
            <a:ext cx="5090700" cy="541500"/>
          </a:xfrm>
          <a:prstGeom prst="rect"/>
          <a:solidFill>
            <a:schemeClr val="lt2"/>
          </a:solidFill>
          <a:ln w="28575" cap="flat" cmpd="sng">
            <a:solidFill>
              <a:schemeClr val="accent1"/>
            </a:solidFill>
            <a:prstDash val="solid"/>
            <a:round/>
            <a:headEnd type="none" w="sm" len="sm"/>
            <a:tailEnd type="none" w="sm" len="sm"/>
          </a:ln>
        </p:spPr>
        <p:txBody>
          <a:bodyPr anchor="ctr" anchorCtr="0" bIns="0" lIns="0" rIns="0" spcFirstLastPara="1" tIns="0" wrap="square">
            <a:noAutofit/>
          </a:bodyPr>
          <a:lstStyle>
            <a:lvl1pPr algn="ctr" lvl="0" rtl="0">
              <a:lnSpc>
                <a:spcPct val="100000"/>
              </a:lnSpc>
              <a:spcBef>
                <a:spcPts val="0"/>
              </a:spcBef>
              <a:spcAft>
                <a:spcPts val="0"/>
              </a:spcAft>
              <a:buSzPts val="2100"/>
              <a:buNone/>
              <a:defRPr sz="1800"/>
            </a:lvl1pPr>
            <a:lvl2pPr algn="ctr" lvl="1" rtl="0">
              <a:lnSpc>
                <a:spcPct val="100000"/>
              </a:lnSpc>
              <a:spcBef>
                <a:spcPts val="0"/>
              </a:spcBef>
              <a:spcAft>
                <a:spcPts val="0"/>
              </a:spcAft>
              <a:buSzPts val="2100"/>
              <a:buNone/>
              <a:defRPr sz="2100"/>
            </a:lvl2pPr>
            <a:lvl3pPr algn="ctr" lvl="2" rtl="0">
              <a:lnSpc>
                <a:spcPct val="100000"/>
              </a:lnSpc>
              <a:spcBef>
                <a:spcPts val="0"/>
              </a:spcBef>
              <a:spcAft>
                <a:spcPts val="0"/>
              </a:spcAft>
              <a:buSzPts val="2100"/>
              <a:buNone/>
              <a:defRPr sz="2100"/>
            </a:lvl3pPr>
            <a:lvl4pPr algn="ctr" lvl="3" rtl="0">
              <a:lnSpc>
                <a:spcPct val="100000"/>
              </a:lnSpc>
              <a:spcBef>
                <a:spcPts val="0"/>
              </a:spcBef>
              <a:spcAft>
                <a:spcPts val="0"/>
              </a:spcAft>
              <a:buSzPts val="2100"/>
              <a:buNone/>
              <a:defRPr sz="2100"/>
            </a:lvl4pPr>
            <a:lvl5pPr algn="ctr" lvl="4" rtl="0">
              <a:lnSpc>
                <a:spcPct val="100000"/>
              </a:lnSpc>
              <a:spcBef>
                <a:spcPts val="0"/>
              </a:spcBef>
              <a:spcAft>
                <a:spcPts val="0"/>
              </a:spcAft>
              <a:buSzPts val="2100"/>
              <a:buNone/>
              <a:defRPr sz="2100"/>
            </a:lvl5pPr>
            <a:lvl6pPr algn="ctr" lvl="5" rtl="0">
              <a:lnSpc>
                <a:spcPct val="100000"/>
              </a:lnSpc>
              <a:spcBef>
                <a:spcPts val="0"/>
              </a:spcBef>
              <a:spcAft>
                <a:spcPts val="0"/>
              </a:spcAft>
              <a:buSzPts val="2100"/>
              <a:buNone/>
              <a:defRPr sz="2100"/>
            </a:lvl6pPr>
            <a:lvl7pPr algn="ctr" lvl="6" rtl="0">
              <a:lnSpc>
                <a:spcPct val="100000"/>
              </a:lnSpc>
              <a:spcBef>
                <a:spcPts val="0"/>
              </a:spcBef>
              <a:spcAft>
                <a:spcPts val="0"/>
              </a:spcAft>
              <a:buSzPts val="2100"/>
              <a:buNone/>
              <a:defRPr sz="2100"/>
            </a:lvl7pPr>
            <a:lvl8pPr algn="ctr" lvl="7" rtl="0">
              <a:lnSpc>
                <a:spcPct val="100000"/>
              </a:lnSpc>
              <a:spcBef>
                <a:spcPts val="0"/>
              </a:spcBef>
              <a:spcAft>
                <a:spcPts val="0"/>
              </a:spcAft>
              <a:buSzPts val="2100"/>
              <a:buNone/>
              <a:defRPr sz="2100"/>
            </a:lvl8pPr>
            <a:lvl9pPr algn="ctr" lvl="8" rtl="0">
              <a:lnSpc>
                <a:spcPct val="100000"/>
              </a:lnSpc>
              <a:spcBef>
                <a:spcPts val="0"/>
              </a:spcBef>
              <a:spcAft>
                <a:spcPts val="0"/>
              </a:spcAft>
              <a:buSzPts val="2100"/>
              <a:buNone/>
              <a:defRPr sz="2100"/>
            </a:lvl9pPr>
          </a:lstStyle>
          <a:p/>
        </p:txBody>
      </p:sp>
      <p:sp>
        <p:nvSpPr>
          <p:cNvPr id="1049246" name="Google Shape;195;p3"/>
          <p:cNvSpPr txBox="1"/>
          <p:nvPr>
            <p:ph type="title" idx="2" hasCustomPrompt="1"/>
          </p:nvPr>
        </p:nvSpPr>
        <p:spPr>
          <a:xfrm>
            <a:off x="4016250" y="1666800"/>
            <a:ext cx="1111500" cy="701400"/>
          </a:xfrm>
          <a:prstGeom prst="rect"/>
        </p:spPr>
        <p:txBody>
          <a:bodyPr anchor="ctr" anchorCtr="0" bIns="0" lIns="0" rIns="0" spcFirstLastPara="1" tIns="0" wrap="square">
            <a:noAutofit/>
          </a:bodyPr>
          <a:lstStyle>
            <a:lvl1pPr algn="ctr" lvl="0" rtl="0">
              <a:spcBef>
                <a:spcPts val="0"/>
              </a:spcBef>
              <a:spcAft>
                <a:spcPts val="0"/>
              </a:spcAft>
              <a:buSzPts val="7200"/>
              <a:buNone/>
              <a:defRPr sz="6000">
                <a:solidFill>
                  <a:schemeClr val="lt2"/>
                </a:solidFill>
              </a:defRPr>
            </a:lvl1pPr>
            <a:lvl2pPr algn="ctr" lvl="1" rtl="0">
              <a:spcBef>
                <a:spcPts val="0"/>
              </a:spcBef>
              <a:spcAft>
                <a:spcPts val="0"/>
              </a:spcAft>
              <a:buSzPts val="7200"/>
              <a:buNone/>
              <a:defRPr sz="7200"/>
            </a:lvl2pPr>
            <a:lvl3pPr algn="ctr" lvl="2" rtl="0">
              <a:spcBef>
                <a:spcPts val="0"/>
              </a:spcBef>
              <a:spcAft>
                <a:spcPts val="0"/>
              </a:spcAft>
              <a:buSzPts val="7200"/>
              <a:buNone/>
              <a:defRPr sz="7200"/>
            </a:lvl3pPr>
            <a:lvl4pPr algn="ctr" lvl="3" rtl="0">
              <a:spcBef>
                <a:spcPts val="0"/>
              </a:spcBef>
              <a:spcAft>
                <a:spcPts val="0"/>
              </a:spcAft>
              <a:buSzPts val="7200"/>
              <a:buNone/>
              <a:defRPr sz="7200"/>
            </a:lvl4pPr>
            <a:lvl5pPr algn="ctr" lvl="4" rtl="0">
              <a:spcBef>
                <a:spcPts val="0"/>
              </a:spcBef>
              <a:spcAft>
                <a:spcPts val="0"/>
              </a:spcAft>
              <a:buSzPts val="7200"/>
              <a:buNone/>
              <a:defRPr sz="7200"/>
            </a:lvl5pPr>
            <a:lvl6pPr algn="ctr" lvl="5" rtl="0">
              <a:spcBef>
                <a:spcPts val="0"/>
              </a:spcBef>
              <a:spcAft>
                <a:spcPts val="0"/>
              </a:spcAft>
              <a:buSzPts val="7200"/>
              <a:buNone/>
              <a:defRPr sz="7200"/>
            </a:lvl6pPr>
            <a:lvl7pPr algn="ctr" lvl="6" rtl="0">
              <a:spcBef>
                <a:spcPts val="0"/>
              </a:spcBef>
              <a:spcAft>
                <a:spcPts val="0"/>
              </a:spcAft>
              <a:buSzPts val="7200"/>
              <a:buNone/>
              <a:defRPr sz="7200"/>
            </a:lvl7pPr>
            <a:lvl8pPr algn="ctr" lvl="7" rtl="0">
              <a:spcBef>
                <a:spcPts val="0"/>
              </a:spcBef>
              <a:spcAft>
                <a:spcPts val="0"/>
              </a:spcAft>
              <a:buSzPts val="7200"/>
              <a:buNone/>
              <a:defRPr sz="7200"/>
            </a:lvl8pPr>
            <a:lvl9pPr algn="ctr" lvl="8" rtl="0">
              <a:spcBef>
                <a:spcPts val="0"/>
              </a:spcBef>
              <a:spcAft>
                <a:spcPts val="0"/>
              </a:spcAft>
              <a:buSzPts val="7200"/>
              <a:buNone/>
              <a:defRPr sz="72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308" name="Shape 1753"/>
        <p:cNvGrpSpPr/>
        <p:nvPr/>
      </p:nvGrpSpPr>
      <p:grpSpPr>
        <a:xfrm>
          <a:off x="0" y="0"/>
          <a:ext cx="0" cy="0"/>
          <a:chOff x="0" y="0"/>
          <a:chExt cx="0" cy="0"/>
        </a:xfrm>
      </p:grpSpPr>
      <p:grpSp>
        <p:nvGrpSpPr>
          <p:cNvPr id="309" name="Google Shape;1754;p21"/>
          <p:cNvGrpSpPr/>
          <p:nvPr/>
        </p:nvGrpSpPr>
        <p:grpSpPr>
          <a:xfrm>
            <a:off x="-23004" y="-1"/>
            <a:ext cx="9177565" cy="5143390"/>
            <a:chOff x="-23004" y="-1"/>
            <a:chExt cx="9177565" cy="5143390"/>
          </a:xfrm>
        </p:grpSpPr>
        <p:sp>
          <p:nvSpPr>
            <p:cNvPr id="1050372" name="Google Shape;1755;p21"/>
            <p:cNvSpPr/>
            <p:nvPr/>
          </p:nvSpPr>
          <p:spPr>
            <a:xfrm>
              <a:off x="-22991"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73" name="Google Shape;1756;p21"/>
            <p:cNvSpPr/>
            <p:nvPr/>
          </p:nvSpPr>
          <p:spPr>
            <a:xfrm>
              <a:off x="324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74" name="Google Shape;1757;p21"/>
            <p:cNvSpPr/>
            <p:nvPr/>
          </p:nvSpPr>
          <p:spPr>
            <a:xfrm>
              <a:off x="650686"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75" name="Google Shape;1758;p21"/>
            <p:cNvSpPr/>
            <p:nvPr/>
          </p:nvSpPr>
          <p:spPr>
            <a:xfrm>
              <a:off x="9986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76" name="Google Shape;1759;p21"/>
            <p:cNvSpPr/>
            <p:nvPr/>
          </p:nvSpPr>
          <p:spPr>
            <a:xfrm>
              <a:off x="1346531"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77" name="Google Shape;1760;p21"/>
            <p:cNvSpPr/>
            <p:nvPr/>
          </p:nvSpPr>
          <p:spPr>
            <a:xfrm>
              <a:off x="1672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78" name="Google Shape;1761;p21"/>
            <p:cNvSpPr/>
            <p:nvPr/>
          </p:nvSpPr>
          <p:spPr>
            <a:xfrm>
              <a:off x="20202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79" name="Google Shape;1762;p21"/>
            <p:cNvSpPr/>
            <p:nvPr/>
          </p:nvSpPr>
          <p:spPr>
            <a:xfrm>
              <a:off x="236813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80" name="Google Shape;1763;p21"/>
            <p:cNvSpPr/>
            <p:nvPr/>
          </p:nvSpPr>
          <p:spPr>
            <a:xfrm>
              <a:off x="26941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81" name="Google Shape;1764;p21"/>
            <p:cNvSpPr/>
            <p:nvPr/>
          </p:nvSpPr>
          <p:spPr>
            <a:xfrm>
              <a:off x="3041740"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82" name="Google Shape;1765;p21"/>
            <p:cNvSpPr/>
            <p:nvPr/>
          </p:nvSpPr>
          <p:spPr>
            <a:xfrm>
              <a:off x="338966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83" name="Google Shape;1766;p21"/>
            <p:cNvSpPr/>
            <p:nvPr/>
          </p:nvSpPr>
          <p:spPr>
            <a:xfrm>
              <a:off x="37157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84" name="Google Shape;1767;p21"/>
            <p:cNvSpPr/>
            <p:nvPr/>
          </p:nvSpPr>
          <p:spPr>
            <a:xfrm>
              <a:off x="406333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85" name="Google Shape;1768;p21"/>
            <p:cNvSpPr/>
            <p:nvPr/>
          </p:nvSpPr>
          <p:spPr>
            <a:xfrm>
              <a:off x="4411262"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86" name="Google Shape;1769;p21"/>
            <p:cNvSpPr/>
            <p:nvPr/>
          </p:nvSpPr>
          <p:spPr>
            <a:xfrm>
              <a:off x="-23004" y="176275"/>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87" name="Google Shape;1770;p21"/>
            <p:cNvSpPr/>
            <p:nvPr/>
          </p:nvSpPr>
          <p:spPr>
            <a:xfrm>
              <a:off x="-23004" y="52386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88" name="Google Shape;1771;p21"/>
            <p:cNvSpPr/>
            <p:nvPr/>
          </p:nvSpPr>
          <p:spPr>
            <a:xfrm>
              <a:off x="-23004" y="84988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89" name="Google Shape;1772;p21"/>
            <p:cNvSpPr/>
            <p:nvPr/>
          </p:nvSpPr>
          <p:spPr>
            <a:xfrm>
              <a:off x="-23004" y="119780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90" name="Google Shape;1773;p21"/>
            <p:cNvSpPr/>
            <p:nvPr/>
          </p:nvSpPr>
          <p:spPr>
            <a:xfrm>
              <a:off x="-23004" y="155450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91" name="Google Shape;1774;p21"/>
            <p:cNvSpPr/>
            <p:nvPr/>
          </p:nvSpPr>
          <p:spPr>
            <a:xfrm>
              <a:off x="-23004" y="1880590"/>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92" name="Google Shape;1775;p21"/>
            <p:cNvSpPr/>
            <p:nvPr/>
          </p:nvSpPr>
          <p:spPr>
            <a:xfrm>
              <a:off x="-23004" y="222851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93" name="Google Shape;1776;p21"/>
            <p:cNvSpPr/>
            <p:nvPr/>
          </p:nvSpPr>
          <p:spPr>
            <a:xfrm>
              <a:off x="-23004" y="257636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94" name="Google Shape;1777;p21"/>
            <p:cNvSpPr/>
            <p:nvPr/>
          </p:nvSpPr>
          <p:spPr>
            <a:xfrm>
              <a:off x="-23004" y="2902455"/>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95" name="Google Shape;1778;p21"/>
            <p:cNvSpPr/>
            <p:nvPr/>
          </p:nvSpPr>
          <p:spPr>
            <a:xfrm>
              <a:off x="-23004" y="3250042"/>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96" name="Google Shape;1779;p21"/>
            <p:cNvSpPr/>
            <p:nvPr/>
          </p:nvSpPr>
          <p:spPr>
            <a:xfrm>
              <a:off x="-23004" y="359796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97" name="Google Shape;1780;p21"/>
            <p:cNvSpPr/>
            <p:nvPr/>
          </p:nvSpPr>
          <p:spPr>
            <a:xfrm>
              <a:off x="-23004" y="392405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98" name="Google Shape;1781;p21"/>
            <p:cNvSpPr/>
            <p:nvPr/>
          </p:nvSpPr>
          <p:spPr>
            <a:xfrm>
              <a:off x="-23004" y="4271639"/>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99" name="Google Shape;1782;p21"/>
            <p:cNvSpPr/>
            <p:nvPr/>
          </p:nvSpPr>
          <p:spPr>
            <a:xfrm>
              <a:off x="-23004" y="461956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00" name="Google Shape;1783;p21"/>
            <p:cNvSpPr/>
            <p:nvPr/>
          </p:nvSpPr>
          <p:spPr>
            <a:xfrm>
              <a:off x="-23004" y="4945583"/>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01" name="Google Shape;1784;p21"/>
            <p:cNvSpPr/>
            <p:nvPr/>
          </p:nvSpPr>
          <p:spPr>
            <a:xfrm>
              <a:off x="4732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02" name="Google Shape;1785;p21"/>
            <p:cNvSpPr/>
            <p:nvPr/>
          </p:nvSpPr>
          <p:spPr>
            <a:xfrm>
              <a:off x="505868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03" name="Google Shape;1786;p21"/>
            <p:cNvSpPr/>
            <p:nvPr/>
          </p:nvSpPr>
          <p:spPr>
            <a:xfrm>
              <a:off x="5406608"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04" name="Google Shape;1787;p21"/>
            <p:cNvSpPr/>
            <p:nvPr/>
          </p:nvSpPr>
          <p:spPr>
            <a:xfrm>
              <a:off x="57541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05" name="Google Shape;1788;p21"/>
            <p:cNvSpPr/>
            <p:nvPr/>
          </p:nvSpPr>
          <p:spPr>
            <a:xfrm>
              <a:off x="6080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06" name="Google Shape;1789;p21"/>
            <p:cNvSpPr/>
            <p:nvPr/>
          </p:nvSpPr>
          <p:spPr>
            <a:xfrm>
              <a:off x="64282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07" name="Google Shape;1790;p21"/>
            <p:cNvSpPr/>
            <p:nvPr/>
          </p:nvSpPr>
          <p:spPr>
            <a:xfrm>
              <a:off x="677579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08" name="Google Shape;1791;p21"/>
            <p:cNvSpPr/>
            <p:nvPr/>
          </p:nvSpPr>
          <p:spPr>
            <a:xfrm>
              <a:off x="710188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09" name="Google Shape;1792;p21"/>
            <p:cNvSpPr/>
            <p:nvPr/>
          </p:nvSpPr>
          <p:spPr>
            <a:xfrm>
              <a:off x="74498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10" name="Google Shape;1793;p21"/>
            <p:cNvSpPr/>
            <p:nvPr/>
          </p:nvSpPr>
          <p:spPr>
            <a:xfrm>
              <a:off x="779739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11" name="Google Shape;1794;p21"/>
            <p:cNvSpPr/>
            <p:nvPr/>
          </p:nvSpPr>
          <p:spPr>
            <a:xfrm>
              <a:off x="8123417"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12" name="Google Shape;1795;p21"/>
            <p:cNvSpPr/>
            <p:nvPr/>
          </p:nvSpPr>
          <p:spPr>
            <a:xfrm>
              <a:off x="8471339"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13" name="Google Shape;1796;p21"/>
            <p:cNvSpPr/>
            <p:nvPr/>
          </p:nvSpPr>
          <p:spPr>
            <a:xfrm>
              <a:off x="882837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14" name="Google Shape;1797;p21"/>
            <p:cNvSpPr/>
            <p:nvPr/>
          </p:nvSpPr>
          <p:spPr>
            <a:xfrm>
              <a:off x="915445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15" name="Google Shape;1798;p21"/>
            <p:cNvSpPr/>
            <p:nvPr/>
          </p:nvSpPr>
          <p:spPr>
            <a:xfrm>
              <a:off x="4732600" y="176275"/>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16" name="Google Shape;1799;p21"/>
            <p:cNvSpPr/>
            <p:nvPr/>
          </p:nvSpPr>
          <p:spPr>
            <a:xfrm>
              <a:off x="4732600" y="52386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17" name="Google Shape;1800;p21"/>
            <p:cNvSpPr/>
            <p:nvPr/>
          </p:nvSpPr>
          <p:spPr>
            <a:xfrm>
              <a:off x="4732600" y="84988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18" name="Google Shape;1801;p21"/>
            <p:cNvSpPr/>
            <p:nvPr/>
          </p:nvSpPr>
          <p:spPr>
            <a:xfrm>
              <a:off x="4732600" y="119780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19" name="Google Shape;1802;p21"/>
            <p:cNvSpPr/>
            <p:nvPr/>
          </p:nvSpPr>
          <p:spPr>
            <a:xfrm>
              <a:off x="4732600" y="155450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20" name="Google Shape;1803;p21"/>
            <p:cNvSpPr/>
            <p:nvPr/>
          </p:nvSpPr>
          <p:spPr>
            <a:xfrm>
              <a:off x="4732600" y="1880590"/>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21" name="Google Shape;1804;p21"/>
            <p:cNvSpPr/>
            <p:nvPr/>
          </p:nvSpPr>
          <p:spPr>
            <a:xfrm>
              <a:off x="4732600" y="222851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22" name="Google Shape;1805;p21"/>
            <p:cNvSpPr/>
            <p:nvPr/>
          </p:nvSpPr>
          <p:spPr>
            <a:xfrm>
              <a:off x="4732600" y="257636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23" name="Google Shape;1806;p21"/>
            <p:cNvSpPr/>
            <p:nvPr/>
          </p:nvSpPr>
          <p:spPr>
            <a:xfrm>
              <a:off x="4732600" y="2902455"/>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24" name="Google Shape;1807;p21"/>
            <p:cNvSpPr/>
            <p:nvPr/>
          </p:nvSpPr>
          <p:spPr>
            <a:xfrm>
              <a:off x="4732600" y="3250042"/>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25" name="Google Shape;1808;p21"/>
            <p:cNvSpPr/>
            <p:nvPr/>
          </p:nvSpPr>
          <p:spPr>
            <a:xfrm>
              <a:off x="4732600" y="359796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26" name="Google Shape;1809;p21"/>
            <p:cNvSpPr/>
            <p:nvPr/>
          </p:nvSpPr>
          <p:spPr>
            <a:xfrm>
              <a:off x="4732600" y="392405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27" name="Google Shape;1810;p21"/>
            <p:cNvSpPr/>
            <p:nvPr/>
          </p:nvSpPr>
          <p:spPr>
            <a:xfrm>
              <a:off x="4732600" y="4271639"/>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28" name="Google Shape;1811;p21"/>
            <p:cNvSpPr/>
            <p:nvPr/>
          </p:nvSpPr>
          <p:spPr>
            <a:xfrm>
              <a:off x="4732600" y="461956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29" name="Google Shape;1812;p21"/>
            <p:cNvSpPr/>
            <p:nvPr/>
          </p:nvSpPr>
          <p:spPr>
            <a:xfrm>
              <a:off x="4732600" y="4945583"/>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50430" name="Google Shape;1813;p21"/>
          <p:cNvSpPr/>
          <p:nvPr/>
        </p:nvSpPr>
        <p:spPr>
          <a:xfrm>
            <a:off x="600600" y="1014000"/>
            <a:ext cx="7942800" cy="3748500"/>
          </a:xfrm>
          <a:prstGeom prst="rect"/>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31" name="Google Shape;1814;p21"/>
          <p:cNvSpPr/>
          <p:nvPr/>
        </p:nvSpPr>
        <p:spPr>
          <a:xfrm>
            <a:off x="520375" y="772025"/>
            <a:ext cx="1833144" cy="1380874"/>
          </a:xfrm>
          <a:custGeom>
            <a:avLst/>
            <a:ahLst/>
            <a:rect l="l" t="t" r="r" b="b"/>
            <a:pathLst>
              <a:path w="13789" h="10387" extrusionOk="0">
                <a:moveTo>
                  <a:pt x="5267" y="0"/>
                </a:moveTo>
                <a:cubicBezTo>
                  <a:pt x="4358" y="0"/>
                  <a:pt x="3499" y="191"/>
                  <a:pt x="2786" y="634"/>
                </a:cubicBezTo>
                <a:cubicBezTo>
                  <a:pt x="1234" y="1649"/>
                  <a:pt x="1" y="4573"/>
                  <a:pt x="1035" y="6623"/>
                </a:cubicBezTo>
                <a:cubicBezTo>
                  <a:pt x="2262" y="8933"/>
                  <a:pt x="5711" y="10386"/>
                  <a:pt x="8376" y="10386"/>
                </a:cubicBezTo>
                <a:cubicBezTo>
                  <a:pt x="8695" y="10386"/>
                  <a:pt x="9002" y="10366"/>
                  <a:pt x="9292" y="10323"/>
                </a:cubicBezTo>
                <a:cubicBezTo>
                  <a:pt x="12615" y="9846"/>
                  <a:pt x="13789" y="5309"/>
                  <a:pt x="11819" y="2942"/>
                </a:cubicBezTo>
                <a:cubicBezTo>
                  <a:pt x="10514" y="1376"/>
                  <a:pt x="7709" y="0"/>
                  <a:pt x="5267"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310" name="Google Shape;1815;p21"/>
          <p:cNvGrpSpPr/>
          <p:nvPr/>
        </p:nvGrpSpPr>
        <p:grpSpPr>
          <a:xfrm rot="-4591891">
            <a:off x="6693118" y="592935"/>
            <a:ext cx="644572" cy="1101868"/>
            <a:chOff x="478350" y="474400"/>
            <a:chExt cx="344250" cy="588450"/>
          </a:xfrm>
        </p:grpSpPr>
        <p:sp>
          <p:nvSpPr>
            <p:cNvPr id="1050432" name="Google Shape;1816;p21"/>
            <p:cNvSpPr/>
            <p:nvPr/>
          </p:nvSpPr>
          <p:spPr>
            <a:xfrm>
              <a:off x="478350" y="590800"/>
              <a:ext cx="58225" cy="311400"/>
            </a:xfrm>
            <a:custGeom>
              <a:avLst/>
              <a:ahLst/>
              <a:rect l="l" t="t" r="r" b="b"/>
              <a:pathLst>
                <a:path w="2329" h="12456" extrusionOk="0">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33" name="Google Shape;1817;p21"/>
            <p:cNvSpPr/>
            <p:nvPr/>
          </p:nvSpPr>
          <p:spPr>
            <a:xfrm>
              <a:off x="549975" y="474400"/>
              <a:ext cx="272625" cy="588450"/>
            </a:xfrm>
            <a:custGeom>
              <a:avLst/>
              <a:ahLst/>
              <a:rect l="l" t="t" r="r" b="b"/>
              <a:pathLst>
                <a:path w="10905" h="23538" extrusionOk="0">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311" name="Google Shape;1818;p21"/>
          <p:cNvGrpSpPr/>
          <p:nvPr/>
        </p:nvGrpSpPr>
        <p:grpSpPr>
          <a:xfrm>
            <a:off x="600600" y="519300"/>
            <a:ext cx="7942800" cy="494700"/>
            <a:chOff x="600600" y="519300"/>
            <a:chExt cx="7942800" cy="494700"/>
          </a:xfrm>
        </p:grpSpPr>
        <p:sp>
          <p:nvSpPr>
            <p:cNvPr id="1050434" name="Google Shape;1819;p21"/>
            <p:cNvSpPr/>
            <p:nvPr/>
          </p:nvSpPr>
          <p:spPr>
            <a:xfrm>
              <a:off x="600600" y="519300"/>
              <a:ext cx="7942800" cy="494700"/>
            </a:xfrm>
            <a:prstGeom prst="rect"/>
            <a:solidFill>
              <a:schemeClr val="accent4"/>
            </a:solid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312" name="Google Shape;1820;p21"/>
            <p:cNvGrpSpPr/>
            <p:nvPr/>
          </p:nvGrpSpPr>
          <p:grpSpPr>
            <a:xfrm>
              <a:off x="7542569" y="681111"/>
              <a:ext cx="789243" cy="171052"/>
              <a:chOff x="733775" y="310686"/>
              <a:chExt cx="789243" cy="171052"/>
            </a:xfrm>
          </p:grpSpPr>
          <p:sp>
            <p:nvSpPr>
              <p:cNvPr id="1050435" name="Google Shape;1821;p21"/>
              <p:cNvSpPr/>
              <p:nvPr/>
            </p:nvSpPr>
            <p:spPr>
              <a:xfrm>
                <a:off x="1364945" y="310686"/>
                <a:ext cx="158072" cy="171052"/>
              </a:xfrm>
              <a:prstGeom prst="rect"/>
            </p:spPr>
            <p:txBody>
              <a:bodyPr>
                <a:prstTxWarp prst="textPlain"/>
              </a:bodyPr>
              <a:p>
                <a:pPr algn="ctr" lvl="0"/>
                <a:r>
                  <a:rPr b="0" i="0">
                    <a:ln>
                      <a:noFill/>
                    </a:ln>
                    <a:solidFill>
                      <a:schemeClr val="lt2"/>
                    </a:solidFill>
                    <a:latin typeface="Gaegu;300"/>
                  </a:rPr>
                  <a:t>x</a:t>
                </a:r>
              </a:p>
            </p:txBody>
          </p:sp>
          <p:sp>
            <p:nvSpPr>
              <p:cNvPr id="1050436" name="Google Shape;1822;p21"/>
              <p:cNvSpPr/>
              <p:nvPr/>
            </p:nvSpPr>
            <p:spPr>
              <a:xfrm>
                <a:off x="733775" y="385383"/>
                <a:ext cx="155474" cy="21652"/>
              </a:xfrm>
              <a:prstGeom prst="rect"/>
            </p:spPr>
            <p:txBody>
              <a:bodyPr>
                <a:prstTxWarp prst="textPlain"/>
              </a:bodyPr>
              <a:p>
                <a:pPr algn="ctr" lvl="0"/>
                <a:r>
                  <a:rPr b="0" i="0">
                    <a:ln>
                      <a:noFill/>
                    </a:ln>
                    <a:solidFill>
                      <a:schemeClr val="lt2"/>
                    </a:solidFill>
                    <a:latin typeface="Gaegu;300"/>
                  </a:rPr>
                  <a:t>-</a:t>
                </a:r>
              </a:p>
            </p:txBody>
          </p:sp>
          <p:grpSp>
            <p:nvGrpSpPr>
              <p:cNvPr id="313" name="Google Shape;1823;p21"/>
              <p:cNvGrpSpPr/>
              <p:nvPr/>
            </p:nvGrpSpPr>
            <p:grpSpPr>
              <a:xfrm>
                <a:off x="1015525" y="313175"/>
                <a:ext cx="184510" cy="164017"/>
                <a:chOff x="7228702" y="774508"/>
                <a:chExt cx="285046" cy="253347"/>
              </a:xfrm>
            </p:grpSpPr>
            <p:grpSp>
              <p:nvGrpSpPr>
                <p:cNvPr id="314" name="Google Shape;1824;p21"/>
                <p:cNvGrpSpPr/>
                <p:nvPr/>
              </p:nvGrpSpPr>
              <p:grpSpPr>
                <a:xfrm>
                  <a:off x="7313001" y="774508"/>
                  <a:ext cx="200747" cy="228523"/>
                  <a:chOff x="7313001" y="774508"/>
                  <a:chExt cx="200747" cy="228523"/>
                </a:xfrm>
              </p:grpSpPr>
              <p:sp>
                <p:nvSpPr>
                  <p:cNvPr id="1050437" name="Google Shape;1825;p21"/>
                  <p:cNvSpPr/>
                  <p:nvPr/>
                </p:nvSpPr>
                <p:spPr>
                  <a:xfrm>
                    <a:off x="7315737" y="774508"/>
                    <a:ext cx="198011" cy="228523"/>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50438" name="Google Shape;1826;p21"/>
                  <p:cNvSpPr/>
                  <p:nvPr/>
                </p:nvSpPr>
                <p:spPr>
                  <a:xfrm>
                    <a:off x="7313001" y="778289"/>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315" name="Google Shape;1827;p21"/>
                <p:cNvGrpSpPr/>
                <p:nvPr/>
              </p:nvGrpSpPr>
              <p:grpSpPr>
                <a:xfrm>
                  <a:off x="7228702" y="809455"/>
                  <a:ext cx="200757" cy="218400"/>
                  <a:chOff x="7269477" y="781280"/>
                  <a:chExt cx="200757" cy="218400"/>
                </a:xfrm>
              </p:grpSpPr>
              <p:sp>
                <p:nvSpPr>
                  <p:cNvPr id="1050439" name="Google Shape;1828;p21"/>
                  <p:cNvSpPr/>
                  <p:nvPr/>
                </p:nvSpPr>
                <p:spPr>
                  <a:xfrm>
                    <a:off x="7269477" y="781280"/>
                    <a:ext cx="200749" cy="217216"/>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50440" name="Google Shape;1829;p21"/>
                  <p:cNvSpPr/>
                  <p:nvPr/>
                </p:nvSpPr>
                <p:spPr>
                  <a:xfrm>
                    <a:off x="7269491" y="782465"/>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grpSp>
        <p:grpSp>
          <p:nvGrpSpPr>
            <p:cNvPr id="316" name="Google Shape;1830;p21"/>
            <p:cNvGrpSpPr/>
            <p:nvPr/>
          </p:nvGrpSpPr>
          <p:grpSpPr>
            <a:xfrm>
              <a:off x="812189" y="664537"/>
              <a:ext cx="800559" cy="204209"/>
              <a:chOff x="747420" y="664537"/>
              <a:chExt cx="800559" cy="204209"/>
            </a:xfrm>
          </p:grpSpPr>
          <p:grpSp>
            <p:nvGrpSpPr>
              <p:cNvPr id="317" name="Google Shape;1831;p21"/>
              <p:cNvGrpSpPr/>
              <p:nvPr/>
            </p:nvGrpSpPr>
            <p:grpSpPr>
              <a:xfrm>
                <a:off x="1339984" y="664537"/>
                <a:ext cx="207995" cy="204209"/>
                <a:chOff x="1541700" y="658850"/>
                <a:chExt cx="253838" cy="249218"/>
              </a:xfrm>
            </p:grpSpPr>
            <p:sp>
              <p:nvSpPr>
                <p:cNvPr id="1050441" name="Google Shape;1832;p21"/>
                <p:cNvSpPr/>
                <p:nvPr/>
              </p:nvSpPr>
              <p:spPr>
                <a:xfrm>
                  <a:off x="1541700" y="658850"/>
                  <a:ext cx="253838" cy="249218"/>
                </a:xfrm>
                <a:custGeom>
                  <a:avLst/>
                  <a:ah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42" name="Google Shape;1833;p21"/>
                <p:cNvSpPr/>
                <p:nvPr/>
              </p:nvSpPr>
              <p:spPr>
                <a:xfrm>
                  <a:off x="1610522" y="731473"/>
                  <a:ext cx="118892" cy="100998"/>
                </a:xfrm>
                <a:custGeom>
                  <a:avLst/>
                  <a:ah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50443" name="Google Shape;1834;p21"/>
              <p:cNvSpPr/>
              <p:nvPr/>
            </p:nvSpPr>
            <p:spPr>
              <a:xfrm rot="-5400000">
                <a:off x="715100" y="702546"/>
                <a:ext cx="192827" cy="128187"/>
              </a:xfrm>
              <a:prstGeom prst="rect"/>
            </p:spPr>
            <p:txBody>
              <a:bodyPr>
                <a:prstTxWarp prst="textPlain"/>
              </a:bodyPr>
              <a:p>
                <a:pPr algn="ctr" lvl="0"/>
                <a:r>
                  <a:rPr b="0" i="0">
                    <a:ln>
                      <a:noFill/>
                    </a:ln>
                    <a:solidFill>
                      <a:schemeClr val="lt2"/>
                    </a:solidFill>
                    <a:latin typeface="Gaegu;300"/>
                  </a:rPr>
                  <a:t>^</a:t>
                </a:r>
              </a:p>
            </p:txBody>
          </p:sp>
          <p:sp>
            <p:nvSpPr>
              <p:cNvPr id="1050444" name="Google Shape;1835;p21"/>
              <p:cNvSpPr/>
              <p:nvPr/>
            </p:nvSpPr>
            <p:spPr>
              <a:xfrm rot="5400000" flipH="1">
                <a:off x="1011380" y="702546"/>
                <a:ext cx="192827" cy="128187"/>
              </a:xfrm>
              <a:prstGeom prst="rect"/>
            </p:spPr>
            <p:txBody>
              <a:bodyPr>
                <a:prstTxWarp prst="textPlain"/>
              </a:bodyPr>
              <a:p>
                <a:pPr algn="ctr" lvl="0"/>
                <a:r>
                  <a:rPr b="0" i="0">
                    <a:ln>
                      <a:noFill/>
                    </a:ln>
                    <a:solidFill>
                      <a:schemeClr val="lt2"/>
                    </a:solidFill>
                    <a:latin typeface="Gaegu;300"/>
                  </a:rPr>
                  <a:t>^</a:t>
                </a:r>
              </a:p>
            </p:txBody>
          </p:sp>
        </p:grpSp>
      </p:grpSp>
      <p:sp>
        <p:nvSpPr>
          <p:cNvPr id="1050445" name="Google Shape;1836;p21"/>
          <p:cNvSpPr/>
          <p:nvPr/>
        </p:nvSpPr>
        <p:spPr>
          <a:xfrm>
            <a:off x="1914850" y="1013999"/>
            <a:ext cx="540148" cy="434668"/>
          </a:xfrm>
          <a:custGeom>
            <a:avLst/>
            <a:ahLst/>
            <a:rect l="l" t="t" r="r" b="b"/>
            <a:pathLst>
              <a:path w="23956" h="19280" extrusionOk="0">
                <a:moveTo>
                  <a:pt x="14843" y="0"/>
                </a:moveTo>
                <a:lnTo>
                  <a:pt x="10546" y="7402"/>
                </a:lnTo>
                <a:lnTo>
                  <a:pt x="4119" y="995"/>
                </a:lnTo>
                <a:lnTo>
                  <a:pt x="8795" y="7402"/>
                </a:lnTo>
                <a:lnTo>
                  <a:pt x="1" y="7163"/>
                </a:lnTo>
                <a:lnTo>
                  <a:pt x="7999" y="9551"/>
                </a:lnTo>
                <a:lnTo>
                  <a:pt x="637" y="14942"/>
                </a:lnTo>
                <a:lnTo>
                  <a:pt x="8854" y="12356"/>
                </a:lnTo>
                <a:lnTo>
                  <a:pt x="8854" y="12356"/>
                </a:lnTo>
                <a:cubicBezTo>
                  <a:pt x="8854" y="12356"/>
                  <a:pt x="8158" y="19240"/>
                  <a:pt x="8417" y="19280"/>
                </a:cubicBezTo>
                <a:cubicBezTo>
                  <a:pt x="8417" y="19280"/>
                  <a:pt x="8418" y="19280"/>
                  <a:pt x="8418" y="19280"/>
                </a:cubicBezTo>
                <a:cubicBezTo>
                  <a:pt x="8702" y="19280"/>
                  <a:pt x="11063" y="12436"/>
                  <a:pt x="11063" y="12436"/>
                </a:cubicBezTo>
                <a:lnTo>
                  <a:pt x="19220" y="17867"/>
                </a:lnTo>
                <a:lnTo>
                  <a:pt x="19220" y="17867"/>
                </a:lnTo>
                <a:lnTo>
                  <a:pt x="13252" y="10824"/>
                </a:lnTo>
                <a:lnTo>
                  <a:pt x="23956" y="10864"/>
                </a:lnTo>
                <a:lnTo>
                  <a:pt x="13351" y="8337"/>
                </a:lnTo>
                <a:lnTo>
                  <a:pt x="14843" y="0"/>
                </a:ln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46" name="Google Shape;1837;p21"/>
          <p:cNvSpPr/>
          <p:nvPr/>
        </p:nvSpPr>
        <p:spPr>
          <a:xfrm rot="3726270">
            <a:off x="751002" y="4086194"/>
            <a:ext cx="864322" cy="745127"/>
          </a:xfrm>
          <a:custGeom>
            <a:avLst/>
            <a:ahLst/>
            <a:rect l="l" t="t" r="r" b="b"/>
            <a:pathLst>
              <a:path w="20514" h="17685" extrusionOk="0">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47" name="Google Shape;1838;p21"/>
          <p:cNvSpPr txBox="1"/>
          <p:nvPr>
            <p:ph type="title"/>
          </p:nvPr>
        </p:nvSpPr>
        <p:spPr>
          <a:xfrm>
            <a:off x="720000" y="445025"/>
            <a:ext cx="7704000" cy="572700"/>
          </a:xfrm>
          <a:prstGeom prst="rect"/>
        </p:spPr>
        <p:txBody>
          <a:bodyPr anchor="ctr" anchorCtr="0" bIns="0" lIns="0" rIns="0" spcFirstLastPara="1" tIns="0" wrap="square">
            <a:noAutofit/>
          </a:bodyPr>
          <a:lstStyle>
            <a:lvl1pPr lvl="0" rtl="0">
              <a:spcBef>
                <a:spcPts val="0"/>
              </a:spcBef>
              <a:spcAft>
                <a:spcPts val="0"/>
              </a:spcAft>
              <a:buSzPts val="30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1050448" name="Google Shape;1839;p21"/>
          <p:cNvSpPr txBox="1"/>
          <p:nvPr>
            <p:ph type="title" idx="2" hasCustomPrompt="1"/>
          </p:nvPr>
        </p:nvSpPr>
        <p:spPr>
          <a:xfrm>
            <a:off x="892350" y="2018800"/>
            <a:ext cx="2217600" cy="989400"/>
          </a:xfrm>
          <a:prstGeom prst="rect"/>
          <a:solidFill>
            <a:schemeClr val="lt2"/>
          </a:solidFill>
          <a:ln w="28575" cap="flat" cmpd="sng">
            <a:solidFill>
              <a:schemeClr val="accent1"/>
            </a:solidFill>
            <a:prstDash val="solid"/>
            <a:round/>
            <a:headEnd type="none" w="sm" len="sm"/>
            <a:tailEnd type="none" w="sm" len="sm"/>
          </a:ln>
        </p:spPr>
        <p:txBody>
          <a:bodyPr anchor="ctr" anchorCtr="0" bIns="0" lIns="0" rIns="0" spcFirstLastPara="1" tIns="0" wrap="square">
            <a:noAutofit/>
          </a:bodyPr>
          <a:lstStyle>
            <a:lvl1pPr algn="ctr" lvl="0" rtl="0">
              <a:spcBef>
                <a:spcPts val="0"/>
              </a:spcBef>
              <a:spcAft>
                <a:spcPts val="0"/>
              </a:spcAft>
              <a:buSzPts val="7200"/>
              <a:buNone/>
              <a:defRPr sz="4800">
                <a:solidFill>
                  <a:schemeClr val="accent3"/>
                </a:solidFill>
              </a:defRPr>
            </a:lvl1pPr>
            <a:lvl2pPr algn="ctr" lvl="1" rtl="0">
              <a:spcBef>
                <a:spcPts val="0"/>
              </a:spcBef>
              <a:spcAft>
                <a:spcPts val="0"/>
              </a:spcAft>
              <a:buSzPts val="7200"/>
              <a:buNone/>
              <a:defRPr sz="7200"/>
            </a:lvl2pPr>
            <a:lvl3pPr algn="ctr" lvl="2" rtl="0">
              <a:spcBef>
                <a:spcPts val="0"/>
              </a:spcBef>
              <a:spcAft>
                <a:spcPts val="0"/>
              </a:spcAft>
              <a:buSzPts val="7200"/>
              <a:buNone/>
              <a:defRPr sz="7200"/>
            </a:lvl3pPr>
            <a:lvl4pPr algn="ctr" lvl="3" rtl="0">
              <a:spcBef>
                <a:spcPts val="0"/>
              </a:spcBef>
              <a:spcAft>
                <a:spcPts val="0"/>
              </a:spcAft>
              <a:buSzPts val="7200"/>
              <a:buNone/>
              <a:defRPr sz="7200"/>
            </a:lvl4pPr>
            <a:lvl5pPr algn="ctr" lvl="4" rtl="0">
              <a:spcBef>
                <a:spcPts val="0"/>
              </a:spcBef>
              <a:spcAft>
                <a:spcPts val="0"/>
              </a:spcAft>
              <a:buSzPts val="7200"/>
              <a:buNone/>
              <a:defRPr sz="7200"/>
            </a:lvl5pPr>
            <a:lvl6pPr algn="ctr" lvl="5" rtl="0">
              <a:spcBef>
                <a:spcPts val="0"/>
              </a:spcBef>
              <a:spcAft>
                <a:spcPts val="0"/>
              </a:spcAft>
              <a:buSzPts val="7200"/>
              <a:buNone/>
              <a:defRPr sz="7200"/>
            </a:lvl6pPr>
            <a:lvl7pPr algn="ctr" lvl="6" rtl="0">
              <a:spcBef>
                <a:spcPts val="0"/>
              </a:spcBef>
              <a:spcAft>
                <a:spcPts val="0"/>
              </a:spcAft>
              <a:buSzPts val="7200"/>
              <a:buNone/>
              <a:defRPr sz="7200"/>
            </a:lvl7pPr>
            <a:lvl8pPr algn="ctr" lvl="7" rtl="0">
              <a:spcBef>
                <a:spcPts val="0"/>
              </a:spcBef>
              <a:spcAft>
                <a:spcPts val="0"/>
              </a:spcAft>
              <a:buSzPts val="7200"/>
              <a:buNone/>
              <a:defRPr sz="7200"/>
            </a:lvl8pPr>
            <a:lvl9pPr algn="ctr" lvl="8" rtl="0">
              <a:spcBef>
                <a:spcPts val="0"/>
              </a:spcBef>
              <a:spcAft>
                <a:spcPts val="0"/>
              </a:spcAft>
              <a:buSzPts val="7200"/>
              <a:buNone/>
              <a:defRPr sz="7200"/>
            </a:lvl9pPr>
          </a:lstStyle>
          <a:p>
            <a:r>
              <a:t>xx%</a:t>
            </a:r>
          </a:p>
        </p:txBody>
      </p:sp>
      <p:sp>
        <p:nvSpPr>
          <p:cNvPr id="1050449" name="Google Shape;1840;p21"/>
          <p:cNvSpPr txBox="1"/>
          <p:nvPr>
            <p:ph type="subTitle" idx="1"/>
          </p:nvPr>
        </p:nvSpPr>
        <p:spPr>
          <a:xfrm>
            <a:off x="892361" y="3008200"/>
            <a:ext cx="2217600" cy="759300"/>
          </a:xfrm>
          <a:prstGeom prst="rect"/>
          <a:noFill/>
          <a:ln>
            <a:noFill/>
          </a:ln>
        </p:spPr>
        <p:txBody>
          <a:bodyPr anchor="ctr" anchorCtr="0" bIns="0" lIns="0" rIns="0" spcFirstLastPara="1" tIns="0" wrap="square">
            <a:noAutofit/>
          </a:bodyPr>
          <a:lstStyle>
            <a:lvl1pPr algn="ctr" lvl="0" rtl="0">
              <a:lnSpc>
                <a:spcPct val="100000"/>
              </a:lnSpc>
              <a:spcBef>
                <a:spcPts val="0"/>
              </a:spcBef>
              <a:spcAft>
                <a:spcPts val="0"/>
              </a:spcAft>
              <a:buSzPts val="1600"/>
              <a:buNone/>
            </a:lvl1pPr>
            <a:lvl2pPr algn="ctr" lvl="1" rtl="0">
              <a:lnSpc>
                <a:spcPct val="100000"/>
              </a:lnSpc>
              <a:spcBef>
                <a:spcPts val="0"/>
              </a:spcBef>
              <a:spcAft>
                <a:spcPts val="0"/>
              </a:spcAft>
              <a:buSzPts val="1600"/>
              <a:buNone/>
            </a:lvl2pPr>
            <a:lvl3pPr algn="ctr" lvl="2" rtl="0">
              <a:lnSpc>
                <a:spcPct val="100000"/>
              </a:lnSpc>
              <a:spcBef>
                <a:spcPts val="0"/>
              </a:spcBef>
              <a:spcAft>
                <a:spcPts val="0"/>
              </a:spcAft>
              <a:buSzPts val="1600"/>
              <a:buNone/>
            </a:lvl3pPr>
            <a:lvl4pPr algn="ctr" lvl="3" rtl="0">
              <a:lnSpc>
                <a:spcPct val="100000"/>
              </a:lnSpc>
              <a:spcBef>
                <a:spcPts val="0"/>
              </a:spcBef>
              <a:spcAft>
                <a:spcPts val="0"/>
              </a:spcAft>
              <a:buSzPts val="1600"/>
              <a:buNone/>
            </a:lvl4pPr>
            <a:lvl5pPr algn="ctr" lvl="4" rtl="0">
              <a:lnSpc>
                <a:spcPct val="100000"/>
              </a:lnSpc>
              <a:spcBef>
                <a:spcPts val="0"/>
              </a:spcBef>
              <a:spcAft>
                <a:spcPts val="0"/>
              </a:spcAft>
              <a:buSzPts val="1600"/>
              <a:buNone/>
            </a:lvl5pPr>
            <a:lvl6pPr algn="ctr" lvl="5" rtl="0">
              <a:lnSpc>
                <a:spcPct val="100000"/>
              </a:lnSpc>
              <a:spcBef>
                <a:spcPts val="0"/>
              </a:spcBef>
              <a:spcAft>
                <a:spcPts val="0"/>
              </a:spcAft>
              <a:buSzPts val="1600"/>
              <a:buNone/>
            </a:lvl6pPr>
            <a:lvl7pPr algn="ctr" lvl="6" rtl="0">
              <a:lnSpc>
                <a:spcPct val="100000"/>
              </a:lnSpc>
              <a:spcBef>
                <a:spcPts val="0"/>
              </a:spcBef>
              <a:spcAft>
                <a:spcPts val="0"/>
              </a:spcAft>
              <a:buSzPts val="1600"/>
              <a:buNone/>
            </a:lvl7pPr>
            <a:lvl8pPr algn="ctr" lvl="7" rtl="0">
              <a:lnSpc>
                <a:spcPct val="100000"/>
              </a:lnSpc>
              <a:spcBef>
                <a:spcPts val="0"/>
              </a:spcBef>
              <a:spcAft>
                <a:spcPts val="0"/>
              </a:spcAft>
              <a:buSzPts val="1600"/>
              <a:buNone/>
            </a:lvl8pPr>
            <a:lvl9pPr algn="ctr" lvl="8" rtl="0">
              <a:lnSpc>
                <a:spcPct val="100000"/>
              </a:lnSpc>
              <a:spcBef>
                <a:spcPts val="0"/>
              </a:spcBef>
              <a:spcAft>
                <a:spcPts val="0"/>
              </a:spcAft>
              <a:buSzPts val="1600"/>
              <a:buNone/>
            </a:lvl9pPr>
          </a:lstStyle>
          <a:p/>
        </p:txBody>
      </p:sp>
      <p:sp>
        <p:nvSpPr>
          <p:cNvPr id="1050450" name="Google Shape;1841;p21"/>
          <p:cNvSpPr txBox="1"/>
          <p:nvPr>
            <p:ph type="title" idx="3" hasCustomPrompt="1"/>
          </p:nvPr>
        </p:nvSpPr>
        <p:spPr>
          <a:xfrm>
            <a:off x="3463195" y="2018800"/>
            <a:ext cx="2217600" cy="989400"/>
          </a:xfrm>
          <a:prstGeom prst="rect"/>
          <a:solidFill>
            <a:schemeClr val="lt2"/>
          </a:solidFill>
          <a:ln w="28575" cap="flat" cmpd="sng">
            <a:solidFill>
              <a:schemeClr val="accent1"/>
            </a:solidFill>
            <a:prstDash val="solid"/>
            <a:round/>
            <a:headEnd type="none" w="sm" len="sm"/>
            <a:tailEnd type="none" w="sm" len="sm"/>
          </a:ln>
        </p:spPr>
        <p:txBody>
          <a:bodyPr anchor="ctr" anchorCtr="0" bIns="0" lIns="0" rIns="0" spcFirstLastPara="1" tIns="0" wrap="square">
            <a:noAutofit/>
          </a:bodyPr>
          <a:lstStyle>
            <a:lvl1pPr algn="ctr" lvl="0" rtl="0">
              <a:spcBef>
                <a:spcPts val="0"/>
              </a:spcBef>
              <a:spcAft>
                <a:spcPts val="0"/>
              </a:spcAft>
              <a:buSzPts val="7200"/>
              <a:buNone/>
              <a:defRPr sz="4800">
                <a:solidFill>
                  <a:schemeClr val="accent3"/>
                </a:solidFill>
              </a:defRPr>
            </a:lvl1pPr>
            <a:lvl2pPr algn="ctr" lvl="1" rtl="0">
              <a:spcBef>
                <a:spcPts val="0"/>
              </a:spcBef>
              <a:spcAft>
                <a:spcPts val="0"/>
              </a:spcAft>
              <a:buSzPts val="7200"/>
              <a:buNone/>
              <a:defRPr sz="7200"/>
            </a:lvl2pPr>
            <a:lvl3pPr algn="ctr" lvl="2" rtl="0">
              <a:spcBef>
                <a:spcPts val="0"/>
              </a:spcBef>
              <a:spcAft>
                <a:spcPts val="0"/>
              </a:spcAft>
              <a:buSzPts val="7200"/>
              <a:buNone/>
              <a:defRPr sz="7200"/>
            </a:lvl3pPr>
            <a:lvl4pPr algn="ctr" lvl="3" rtl="0">
              <a:spcBef>
                <a:spcPts val="0"/>
              </a:spcBef>
              <a:spcAft>
                <a:spcPts val="0"/>
              </a:spcAft>
              <a:buSzPts val="7200"/>
              <a:buNone/>
              <a:defRPr sz="7200"/>
            </a:lvl4pPr>
            <a:lvl5pPr algn="ctr" lvl="4" rtl="0">
              <a:spcBef>
                <a:spcPts val="0"/>
              </a:spcBef>
              <a:spcAft>
                <a:spcPts val="0"/>
              </a:spcAft>
              <a:buSzPts val="7200"/>
              <a:buNone/>
              <a:defRPr sz="7200"/>
            </a:lvl5pPr>
            <a:lvl6pPr algn="ctr" lvl="5" rtl="0">
              <a:spcBef>
                <a:spcPts val="0"/>
              </a:spcBef>
              <a:spcAft>
                <a:spcPts val="0"/>
              </a:spcAft>
              <a:buSzPts val="7200"/>
              <a:buNone/>
              <a:defRPr sz="7200"/>
            </a:lvl6pPr>
            <a:lvl7pPr algn="ctr" lvl="6" rtl="0">
              <a:spcBef>
                <a:spcPts val="0"/>
              </a:spcBef>
              <a:spcAft>
                <a:spcPts val="0"/>
              </a:spcAft>
              <a:buSzPts val="7200"/>
              <a:buNone/>
              <a:defRPr sz="7200"/>
            </a:lvl7pPr>
            <a:lvl8pPr algn="ctr" lvl="7" rtl="0">
              <a:spcBef>
                <a:spcPts val="0"/>
              </a:spcBef>
              <a:spcAft>
                <a:spcPts val="0"/>
              </a:spcAft>
              <a:buSzPts val="7200"/>
              <a:buNone/>
              <a:defRPr sz="7200"/>
            </a:lvl8pPr>
            <a:lvl9pPr algn="ctr" lvl="8" rtl="0">
              <a:spcBef>
                <a:spcPts val="0"/>
              </a:spcBef>
              <a:spcAft>
                <a:spcPts val="0"/>
              </a:spcAft>
              <a:buSzPts val="7200"/>
              <a:buNone/>
              <a:defRPr sz="7200"/>
            </a:lvl9pPr>
          </a:lstStyle>
          <a:p>
            <a:r>
              <a:t>xx%</a:t>
            </a:r>
          </a:p>
        </p:txBody>
      </p:sp>
      <p:grpSp>
        <p:nvGrpSpPr>
          <p:cNvPr id="318" name="Google Shape;1842;p21"/>
          <p:cNvGrpSpPr/>
          <p:nvPr/>
        </p:nvGrpSpPr>
        <p:grpSpPr>
          <a:xfrm rot="-915198">
            <a:off x="6949801" y="4146204"/>
            <a:ext cx="540145" cy="625010"/>
            <a:chOff x="5167900" y="2089900"/>
            <a:chExt cx="177100" cy="204925"/>
          </a:xfrm>
        </p:grpSpPr>
        <p:sp>
          <p:nvSpPr>
            <p:cNvPr id="1050451" name="Google Shape;1843;p21"/>
            <p:cNvSpPr/>
            <p:nvPr/>
          </p:nvSpPr>
          <p:spPr>
            <a:xfrm>
              <a:off x="5167900" y="2089900"/>
              <a:ext cx="177100" cy="204925"/>
            </a:xfrm>
            <a:custGeom>
              <a:avLst/>
              <a:ahLst/>
              <a:rect l="l" t="t" r="r" b="b"/>
              <a:pathLst>
                <a:path w="7084" h="8197" extrusionOk="0">
                  <a:moveTo>
                    <a:pt x="3520" y="0"/>
                  </a:moveTo>
                  <a:cubicBezTo>
                    <a:pt x="3475" y="0"/>
                    <a:pt x="3429" y="1"/>
                    <a:pt x="3383" y="4"/>
                  </a:cubicBezTo>
                  <a:cubicBezTo>
                    <a:pt x="2508" y="4"/>
                    <a:pt x="1851" y="382"/>
                    <a:pt x="1374" y="959"/>
                  </a:cubicBezTo>
                  <a:cubicBezTo>
                    <a:pt x="1314" y="1018"/>
                    <a:pt x="1254" y="1078"/>
                    <a:pt x="1195" y="1158"/>
                  </a:cubicBezTo>
                  <a:cubicBezTo>
                    <a:pt x="976" y="1456"/>
                    <a:pt x="797" y="1774"/>
                    <a:pt x="637" y="2113"/>
                  </a:cubicBezTo>
                  <a:cubicBezTo>
                    <a:pt x="598" y="2232"/>
                    <a:pt x="558" y="2351"/>
                    <a:pt x="518" y="2451"/>
                  </a:cubicBezTo>
                  <a:cubicBezTo>
                    <a:pt x="339" y="2928"/>
                    <a:pt x="200" y="3406"/>
                    <a:pt x="140" y="3824"/>
                  </a:cubicBezTo>
                  <a:cubicBezTo>
                    <a:pt x="100" y="3983"/>
                    <a:pt x="80" y="4122"/>
                    <a:pt x="60" y="4261"/>
                  </a:cubicBezTo>
                  <a:cubicBezTo>
                    <a:pt x="41" y="4341"/>
                    <a:pt x="41" y="4421"/>
                    <a:pt x="21" y="4500"/>
                  </a:cubicBezTo>
                  <a:cubicBezTo>
                    <a:pt x="1" y="4779"/>
                    <a:pt x="1" y="5057"/>
                    <a:pt x="21" y="5296"/>
                  </a:cubicBezTo>
                  <a:cubicBezTo>
                    <a:pt x="21" y="5415"/>
                    <a:pt x="41" y="5535"/>
                    <a:pt x="60" y="5654"/>
                  </a:cubicBezTo>
                  <a:cubicBezTo>
                    <a:pt x="100" y="5953"/>
                    <a:pt x="160" y="6211"/>
                    <a:pt x="259" y="6470"/>
                  </a:cubicBezTo>
                  <a:cubicBezTo>
                    <a:pt x="299" y="6549"/>
                    <a:pt x="319" y="6629"/>
                    <a:pt x="359" y="6709"/>
                  </a:cubicBezTo>
                  <a:cubicBezTo>
                    <a:pt x="777" y="7544"/>
                    <a:pt x="1592" y="8082"/>
                    <a:pt x="2945" y="8181"/>
                  </a:cubicBezTo>
                  <a:cubicBezTo>
                    <a:pt x="3087" y="8191"/>
                    <a:pt x="3242" y="8196"/>
                    <a:pt x="3407" y="8196"/>
                  </a:cubicBezTo>
                  <a:cubicBezTo>
                    <a:pt x="4237" y="8196"/>
                    <a:pt x="5295" y="8056"/>
                    <a:pt x="5910" y="7624"/>
                  </a:cubicBezTo>
                  <a:cubicBezTo>
                    <a:pt x="6208" y="7405"/>
                    <a:pt x="6447" y="7126"/>
                    <a:pt x="6626" y="6828"/>
                  </a:cubicBezTo>
                  <a:cubicBezTo>
                    <a:pt x="6666" y="6748"/>
                    <a:pt x="6706" y="6669"/>
                    <a:pt x="6746" y="6589"/>
                  </a:cubicBezTo>
                  <a:cubicBezTo>
                    <a:pt x="6865" y="6331"/>
                    <a:pt x="6945" y="6072"/>
                    <a:pt x="7004" y="5793"/>
                  </a:cubicBezTo>
                  <a:cubicBezTo>
                    <a:pt x="7024" y="5694"/>
                    <a:pt x="7024" y="5594"/>
                    <a:pt x="7044" y="5495"/>
                  </a:cubicBezTo>
                  <a:cubicBezTo>
                    <a:pt x="7084" y="5137"/>
                    <a:pt x="7084" y="4799"/>
                    <a:pt x="7064" y="4480"/>
                  </a:cubicBezTo>
                  <a:cubicBezTo>
                    <a:pt x="7064" y="4460"/>
                    <a:pt x="7064" y="4460"/>
                    <a:pt x="7044" y="4440"/>
                  </a:cubicBezTo>
                  <a:cubicBezTo>
                    <a:pt x="7044" y="4321"/>
                    <a:pt x="7024" y="4202"/>
                    <a:pt x="7024" y="4082"/>
                  </a:cubicBezTo>
                  <a:cubicBezTo>
                    <a:pt x="6945" y="3605"/>
                    <a:pt x="6845" y="3127"/>
                    <a:pt x="6686" y="2710"/>
                  </a:cubicBezTo>
                  <a:lnTo>
                    <a:pt x="6666" y="2710"/>
                  </a:lnTo>
                  <a:cubicBezTo>
                    <a:pt x="6606" y="2530"/>
                    <a:pt x="6547" y="2371"/>
                    <a:pt x="6467" y="2212"/>
                  </a:cubicBezTo>
                  <a:cubicBezTo>
                    <a:pt x="6248" y="1735"/>
                    <a:pt x="5950" y="1317"/>
                    <a:pt x="5631" y="979"/>
                  </a:cubicBezTo>
                  <a:cubicBezTo>
                    <a:pt x="5572" y="919"/>
                    <a:pt x="5512" y="859"/>
                    <a:pt x="5472" y="819"/>
                  </a:cubicBezTo>
                  <a:cubicBezTo>
                    <a:pt x="4911" y="295"/>
                    <a:pt x="4244" y="0"/>
                    <a:pt x="3520"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52" name="Google Shape;1844;p21"/>
            <p:cNvSpPr/>
            <p:nvPr/>
          </p:nvSpPr>
          <p:spPr>
            <a:xfrm>
              <a:off x="5180850" y="2140025"/>
              <a:ext cx="153725" cy="33025"/>
            </a:xfrm>
            <a:custGeom>
              <a:avLst/>
              <a:ahLst/>
              <a:rect l="l" t="t" r="r" b="b"/>
              <a:pathLst>
                <a:path w="6149" h="1321" extrusionOk="0">
                  <a:moveTo>
                    <a:pt x="5417" y="0"/>
                  </a:moveTo>
                  <a:cubicBezTo>
                    <a:pt x="5249" y="0"/>
                    <a:pt x="5074" y="67"/>
                    <a:pt x="4895" y="227"/>
                  </a:cubicBezTo>
                  <a:cubicBezTo>
                    <a:pt x="4715" y="406"/>
                    <a:pt x="4616" y="665"/>
                    <a:pt x="4457" y="844"/>
                  </a:cubicBezTo>
                  <a:cubicBezTo>
                    <a:pt x="4349" y="958"/>
                    <a:pt x="4262" y="1003"/>
                    <a:pt x="4185" y="1003"/>
                  </a:cubicBezTo>
                  <a:cubicBezTo>
                    <a:pt x="4020" y="1003"/>
                    <a:pt x="3903" y="795"/>
                    <a:pt x="3741" y="605"/>
                  </a:cubicBezTo>
                  <a:cubicBezTo>
                    <a:pt x="3522" y="366"/>
                    <a:pt x="3283" y="28"/>
                    <a:pt x="2925" y="8"/>
                  </a:cubicBezTo>
                  <a:cubicBezTo>
                    <a:pt x="2904" y="6"/>
                    <a:pt x="2884" y="6"/>
                    <a:pt x="2864" y="6"/>
                  </a:cubicBezTo>
                  <a:cubicBezTo>
                    <a:pt x="2442" y="6"/>
                    <a:pt x="2177" y="400"/>
                    <a:pt x="1930" y="685"/>
                  </a:cubicBezTo>
                  <a:cubicBezTo>
                    <a:pt x="1797" y="858"/>
                    <a:pt x="1672" y="1004"/>
                    <a:pt x="1521" y="1004"/>
                  </a:cubicBezTo>
                  <a:cubicBezTo>
                    <a:pt x="1446" y="1004"/>
                    <a:pt x="1365" y="969"/>
                    <a:pt x="1273" y="884"/>
                  </a:cubicBezTo>
                  <a:cubicBezTo>
                    <a:pt x="1154" y="764"/>
                    <a:pt x="1074" y="605"/>
                    <a:pt x="975" y="466"/>
                  </a:cubicBezTo>
                  <a:cubicBezTo>
                    <a:pt x="741" y="185"/>
                    <a:pt x="519" y="87"/>
                    <a:pt x="300" y="87"/>
                  </a:cubicBezTo>
                  <a:cubicBezTo>
                    <a:pt x="239" y="87"/>
                    <a:pt x="179" y="95"/>
                    <a:pt x="119" y="108"/>
                  </a:cubicBezTo>
                  <a:cubicBezTo>
                    <a:pt x="80" y="227"/>
                    <a:pt x="40" y="346"/>
                    <a:pt x="0" y="446"/>
                  </a:cubicBezTo>
                  <a:cubicBezTo>
                    <a:pt x="99" y="388"/>
                    <a:pt x="201" y="351"/>
                    <a:pt x="305" y="351"/>
                  </a:cubicBezTo>
                  <a:cubicBezTo>
                    <a:pt x="452" y="351"/>
                    <a:pt x="604" y="426"/>
                    <a:pt x="756" y="625"/>
                  </a:cubicBezTo>
                  <a:cubicBezTo>
                    <a:pt x="915" y="804"/>
                    <a:pt x="1035" y="1083"/>
                    <a:pt x="1254" y="1222"/>
                  </a:cubicBezTo>
                  <a:cubicBezTo>
                    <a:pt x="1352" y="1282"/>
                    <a:pt x="1441" y="1308"/>
                    <a:pt x="1524" y="1308"/>
                  </a:cubicBezTo>
                  <a:cubicBezTo>
                    <a:pt x="2050" y="1308"/>
                    <a:pt x="2317" y="259"/>
                    <a:pt x="2867" y="259"/>
                  </a:cubicBezTo>
                  <a:cubicBezTo>
                    <a:pt x="2917" y="259"/>
                    <a:pt x="2969" y="268"/>
                    <a:pt x="3024" y="287"/>
                  </a:cubicBezTo>
                  <a:cubicBezTo>
                    <a:pt x="3452" y="429"/>
                    <a:pt x="3752" y="1321"/>
                    <a:pt x="4238" y="1321"/>
                  </a:cubicBezTo>
                  <a:cubicBezTo>
                    <a:pt x="4295" y="1321"/>
                    <a:pt x="4354" y="1309"/>
                    <a:pt x="4417" y="1282"/>
                  </a:cubicBezTo>
                  <a:cubicBezTo>
                    <a:pt x="4815" y="1102"/>
                    <a:pt x="4855" y="346"/>
                    <a:pt x="5332" y="247"/>
                  </a:cubicBezTo>
                  <a:cubicBezTo>
                    <a:pt x="5358" y="241"/>
                    <a:pt x="5384" y="238"/>
                    <a:pt x="5410" y="238"/>
                  </a:cubicBezTo>
                  <a:cubicBezTo>
                    <a:pt x="5653" y="238"/>
                    <a:pt x="5933" y="471"/>
                    <a:pt x="6148" y="705"/>
                  </a:cubicBezTo>
                  <a:cubicBezTo>
                    <a:pt x="6088" y="525"/>
                    <a:pt x="6029" y="366"/>
                    <a:pt x="5949" y="207"/>
                  </a:cubicBezTo>
                  <a:cubicBezTo>
                    <a:pt x="5782" y="82"/>
                    <a:pt x="5603" y="0"/>
                    <a:pt x="5417" y="0"/>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53" name="Google Shape;1845;p21"/>
            <p:cNvSpPr/>
            <p:nvPr/>
          </p:nvSpPr>
          <p:spPr>
            <a:xfrm>
              <a:off x="5197750" y="2105375"/>
              <a:ext cx="110950" cy="32875"/>
            </a:xfrm>
            <a:custGeom>
              <a:avLst/>
              <a:ahLst/>
              <a:rect l="l" t="t" r="r" b="b"/>
              <a:pathLst>
                <a:path w="4438" h="1315" extrusionOk="0">
                  <a:moveTo>
                    <a:pt x="2216" y="1"/>
                  </a:moveTo>
                  <a:cubicBezTo>
                    <a:pt x="1778" y="1"/>
                    <a:pt x="1507" y="387"/>
                    <a:pt x="1274" y="698"/>
                  </a:cubicBezTo>
                  <a:cubicBezTo>
                    <a:pt x="1128" y="857"/>
                    <a:pt x="1000" y="998"/>
                    <a:pt x="848" y="998"/>
                  </a:cubicBezTo>
                  <a:cubicBezTo>
                    <a:pt x="772" y="998"/>
                    <a:pt x="690" y="963"/>
                    <a:pt x="597" y="877"/>
                  </a:cubicBezTo>
                  <a:cubicBezTo>
                    <a:pt x="478" y="777"/>
                    <a:pt x="398" y="598"/>
                    <a:pt x="299" y="479"/>
                  </a:cubicBezTo>
                  <a:cubicBezTo>
                    <a:pt x="259" y="419"/>
                    <a:pt x="219" y="379"/>
                    <a:pt x="180" y="340"/>
                  </a:cubicBezTo>
                  <a:cubicBezTo>
                    <a:pt x="120" y="399"/>
                    <a:pt x="60" y="459"/>
                    <a:pt x="1" y="539"/>
                  </a:cubicBezTo>
                  <a:cubicBezTo>
                    <a:pt x="40" y="559"/>
                    <a:pt x="60" y="598"/>
                    <a:pt x="80" y="618"/>
                  </a:cubicBezTo>
                  <a:cubicBezTo>
                    <a:pt x="239" y="817"/>
                    <a:pt x="359" y="1076"/>
                    <a:pt x="578" y="1215"/>
                  </a:cubicBezTo>
                  <a:cubicBezTo>
                    <a:pt x="676" y="1275"/>
                    <a:pt x="765" y="1301"/>
                    <a:pt x="848" y="1301"/>
                  </a:cubicBezTo>
                  <a:cubicBezTo>
                    <a:pt x="1371" y="1301"/>
                    <a:pt x="1638" y="268"/>
                    <a:pt x="2181" y="268"/>
                  </a:cubicBezTo>
                  <a:cubicBezTo>
                    <a:pt x="2234" y="268"/>
                    <a:pt x="2290" y="278"/>
                    <a:pt x="2348" y="300"/>
                  </a:cubicBezTo>
                  <a:cubicBezTo>
                    <a:pt x="2776" y="425"/>
                    <a:pt x="3076" y="1314"/>
                    <a:pt x="3562" y="1314"/>
                  </a:cubicBezTo>
                  <a:cubicBezTo>
                    <a:pt x="3619" y="1314"/>
                    <a:pt x="3678" y="1302"/>
                    <a:pt x="3741" y="1275"/>
                  </a:cubicBezTo>
                  <a:cubicBezTo>
                    <a:pt x="4079" y="1136"/>
                    <a:pt x="4159" y="618"/>
                    <a:pt x="4437" y="360"/>
                  </a:cubicBezTo>
                  <a:cubicBezTo>
                    <a:pt x="4378" y="300"/>
                    <a:pt x="4318" y="240"/>
                    <a:pt x="4278" y="200"/>
                  </a:cubicBezTo>
                  <a:cubicBezTo>
                    <a:pt x="4258" y="220"/>
                    <a:pt x="4238" y="220"/>
                    <a:pt x="4219" y="240"/>
                  </a:cubicBezTo>
                  <a:cubicBezTo>
                    <a:pt x="4039" y="419"/>
                    <a:pt x="3940" y="658"/>
                    <a:pt x="3781" y="837"/>
                  </a:cubicBezTo>
                  <a:cubicBezTo>
                    <a:pt x="3673" y="951"/>
                    <a:pt x="3586" y="997"/>
                    <a:pt x="3509" y="997"/>
                  </a:cubicBezTo>
                  <a:cubicBezTo>
                    <a:pt x="3344" y="997"/>
                    <a:pt x="3227" y="788"/>
                    <a:pt x="3065" y="598"/>
                  </a:cubicBezTo>
                  <a:cubicBezTo>
                    <a:pt x="2846" y="360"/>
                    <a:pt x="2607" y="21"/>
                    <a:pt x="2249" y="1"/>
                  </a:cubicBezTo>
                  <a:cubicBezTo>
                    <a:pt x="2238" y="1"/>
                    <a:pt x="2227" y="1"/>
                    <a:pt x="2216" y="1"/>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54" name="Google Shape;1846;p21"/>
            <p:cNvSpPr/>
            <p:nvPr/>
          </p:nvSpPr>
          <p:spPr>
            <a:xfrm>
              <a:off x="5169400" y="2174525"/>
              <a:ext cx="174625" cy="32875"/>
            </a:xfrm>
            <a:custGeom>
              <a:avLst/>
              <a:ahLst/>
              <a:rect l="l" t="t" r="r" b="b"/>
              <a:pathLst>
                <a:path w="6985" h="1315" extrusionOk="0">
                  <a:moveTo>
                    <a:pt x="3350" y="0"/>
                  </a:moveTo>
                  <a:cubicBezTo>
                    <a:pt x="2912" y="0"/>
                    <a:pt x="2640" y="387"/>
                    <a:pt x="2388" y="697"/>
                  </a:cubicBezTo>
                  <a:cubicBezTo>
                    <a:pt x="2255" y="871"/>
                    <a:pt x="2130" y="1008"/>
                    <a:pt x="1979" y="1008"/>
                  </a:cubicBezTo>
                  <a:cubicBezTo>
                    <a:pt x="1904" y="1008"/>
                    <a:pt x="1823" y="975"/>
                    <a:pt x="1731" y="896"/>
                  </a:cubicBezTo>
                  <a:cubicBezTo>
                    <a:pt x="1612" y="777"/>
                    <a:pt x="1532" y="598"/>
                    <a:pt x="1413" y="479"/>
                  </a:cubicBezTo>
                  <a:cubicBezTo>
                    <a:pt x="1198" y="208"/>
                    <a:pt x="984" y="99"/>
                    <a:pt x="773" y="99"/>
                  </a:cubicBezTo>
                  <a:cubicBezTo>
                    <a:pt x="535" y="99"/>
                    <a:pt x="302" y="238"/>
                    <a:pt x="80" y="439"/>
                  </a:cubicBezTo>
                  <a:cubicBezTo>
                    <a:pt x="40" y="598"/>
                    <a:pt x="20" y="737"/>
                    <a:pt x="0" y="876"/>
                  </a:cubicBezTo>
                  <a:cubicBezTo>
                    <a:pt x="219" y="606"/>
                    <a:pt x="480" y="353"/>
                    <a:pt x="755" y="353"/>
                  </a:cubicBezTo>
                  <a:cubicBezTo>
                    <a:pt x="905" y="353"/>
                    <a:pt x="1060" y="428"/>
                    <a:pt x="1214" y="618"/>
                  </a:cubicBezTo>
                  <a:cubicBezTo>
                    <a:pt x="1373" y="817"/>
                    <a:pt x="1493" y="1095"/>
                    <a:pt x="1712" y="1215"/>
                  </a:cubicBezTo>
                  <a:cubicBezTo>
                    <a:pt x="1811" y="1276"/>
                    <a:pt x="1901" y="1302"/>
                    <a:pt x="1985" y="1302"/>
                  </a:cubicBezTo>
                  <a:cubicBezTo>
                    <a:pt x="2509" y="1302"/>
                    <a:pt x="2776" y="272"/>
                    <a:pt x="3324" y="272"/>
                  </a:cubicBezTo>
                  <a:cubicBezTo>
                    <a:pt x="3374" y="272"/>
                    <a:pt x="3427" y="280"/>
                    <a:pt x="3482" y="299"/>
                  </a:cubicBezTo>
                  <a:cubicBezTo>
                    <a:pt x="3891" y="442"/>
                    <a:pt x="4205" y="1314"/>
                    <a:pt x="4693" y="1314"/>
                  </a:cubicBezTo>
                  <a:cubicBezTo>
                    <a:pt x="4751" y="1314"/>
                    <a:pt x="4811" y="1302"/>
                    <a:pt x="4875" y="1274"/>
                  </a:cubicBezTo>
                  <a:cubicBezTo>
                    <a:pt x="5273" y="1115"/>
                    <a:pt x="5313" y="359"/>
                    <a:pt x="5790" y="240"/>
                  </a:cubicBezTo>
                  <a:cubicBezTo>
                    <a:pt x="5812" y="235"/>
                    <a:pt x="5835" y="233"/>
                    <a:pt x="5857" y="233"/>
                  </a:cubicBezTo>
                  <a:cubicBezTo>
                    <a:pt x="6225" y="233"/>
                    <a:pt x="6681" y="810"/>
                    <a:pt x="6924" y="1016"/>
                  </a:cubicBezTo>
                  <a:cubicBezTo>
                    <a:pt x="6944" y="1036"/>
                    <a:pt x="6964" y="1055"/>
                    <a:pt x="6984" y="1055"/>
                  </a:cubicBezTo>
                  <a:cubicBezTo>
                    <a:pt x="6984" y="936"/>
                    <a:pt x="6964" y="817"/>
                    <a:pt x="6964" y="697"/>
                  </a:cubicBezTo>
                  <a:cubicBezTo>
                    <a:pt x="6629" y="376"/>
                    <a:pt x="6265" y="6"/>
                    <a:pt x="5871" y="6"/>
                  </a:cubicBezTo>
                  <a:cubicBezTo>
                    <a:pt x="5704" y="6"/>
                    <a:pt x="5531" y="73"/>
                    <a:pt x="5353" y="240"/>
                  </a:cubicBezTo>
                  <a:cubicBezTo>
                    <a:pt x="5173" y="419"/>
                    <a:pt x="5074" y="658"/>
                    <a:pt x="4895" y="857"/>
                  </a:cubicBezTo>
                  <a:cubicBezTo>
                    <a:pt x="4796" y="968"/>
                    <a:pt x="4714" y="1012"/>
                    <a:pt x="4641" y="1012"/>
                  </a:cubicBezTo>
                  <a:cubicBezTo>
                    <a:pt x="4480" y="1012"/>
                    <a:pt x="4363" y="796"/>
                    <a:pt x="4199" y="618"/>
                  </a:cubicBezTo>
                  <a:cubicBezTo>
                    <a:pt x="3980" y="379"/>
                    <a:pt x="3741" y="41"/>
                    <a:pt x="3383" y="1"/>
                  </a:cubicBezTo>
                  <a:cubicBezTo>
                    <a:pt x="3372" y="1"/>
                    <a:pt x="3361" y="0"/>
                    <a:pt x="3350" y="0"/>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55" name="Google Shape;1847;p21"/>
            <p:cNvSpPr/>
            <p:nvPr/>
          </p:nvSpPr>
          <p:spPr>
            <a:xfrm>
              <a:off x="5168400" y="2209150"/>
              <a:ext cx="175625" cy="33050"/>
            </a:xfrm>
            <a:custGeom>
              <a:avLst/>
              <a:ahLst/>
              <a:rect l="l" t="t" r="r" b="b"/>
              <a:pathLst>
                <a:path w="7025" h="1322" extrusionOk="0">
                  <a:moveTo>
                    <a:pt x="5910" y="1"/>
                  </a:moveTo>
                  <a:cubicBezTo>
                    <a:pt x="5741" y="1"/>
                    <a:pt x="5569" y="71"/>
                    <a:pt x="5393" y="247"/>
                  </a:cubicBezTo>
                  <a:cubicBezTo>
                    <a:pt x="5213" y="427"/>
                    <a:pt x="5114" y="665"/>
                    <a:pt x="4935" y="844"/>
                  </a:cubicBezTo>
                  <a:cubicBezTo>
                    <a:pt x="4834" y="958"/>
                    <a:pt x="4750" y="1004"/>
                    <a:pt x="4676" y="1004"/>
                  </a:cubicBezTo>
                  <a:cubicBezTo>
                    <a:pt x="4518" y="1004"/>
                    <a:pt x="4401" y="795"/>
                    <a:pt x="4239" y="606"/>
                  </a:cubicBezTo>
                  <a:cubicBezTo>
                    <a:pt x="4020" y="367"/>
                    <a:pt x="3781" y="29"/>
                    <a:pt x="3423" y="9"/>
                  </a:cubicBezTo>
                  <a:cubicBezTo>
                    <a:pt x="3402" y="7"/>
                    <a:pt x="3382" y="6"/>
                    <a:pt x="3362" y="6"/>
                  </a:cubicBezTo>
                  <a:cubicBezTo>
                    <a:pt x="2940" y="6"/>
                    <a:pt x="2675" y="400"/>
                    <a:pt x="2428" y="685"/>
                  </a:cubicBezTo>
                  <a:cubicBezTo>
                    <a:pt x="2295" y="859"/>
                    <a:pt x="2170" y="1005"/>
                    <a:pt x="2019" y="1005"/>
                  </a:cubicBezTo>
                  <a:cubicBezTo>
                    <a:pt x="1944" y="1005"/>
                    <a:pt x="1863" y="970"/>
                    <a:pt x="1771" y="884"/>
                  </a:cubicBezTo>
                  <a:cubicBezTo>
                    <a:pt x="1632" y="785"/>
                    <a:pt x="1553" y="606"/>
                    <a:pt x="1453" y="486"/>
                  </a:cubicBezTo>
                  <a:cubicBezTo>
                    <a:pt x="1235" y="208"/>
                    <a:pt x="1014" y="97"/>
                    <a:pt x="797" y="97"/>
                  </a:cubicBezTo>
                  <a:cubicBezTo>
                    <a:pt x="518" y="97"/>
                    <a:pt x="247" y="280"/>
                    <a:pt x="1" y="526"/>
                  </a:cubicBezTo>
                  <a:cubicBezTo>
                    <a:pt x="1" y="645"/>
                    <a:pt x="21" y="765"/>
                    <a:pt x="40" y="884"/>
                  </a:cubicBezTo>
                  <a:cubicBezTo>
                    <a:pt x="259" y="614"/>
                    <a:pt x="520" y="360"/>
                    <a:pt x="795" y="360"/>
                  </a:cubicBezTo>
                  <a:cubicBezTo>
                    <a:pt x="945" y="360"/>
                    <a:pt x="1100" y="436"/>
                    <a:pt x="1254" y="626"/>
                  </a:cubicBezTo>
                  <a:cubicBezTo>
                    <a:pt x="1413" y="824"/>
                    <a:pt x="1513" y="1083"/>
                    <a:pt x="1752" y="1222"/>
                  </a:cubicBezTo>
                  <a:cubicBezTo>
                    <a:pt x="1850" y="1283"/>
                    <a:pt x="1939" y="1309"/>
                    <a:pt x="2021" y="1309"/>
                  </a:cubicBezTo>
                  <a:cubicBezTo>
                    <a:pt x="2544" y="1309"/>
                    <a:pt x="2800" y="260"/>
                    <a:pt x="3362" y="260"/>
                  </a:cubicBezTo>
                  <a:cubicBezTo>
                    <a:pt x="3413" y="260"/>
                    <a:pt x="3466" y="269"/>
                    <a:pt x="3522" y="287"/>
                  </a:cubicBezTo>
                  <a:cubicBezTo>
                    <a:pt x="3932" y="430"/>
                    <a:pt x="4230" y="1321"/>
                    <a:pt x="4730" y="1321"/>
                  </a:cubicBezTo>
                  <a:cubicBezTo>
                    <a:pt x="4789" y="1321"/>
                    <a:pt x="4850" y="1309"/>
                    <a:pt x="4915" y="1282"/>
                  </a:cubicBezTo>
                  <a:cubicBezTo>
                    <a:pt x="5313" y="1103"/>
                    <a:pt x="5333" y="367"/>
                    <a:pt x="5810" y="247"/>
                  </a:cubicBezTo>
                  <a:cubicBezTo>
                    <a:pt x="5839" y="240"/>
                    <a:pt x="5868" y="237"/>
                    <a:pt x="5897" y="237"/>
                  </a:cubicBezTo>
                  <a:cubicBezTo>
                    <a:pt x="6278" y="237"/>
                    <a:pt x="6724" y="802"/>
                    <a:pt x="6964" y="1023"/>
                  </a:cubicBezTo>
                  <a:lnTo>
                    <a:pt x="6984" y="1023"/>
                  </a:lnTo>
                  <a:cubicBezTo>
                    <a:pt x="7004" y="924"/>
                    <a:pt x="7004" y="824"/>
                    <a:pt x="7024" y="725"/>
                  </a:cubicBezTo>
                  <a:cubicBezTo>
                    <a:pt x="6687" y="402"/>
                    <a:pt x="6311" y="1"/>
                    <a:pt x="5910" y="1"/>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56" name="Google Shape;1848;p21"/>
            <p:cNvSpPr/>
            <p:nvPr/>
          </p:nvSpPr>
          <p:spPr>
            <a:xfrm>
              <a:off x="5174375" y="2243825"/>
              <a:ext cx="162175" cy="33200"/>
            </a:xfrm>
            <a:custGeom>
              <a:avLst/>
              <a:ahLst/>
              <a:rect l="l" t="t" r="r" b="b"/>
              <a:pathLst>
                <a:path w="6487" h="1328" extrusionOk="0">
                  <a:moveTo>
                    <a:pt x="5659" y="1"/>
                  </a:moveTo>
                  <a:cubicBezTo>
                    <a:pt x="5495" y="1"/>
                    <a:pt x="5327" y="67"/>
                    <a:pt x="5154" y="233"/>
                  </a:cubicBezTo>
                  <a:cubicBezTo>
                    <a:pt x="4955" y="412"/>
                    <a:pt x="4855" y="651"/>
                    <a:pt x="4696" y="850"/>
                  </a:cubicBezTo>
                  <a:cubicBezTo>
                    <a:pt x="4595" y="964"/>
                    <a:pt x="4511" y="1010"/>
                    <a:pt x="4437" y="1010"/>
                  </a:cubicBezTo>
                  <a:cubicBezTo>
                    <a:pt x="4277" y="1010"/>
                    <a:pt x="4156" y="801"/>
                    <a:pt x="3980" y="611"/>
                  </a:cubicBezTo>
                  <a:cubicBezTo>
                    <a:pt x="3761" y="373"/>
                    <a:pt x="3522" y="34"/>
                    <a:pt x="3184" y="14"/>
                  </a:cubicBezTo>
                  <a:cubicBezTo>
                    <a:pt x="3163" y="13"/>
                    <a:pt x="3143" y="12"/>
                    <a:pt x="3123" y="12"/>
                  </a:cubicBezTo>
                  <a:cubicBezTo>
                    <a:pt x="2701" y="12"/>
                    <a:pt x="2436" y="406"/>
                    <a:pt x="2189" y="691"/>
                  </a:cubicBezTo>
                  <a:cubicBezTo>
                    <a:pt x="2042" y="864"/>
                    <a:pt x="1922" y="1002"/>
                    <a:pt x="1769" y="1002"/>
                  </a:cubicBezTo>
                  <a:cubicBezTo>
                    <a:pt x="1694" y="1002"/>
                    <a:pt x="1611" y="969"/>
                    <a:pt x="1513" y="890"/>
                  </a:cubicBezTo>
                  <a:cubicBezTo>
                    <a:pt x="1393" y="771"/>
                    <a:pt x="1314" y="611"/>
                    <a:pt x="1214" y="472"/>
                  </a:cubicBezTo>
                  <a:cubicBezTo>
                    <a:pt x="995" y="200"/>
                    <a:pt x="775" y="93"/>
                    <a:pt x="561" y="93"/>
                  </a:cubicBezTo>
                  <a:cubicBezTo>
                    <a:pt x="368" y="93"/>
                    <a:pt x="180" y="181"/>
                    <a:pt x="0" y="313"/>
                  </a:cubicBezTo>
                  <a:cubicBezTo>
                    <a:pt x="40" y="392"/>
                    <a:pt x="60" y="472"/>
                    <a:pt x="100" y="552"/>
                  </a:cubicBezTo>
                  <a:cubicBezTo>
                    <a:pt x="239" y="432"/>
                    <a:pt x="388" y="353"/>
                    <a:pt x="543" y="353"/>
                  </a:cubicBezTo>
                  <a:cubicBezTo>
                    <a:pt x="697" y="353"/>
                    <a:pt x="856" y="432"/>
                    <a:pt x="1015" y="631"/>
                  </a:cubicBezTo>
                  <a:cubicBezTo>
                    <a:pt x="1154" y="810"/>
                    <a:pt x="1274" y="1089"/>
                    <a:pt x="1493" y="1208"/>
                  </a:cubicBezTo>
                  <a:cubicBezTo>
                    <a:pt x="1597" y="1273"/>
                    <a:pt x="1691" y="1301"/>
                    <a:pt x="1778" y="1301"/>
                  </a:cubicBezTo>
                  <a:cubicBezTo>
                    <a:pt x="2307" y="1301"/>
                    <a:pt x="2564" y="266"/>
                    <a:pt x="3123" y="266"/>
                  </a:cubicBezTo>
                  <a:cubicBezTo>
                    <a:pt x="3174" y="266"/>
                    <a:pt x="3227" y="274"/>
                    <a:pt x="3283" y="293"/>
                  </a:cubicBezTo>
                  <a:cubicBezTo>
                    <a:pt x="3693" y="435"/>
                    <a:pt x="3991" y="1327"/>
                    <a:pt x="4491" y="1327"/>
                  </a:cubicBezTo>
                  <a:cubicBezTo>
                    <a:pt x="4550" y="1327"/>
                    <a:pt x="4611" y="1315"/>
                    <a:pt x="4676" y="1288"/>
                  </a:cubicBezTo>
                  <a:cubicBezTo>
                    <a:pt x="5074" y="1109"/>
                    <a:pt x="5094" y="353"/>
                    <a:pt x="5571" y="253"/>
                  </a:cubicBezTo>
                  <a:cubicBezTo>
                    <a:pt x="5599" y="247"/>
                    <a:pt x="5626" y="244"/>
                    <a:pt x="5655" y="244"/>
                  </a:cubicBezTo>
                  <a:cubicBezTo>
                    <a:pt x="5892" y="244"/>
                    <a:pt x="6154" y="457"/>
                    <a:pt x="6367" y="671"/>
                  </a:cubicBezTo>
                  <a:cubicBezTo>
                    <a:pt x="6407" y="591"/>
                    <a:pt x="6447" y="512"/>
                    <a:pt x="6487" y="432"/>
                  </a:cubicBezTo>
                  <a:cubicBezTo>
                    <a:pt x="6221" y="204"/>
                    <a:pt x="5947" y="1"/>
                    <a:pt x="5659" y="1"/>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50457" name="Google Shape;1849;p21"/>
          <p:cNvSpPr txBox="1"/>
          <p:nvPr>
            <p:ph type="subTitle" idx="4"/>
          </p:nvPr>
        </p:nvSpPr>
        <p:spPr>
          <a:xfrm>
            <a:off x="3463205" y="3008200"/>
            <a:ext cx="2217600" cy="759300"/>
          </a:xfrm>
          <a:prstGeom prst="rect"/>
          <a:noFill/>
          <a:ln>
            <a:noFill/>
          </a:ln>
        </p:spPr>
        <p:txBody>
          <a:bodyPr anchor="ctr" anchorCtr="0" bIns="0" lIns="0" rIns="0" spcFirstLastPara="1" tIns="0" wrap="square">
            <a:noAutofit/>
          </a:bodyPr>
          <a:lstStyle>
            <a:lvl1pPr algn="ctr" lvl="0" rtl="0">
              <a:lnSpc>
                <a:spcPct val="100000"/>
              </a:lnSpc>
              <a:spcBef>
                <a:spcPts val="0"/>
              </a:spcBef>
              <a:spcAft>
                <a:spcPts val="0"/>
              </a:spcAft>
              <a:buSzPts val="1600"/>
              <a:buNone/>
            </a:lvl1pPr>
            <a:lvl2pPr algn="ctr" lvl="1" rtl="0">
              <a:lnSpc>
                <a:spcPct val="100000"/>
              </a:lnSpc>
              <a:spcBef>
                <a:spcPts val="0"/>
              </a:spcBef>
              <a:spcAft>
                <a:spcPts val="0"/>
              </a:spcAft>
              <a:buSzPts val="1600"/>
              <a:buNone/>
            </a:lvl2pPr>
            <a:lvl3pPr algn="ctr" lvl="2" rtl="0">
              <a:lnSpc>
                <a:spcPct val="100000"/>
              </a:lnSpc>
              <a:spcBef>
                <a:spcPts val="0"/>
              </a:spcBef>
              <a:spcAft>
                <a:spcPts val="0"/>
              </a:spcAft>
              <a:buSzPts val="1600"/>
              <a:buNone/>
            </a:lvl3pPr>
            <a:lvl4pPr algn="ctr" lvl="3" rtl="0">
              <a:lnSpc>
                <a:spcPct val="100000"/>
              </a:lnSpc>
              <a:spcBef>
                <a:spcPts val="0"/>
              </a:spcBef>
              <a:spcAft>
                <a:spcPts val="0"/>
              </a:spcAft>
              <a:buSzPts val="1600"/>
              <a:buNone/>
            </a:lvl4pPr>
            <a:lvl5pPr algn="ctr" lvl="4" rtl="0">
              <a:lnSpc>
                <a:spcPct val="100000"/>
              </a:lnSpc>
              <a:spcBef>
                <a:spcPts val="0"/>
              </a:spcBef>
              <a:spcAft>
                <a:spcPts val="0"/>
              </a:spcAft>
              <a:buSzPts val="1600"/>
              <a:buNone/>
            </a:lvl5pPr>
            <a:lvl6pPr algn="ctr" lvl="5" rtl="0">
              <a:lnSpc>
                <a:spcPct val="100000"/>
              </a:lnSpc>
              <a:spcBef>
                <a:spcPts val="0"/>
              </a:spcBef>
              <a:spcAft>
                <a:spcPts val="0"/>
              </a:spcAft>
              <a:buSzPts val="1600"/>
              <a:buNone/>
            </a:lvl6pPr>
            <a:lvl7pPr algn="ctr" lvl="6" rtl="0">
              <a:lnSpc>
                <a:spcPct val="100000"/>
              </a:lnSpc>
              <a:spcBef>
                <a:spcPts val="0"/>
              </a:spcBef>
              <a:spcAft>
                <a:spcPts val="0"/>
              </a:spcAft>
              <a:buSzPts val="1600"/>
              <a:buNone/>
            </a:lvl7pPr>
            <a:lvl8pPr algn="ctr" lvl="7" rtl="0">
              <a:lnSpc>
                <a:spcPct val="100000"/>
              </a:lnSpc>
              <a:spcBef>
                <a:spcPts val="0"/>
              </a:spcBef>
              <a:spcAft>
                <a:spcPts val="0"/>
              </a:spcAft>
              <a:buSzPts val="1600"/>
              <a:buNone/>
            </a:lvl8pPr>
            <a:lvl9pPr algn="ctr" lvl="8" rtl="0">
              <a:lnSpc>
                <a:spcPct val="100000"/>
              </a:lnSpc>
              <a:spcBef>
                <a:spcPts val="0"/>
              </a:spcBef>
              <a:spcAft>
                <a:spcPts val="0"/>
              </a:spcAft>
              <a:buSzPts val="1600"/>
              <a:buNone/>
            </a:lvl9pPr>
          </a:lstStyle>
          <a:p/>
        </p:txBody>
      </p:sp>
      <p:sp>
        <p:nvSpPr>
          <p:cNvPr id="1050458" name="Google Shape;1850;p21"/>
          <p:cNvSpPr txBox="1"/>
          <p:nvPr>
            <p:ph type="title" idx="5" hasCustomPrompt="1"/>
          </p:nvPr>
        </p:nvSpPr>
        <p:spPr>
          <a:xfrm>
            <a:off x="6034150" y="2018800"/>
            <a:ext cx="2217600" cy="989400"/>
          </a:xfrm>
          <a:prstGeom prst="rect"/>
          <a:solidFill>
            <a:schemeClr val="lt2"/>
          </a:solidFill>
          <a:ln w="28575" cap="flat" cmpd="sng">
            <a:solidFill>
              <a:schemeClr val="accent1"/>
            </a:solidFill>
            <a:prstDash val="solid"/>
            <a:round/>
            <a:headEnd type="none" w="sm" len="sm"/>
            <a:tailEnd type="none" w="sm" len="sm"/>
          </a:ln>
        </p:spPr>
        <p:txBody>
          <a:bodyPr anchor="ctr" anchorCtr="0" bIns="0" lIns="0" rIns="0" spcFirstLastPara="1" tIns="0" wrap="square">
            <a:noAutofit/>
          </a:bodyPr>
          <a:lstStyle>
            <a:lvl1pPr algn="ctr" lvl="0" rtl="0">
              <a:spcBef>
                <a:spcPts val="0"/>
              </a:spcBef>
              <a:spcAft>
                <a:spcPts val="0"/>
              </a:spcAft>
              <a:buSzPts val="7200"/>
              <a:buNone/>
              <a:defRPr sz="4800">
                <a:solidFill>
                  <a:schemeClr val="accent3"/>
                </a:solidFill>
              </a:defRPr>
            </a:lvl1pPr>
            <a:lvl2pPr algn="ctr" lvl="1" rtl="0">
              <a:spcBef>
                <a:spcPts val="0"/>
              </a:spcBef>
              <a:spcAft>
                <a:spcPts val="0"/>
              </a:spcAft>
              <a:buSzPts val="7200"/>
              <a:buNone/>
              <a:defRPr sz="7200"/>
            </a:lvl2pPr>
            <a:lvl3pPr algn="ctr" lvl="2" rtl="0">
              <a:spcBef>
                <a:spcPts val="0"/>
              </a:spcBef>
              <a:spcAft>
                <a:spcPts val="0"/>
              </a:spcAft>
              <a:buSzPts val="7200"/>
              <a:buNone/>
              <a:defRPr sz="7200"/>
            </a:lvl3pPr>
            <a:lvl4pPr algn="ctr" lvl="3" rtl="0">
              <a:spcBef>
                <a:spcPts val="0"/>
              </a:spcBef>
              <a:spcAft>
                <a:spcPts val="0"/>
              </a:spcAft>
              <a:buSzPts val="7200"/>
              <a:buNone/>
              <a:defRPr sz="7200"/>
            </a:lvl4pPr>
            <a:lvl5pPr algn="ctr" lvl="4" rtl="0">
              <a:spcBef>
                <a:spcPts val="0"/>
              </a:spcBef>
              <a:spcAft>
                <a:spcPts val="0"/>
              </a:spcAft>
              <a:buSzPts val="7200"/>
              <a:buNone/>
              <a:defRPr sz="7200"/>
            </a:lvl5pPr>
            <a:lvl6pPr algn="ctr" lvl="5" rtl="0">
              <a:spcBef>
                <a:spcPts val="0"/>
              </a:spcBef>
              <a:spcAft>
                <a:spcPts val="0"/>
              </a:spcAft>
              <a:buSzPts val="7200"/>
              <a:buNone/>
              <a:defRPr sz="7200"/>
            </a:lvl6pPr>
            <a:lvl7pPr algn="ctr" lvl="6" rtl="0">
              <a:spcBef>
                <a:spcPts val="0"/>
              </a:spcBef>
              <a:spcAft>
                <a:spcPts val="0"/>
              </a:spcAft>
              <a:buSzPts val="7200"/>
              <a:buNone/>
              <a:defRPr sz="7200"/>
            </a:lvl7pPr>
            <a:lvl8pPr algn="ctr" lvl="7" rtl="0">
              <a:spcBef>
                <a:spcPts val="0"/>
              </a:spcBef>
              <a:spcAft>
                <a:spcPts val="0"/>
              </a:spcAft>
              <a:buSzPts val="7200"/>
              <a:buNone/>
              <a:defRPr sz="7200"/>
            </a:lvl8pPr>
            <a:lvl9pPr algn="ctr" lvl="8" rtl="0">
              <a:spcBef>
                <a:spcPts val="0"/>
              </a:spcBef>
              <a:spcAft>
                <a:spcPts val="0"/>
              </a:spcAft>
              <a:buSzPts val="7200"/>
              <a:buNone/>
              <a:defRPr sz="7200"/>
            </a:lvl9pPr>
          </a:lstStyle>
          <a:p>
            <a:r>
              <a:t>xx%</a:t>
            </a:r>
          </a:p>
        </p:txBody>
      </p:sp>
      <p:sp>
        <p:nvSpPr>
          <p:cNvPr id="1050459" name="Google Shape;1851;p21"/>
          <p:cNvSpPr txBox="1"/>
          <p:nvPr>
            <p:ph type="subTitle" idx="6"/>
          </p:nvPr>
        </p:nvSpPr>
        <p:spPr>
          <a:xfrm>
            <a:off x="6034161" y="3008200"/>
            <a:ext cx="2217600" cy="759300"/>
          </a:xfrm>
          <a:prstGeom prst="rect"/>
          <a:noFill/>
          <a:ln>
            <a:noFill/>
          </a:ln>
        </p:spPr>
        <p:txBody>
          <a:bodyPr anchor="ctr" anchorCtr="0" bIns="0" lIns="0" rIns="0" spcFirstLastPara="1" tIns="0" wrap="square">
            <a:noAutofit/>
          </a:bodyPr>
          <a:lstStyle>
            <a:lvl1pPr algn="ctr" lvl="0" rtl="0">
              <a:lnSpc>
                <a:spcPct val="100000"/>
              </a:lnSpc>
              <a:spcBef>
                <a:spcPts val="0"/>
              </a:spcBef>
              <a:spcAft>
                <a:spcPts val="0"/>
              </a:spcAft>
              <a:buSzPts val="1600"/>
              <a:buNone/>
            </a:lvl1pPr>
            <a:lvl2pPr algn="ctr" lvl="1" rtl="0">
              <a:lnSpc>
                <a:spcPct val="100000"/>
              </a:lnSpc>
              <a:spcBef>
                <a:spcPts val="0"/>
              </a:spcBef>
              <a:spcAft>
                <a:spcPts val="0"/>
              </a:spcAft>
              <a:buSzPts val="1600"/>
              <a:buNone/>
            </a:lvl2pPr>
            <a:lvl3pPr algn="ctr" lvl="2" rtl="0">
              <a:lnSpc>
                <a:spcPct val="100000"/>
              </a:lnSpc>
              <a:spcBef>
                <a:spcPts val="0"/>
              </a:spcBef>
              <a:spcAft>
                <a:spcPts val="0"/>
              </a:spcAft>
              <a:buSzPts val="1600"/>
              <a:buNone/>
            </a:lvl3pPr>
            <a:lvl4pPr algn="ctr" lvl="3" rtl="0">
              <a:lnSpc>
                <a:spcPct val="100000"/>
              </a:lnSpc>
              <a:spcBef>
                <a:spcPts val="0"/>
              </a:spcBef>
              <a:spcAft>
                <a:spcPts val="0"/>
              </a:spcAft>
              <a:buSzPts val="1600"/>
              <a:buNone/>
            </a:lvl4pPr>
            <a:lvl5pPr algn="ctr" lvl="4" rtl="0">
              <a:lnSpc>
                <a:spcPct val="100000"/>
              </a:lnSpc>
              <a:spcBef>
                <a:spcPts val="0"/>
              </a:spcBef>
              <a:spcAft>
                <a:spcPts val="0"/>
              </a:spcAft>
              <a:buSzPts val="1600"/>
              <a:buNone/>
            </a:lvl5pPr>
            <a:lvl6pPr algn="ctr" lvl="5" rtl="0">
              <a:lnSpc>
                <a:spcPct val="100000"/>
              </a:lnSpc>
              <a:spcBef>
                <a:spcPts val="0"/>
              </a:spcBef>
              <a:spcAft>
                <a:spcPts val="0"/>
              </a:spcAft>
              <a:buSzPts val="1600"/>
              <a:buNone/>
            </a:lvl6pPr>
            <a:lvl7pPr algn="ctr" lvl="6" rtl="0">
              <a:lnSpc>
                <a:spcPct val="100000"/>
              </a:lnSpc>
              <a:spcBef>
                <a:spcPts val="0"/>
              </a:spcBef>
              <a:spcAft>
                <a:spcPts val="0"/>
              </a:spcAft>
              <a:buSzPts val="1600"/>
              <a:buNone/>
            </a:lvl7pPr>
            <a:lvl8pPr algn="ctr" lvl="7" rtl="0">
              <a:lnSpc>
                <a:spcPct val="100000"/>
              </a:lnSpc>
              <a:spcBef>
                <a:spcPts val="0"/>
              </a:spcBef>
              <a:spcAft>
                <a:spcPts val="0"/>
              </a:spcAft>
              <a:buSzPts val="1600"/>
              <a:buNone/>
            </a:lvl8pPr>
            <a:lvl9pPr algn="ctr" lvl="8" rtl="0">
              <a:lnSpc>
                <a:spcPct val="100000"/>
              </a:lnSpc>
              <a:spcBef>
                <a:spcPts val="0"/>
              </a:spcBef>
              <a:spcAft>
                <a:spcPts val="0"/>
              </a:spcAft>
              <a:buSzPts val="1600"/>
              <a:buNone/>
            </a:lvl9pPr>
          </a:lstStyle>
          <a:p/>
        </p:txBody>
      </p:sp>
      <p:sp>
        <p:nvSpPr>
          <p:cNvPr id="1050460" name="Google Shape;1852;p21"/>
          <p:cNvSpPr/>
          <p:nvPr/>
        </p:nvSpPr>
        <p:spPr>
          <a:xfrm>
            <a:off x="5975076" y="4136476"/>
            <a:ext cx="2588600" cy="644575"/>
          </a:xfrm>
          <a:custGeom>
            <a:avLst/>
            <a:ahLst/>
            <a:rect l="l" t="t" r="r" b="b"/>
            <a:pathLst>
              <a:path w="103544" h="25783" extrusionOk="0">
                <a:moveTo>
                  <a:pt x="5928" y="25504"/>
                </a:moveTo>
                <a:cubicBezTo>
                  <a:pt x="19744" y="26038"/>
                  <a:pt x="75739" y="25735"/>
                  <a:pt x="91923" y="25183"/>
                </a:cubicBezTo>
                <a:cubicBezTo>
                  <a:pt x="108107" y="24631"/>
                  <a:pt x="101894" y="26323"/>
                  <a:pt x="103033" y="22192"/>
                </a:cubicBezTo>
                <a:cubicBezTo>
                  <a:pt x="104173" y="18061"/>
                  <a:pt x="103674" y="2660"/>
                  <a:pt x="98760" y="399"/>
                </a:cubicBezTo>
                <a:cubicBezTo>
                  <a:pt x="93846" y="-1862"/>
                  <a:pt x="79638" y="6115"/>
                  <a:pt x="73549" y="8625"/>
                </a:cubicBezTo>
                <a:cubicBezTo>
                  <a:pt x="67460" y="11136"/>
                  <a:pt x="68458" y="14981"/>
                  <a:pt x="62226" y="15462"/>
                </a:cubicBezTo>
                <a:cubicBezTo>
                  <a:pt x="55995" y="15943"/>
                  <a:pt x="42944" y="10833"/>
                  <a:pt x="36160" y="11509"/>
                </a:cubicBezTo>
                <a:cubicBezTo>
                  <a:pt x="29377" y="12186"/>
                  <a:pt x="26047" y="17776"/>
                  <a:pt x="21525" y="19521"/>
                </a:cubicBezTo>
                <a:cubicBezTo>
                  <a:pt x="17003" y="21266"/>
                  <a:pt x="11626" y="20981"/>
                  <a:pt x="9026" y="21978"/>
                </a:cubicBezTo>
                <a:cubicBezTo>
                  <a:pt x="6427" y="22975"/>
                  <a:pt x="-7888" y="24970"/>
                  <a:pt x="5928" y="25504"/>
                </a:cubicBezTo>
                <a:close/>
              </a:path>
            </a:pathLst>
          </a:custGeom>
          <a:solidFill>
            <a:schemeClr val="accent6"/>
          </a:solidFill>
          <a:ln>
            <a:noFill/>
          </a:ln>
        </p:spPr>
      </p:sp>
      <p:grpSp>
        <p:nvGrpSpPr>
          <p:cNvPr id="319" name="Google Shape;1853;p21"/>
          <p:cNvGrpSpPr/>
          <p:nvPr/>
        </p:nvGrpSpPr>
        <p:grpSpPr>
          <a:xfrm>
            <a:off x="7754905" y="4050739"/>
            <a:ext cx="413306" cy="365828"/>
            <a:chOff x="3279750" y="4755375"/>
            <a:chExt cx="144725" cy="128100"/>
          </a:xfrm>
        </p:grpSpPr>
        <p:sp>
          <p:nvSpPr>
            <p:cNvPr id="1050461" name="Google Shape;1854;p21"/>
            <p:cNvSpPr/>
            <p:nvPr/>
          </p:nvSpPr>
          <p:spPr>
            <a:xfrm>
              <a:off x="3279750" y="4755375"/>
              <a:ext cx="144725" cy="128100"/>
            </a:xfrm>
            <a:custGeom>
              <a:avLst/>
              <a:ahLst/>
              <a:rect l="l" t="t" r="r" b="b"/>
              <a:pathLst>
                <a:path w="5789" h="5124" extrusionOk="0">
                  <a:moveTo>
                    <a:pt x="3097" y="1"/>
                  </a:moveTo>
                  <a:cubicBezTo>
                    <a:pt x="3055" y="1"/>
                    <a:pt x="3011" y="3"/>
                    <a:pt x="2965" y="8"/>
                  </a:cubicBezTo>
                  <a:cubicBezTo>
                    <a:pt x="2030" y="148"/>
                    <a:pt x="2348" y="1302"/>
                    <a:pt x="2567" y="1938"/>
                  </a:cubicBezTo>
                  <a:cubicBezTo>
                    <a:pt x="2378" y="1445"/>
                    <a:pt x="1787" y="877"/>
                    <a:pt x="1272" y="877"/>
                  </a:cubicBezTo>
                  <a:cubicBezTo>
                    <a:pt x="1082" y="877"/>
                    <a:pt x="902" y="954"/>
                    <a:pt x="757" y="1143"/>
                  </a:cubicBezTo>
                  <a:cubicBezTo>
                    <a:pt x="1" y="2137"/>
                    <a:pt x="1533" y="2515"/>
                    <a:pt x="2169" y="2515"/>
                  </a:cubicBezTo>
                  <a:cubicBezTo>
                    <a:pt x="1473" y="2515"/>
                    <a:pt x="200" y="2515"/>
                    <a:pt x="438" y="3530"/>
                  </a:cubicBezTo>
                  <a:cubicBezTo>
                    <a:pt x="510" y="3845"/>
                    <a:pt x="761" y="3969"/>
                    <a:pt x="1065" y="3969"/>
                  </a:cubicBezTo>
                  <a:cubicBezTo>
                    <a:pt x="1519" y="3969"/>
                    <a:pt x="2091" y="3690"/>
                    <a:pt x="2354" y="3352"/>
                  </a:cubicBezTo>
                  <a:lnTo>
                    <a:pt x="2354" y="3352"/>
                  </a:lnTo>
                  <a:cubicBezTo>
                    <a:pt x="1937" y="4109"/>
                    <a:pt x="1599" y="5067"/>
                    <a:pt x="2766" y="5122"/>
                  </a:cubicBezTo>
                  <a:cubicBezTo>
                    <a:pt x="2785" y="5123"/>
                    <a:pt x="2804" y="5123"/>
                    <a:pt x="2823" y="5123"/>
                  </a:cubicBezTo>
                  <a:cubicBezTo>
                    <a:pt x="3696" y="5123"/>
                    <a:pt x="3575" y="4206"/>
                    <a:pt x="3244" y="3212"/>
                  </a:cubicBezTo>
                  <a:lnTo>
                    <a:pt x="3244" y="3212"/>
                  </a:lnTo>
                  <a:cubicBezTo>
                    <a:pt x="3554" y="3899"/>
                    <a:pt x="4083" y="4413"/>
                    <a:pt x="4559" y="4413"/>
                  </a:cubicBezTo>
                  <a:cubicBezTo>
                    <a:pt x="4786" y="4413"/>
                    <a:pt x="5000" y="4297"/>
                    <a:pt x="5174" y="4028"/>
                  </a:cubicBezTo>
                  <a:cubicBezTo>
                    <a:pt x="5609" y="3334"/>
                    <a:pt x="5040" y="2898"/>
                    <a:pt x="3759" y="2697"/>
                  </a:cubicBezTo>
                  <a:lnTo>
                    <a:pt x="3759" y="2697"/>
                  </a:lnTo>
                  <a:cubicBezTo>
                    <a:pt x="3920" y="2722"/>
                    <a:pt x="4078" y="2734"/>
                    <a:pt x="4229" y="2734"/>
                  </a:cubicBezTo>
                  <a:cubicBezTo>
                    <a:pt x="5133" y="2734"/>
                    <a:pt x="5788" y="2301"/>
                    <a:pt x="5432" y="1521"/>
                  </a:cubicBezTo>
                  <a:cubicBezTo>
                    <a:pt x="5295" y="1219"/>
                    <a:pt x="5074" y="1099"/>
                    <a:pt x="4825" y="1099"/>
                  </a:cubicBezTo>
                  <a:cubicBezTo>
                    <a:pt x="4352" y="1099"/>
                    <a:pt x="3783" y="1535"/>
                    <a:pt x="3522" y="1978"/>
                  </a:cubicBezTo>
                  <a:cubicBezTo>
                    <a:pt x="3846" y="1236"/>
                    <a:pt x="4024" y="1"/>
                    <a:pt x="3097" y="1"/>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62" name="Google Shape;1855;p21"/>
            <p:cNvSpPr/>
            <p:nvPr/>
          </p:nvSpPr>
          <p:spPr>
            <a:xfrm>
              <a:off x="3324800" y="4798525"/>
              <a:ext cx="57975" cy="41975"/>
            </a:xfrm>
            <a:custGeom>
              <a:avLst/>
              <a:ahLst/>
              <a:rect l="l" t="t" r="r" b="b"/>
              <a:pathLst>
                <a:path w="2319" h="1679" extrusionOk="0">
                  <a:moveTo>
                    <a:pt x="1142" y="0"/>
                  </a:moveTo>
                  <a:cubicBezTo>
                    <a:pt x="60" y="0"/>
                    <a:pt x="0" y="1533"/>
                    <a:pt x="964" y="1665"/>
                  </a:cubicBezTo>
                  <a:cubicBezTo>
                    <a:pt x="1034" y="1674"/>
                    <a:pt x="1100" y="1678"/>
                    <a:pt x="1162" y="1678"/>
                  </a:cubicBezTo>
                  <a:cubicBezTo>
                    <a:pt x="2318" y="1678"/>
                    <a:pt x="2304" y="183"/>
                    <a:pt x="1322" y="13"/>
                  </a:cubicBezTo>
                  <a:cubicBezTo>
                    <a:pt x="1259" y="4"/>
                    <a:pt x="1199" y="0"/>
                    <a:pt x="1142"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50463" name="Google Shape;1856;p21"/>
          <p:cNvSpPr/>
          <p:nvPr/>
        </p:nvSpPr>
        <p:spPr>
          <a:xfrm>
            <a:off x="600600" y="1014000"/>
            <a:ext cx="7942800" cy="3748500"/>
          </a:xfrm>
          <a:prstGeom prst="rect"/>
          <a:no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320" name="Shape 1857"/>
        <p:cNvGrpSpPr/>
        <p:nvPr/>
      </p:nvGrpSpPr>
      <p:grpSpPr>
        <a:xfrm>
          <a:off x="0" y="0"/>
          <a:ext cx="0" cy="0"/>
          <a:chOff x="0" y="0"/>
          <a:chExt cx="0" cy="0"/>
        </a:xfrm>
      </p:grpSpPr>
      <p:grpSp>
        <p:nvGrpSpPr>
          <p:cNvPr id="321" name="Google Shape;1858;p22"/>
          <p:cNvGrpSpPr/>
          <p:nvPr/>
        </p:nvGrpSpPr>
        <p:grpSpPr>
          <a:xfrm>
            <a:off x="-23004" y="-1"/>
            <a:ext cx="9177565" cy="5143390"/>
            <a:chOff x="-23004" y="-1"/>
            <a:chExt cx="9177565" cy="5143390"/>
          </a:xfrm>
        </p:grpSpPr>
        <p:sp>
          <p:nvSpPr>
            <p:cNvPr id="1050464" name="Google Shape;1859;p22"/>
            <p:cNvSpPr/>
            <p:nvPr/>
          </p:nvSpPr>
          <p:spPr>
            <a:xfrm>
              <a:off x="-22991"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65" name="Google Shape;1860;p22"/>
            <p:cNvSpPr/>
            <p:nvPr/>
          </p:nvSpPr>
          <p:spPr>
            <a:xfrm>
              <a:off x="324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66" name="Google Shape;1861;p22"/>
            <p:cNvSpPr/>
            <p:nvPr/>
          </p:nvSpPr>
          <p:spPr>
            <a:xfrm>
              <a:off x="650686"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67" name="Google Shape;1862;p22"/>
            <p:cNvSpPr/>
            <p:nvPr/>
          </p:nvSpPr>
          <p:spPr>
            <a:xfrm>
              <a:off x="9986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68" name="Google Shape;1863;p22"/>
            <p:cNvSpPr/>
            <p:nvPr/>
          </p:nvSpPr>
          <p:spPr>
            <a:xfrm>
              <a:off x="1346531"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69" name="Google Shape;1864;p22"/>
            <p:cNvSpPr/>
            <p:nvPr/>
          </p:nvSpPr>
          <p:spPr>
            <a:xfrm>
              <a:off x="1672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70" name="Google Shape;1865;p22"/>
            <p:cNvSpPr/>
            <p:nvPr/>
          </p:nvSpPr>
          <p:spPr>
            <a:xfrm>
              <a:off x="20202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71" name="Google Shape;1866;p22"/>
            <p:cNvSpPr/>
            <p:nvPr/>
          </p:nvSpPr>
          <p:spPr>
            <a:xfrm>
              <a:off x="236813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72" name="Google Shape;1867;p22"/>
            <p:cNvSpPr/>
            <p:nvPr/>
          </p:nvSpPr>
          <p:spPr>
            <a:xfrm>
              <a:off x="26941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73" name="Google Shape;1868;p22"/>
            <p:cNvSpPr/>
            <p:nvPr/>
          </p:nvSpPr>
          <p:spPr>
            <a:xfrm>
              <a:off x="3041740"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74" name="Google Shape;1869;p22"/>
            <p:cNvSpPr/>
            <p:nvPr/>
          </p:nvSpPr>
          <p:spPr>
            <a:xfrm>
              <a:off x="338966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75" name="Google Shape;1870;p22"/>
            <p:cNvSpPr/>
            <p:nvPr/>
          </p:nvSpPr>
          <p:spPr>
            <a:xfrm>
              <a:off x="37157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76" name="Google Shape;1871;p22"/>
            <p:cNvSpPr/>
            <p:nvPr/>
          </p:nvSpPr>
          <p:spPr>
            <a:xfrm>
              <a:off x="406333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77" name="Google Shape;1872;p22"/>
            <p:cNvSpPr/>
            <p:nvPr/>
          </p:nvSpPr>
          <p:spPr>
            <a:xfrm>
              <a:off x="4411262"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78" name="Google Shape;1873;p22"/>
            <p:cNvSpPr/>
            <p:nvPr/>
          </p:nvSpPr>
          <p:spPr>
            <a:xfrm>
              <a:off x="-23004" y="176275"/>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79" name="Google Shape;1874;p22"/>
            <p:cNvSpPr/>
            <p:nvPr/>
          </p:nvSpPr>
          <p:spPr>
            <a:xfrm>
              <a:off x="-23004" y="52386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80" name="Google Shape;1875;p22"/>
            <p:cNvSpPr/>
            <p:nvPr/>
          </p:nvSpPr>
          <p:spPr>
            <a:xfrm>
              <a:off x="-23004" y="84988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81" name="Google Shape;1876;p22"/>
            <p:cNvSpPr/>
            <p:nvPr/>
          </p:nvSpPr>
          <p:spPr>
            <a:xfrm>
              <a:off x="-23004" y="119780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82" name="Google Shape;1877;p22"/>
            <p:cNvSpPr/>
            <p:nvPr/>
          </p:nvSpPr>
          <p:spPr>
            <a:xfrm>
              <a:off x="-23004" y="155450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83" name="Google Shape;1878;p22"/>
            <p:cNvSpPr/>
            <p:nvPr/>
          </p:nvSpPr>
          <p:spPr>
            <a:xfrm>
              <a:off x="-23004" y="1880590"/>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84" name="Google Shape;1879;p22"/>
            <p:cNvSpPr/>
            <p:nvPr/>
          </p:nvSpPr>
          <p:spPr>
            <a:xfrm>
              <a:off x="-23004" y="222851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85" name="Google Shape;1880;p22"/>
            <p:cNvSpPr/>
            <p:nvPr/>
          </p:nvSpPr>
          <p:spPr>
            <a:xfrm>
              <a:off x="-23004" y="257636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86" name="Google Shape;1881;p22"/>
            <p:cNvSpPr/>
            <p:nvPr/>
          </p:nvSpPr>
          <p:spPr>
            <a:xfrm>
              <a:off x="-23004" y="2902455"/>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87" name="Google Shape;1882;p22"/>
            <p:cNvSpPr/>
            <p:nvPr/>
          </p:nvSpPr>
          <p:spPr>
            <a:xfrm>
              <a:off x="-23004" y="3250042"/>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88" name="Google Shape;1883;p22"/>
            <p:cNvSpPr/>
            <p:nvPr/>
          </p:nvSpPr>
          <p:spPr>
            <a:xfrm>
              <a:off x="-23004" y="359796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89" name="Google Shape;1884;p22"/>
            <p:cNvSpPr/>
            <p:nvPr/>
          </p:nvSpPr>
          <p:spPr>
            <a:xfrm>
              <a:off x="-23004" y="392405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90" name="Google Shape;1885;p22"/>
            <p:cNvSpPr/>
            <p:nvPr/>
          </p:nvSpPr>
          <p:spPr>
            <a:xfrm>
              <a:off x="-23004" y="4271639"/>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91" name="Google Shape;1886;p22"/>
            <p:cNvSpPr/>
            <p:nvPr/>
          </p:nvSpPr>
          <p:spPr>
            <a:xfrm>
              <a:off x="-23004" y="461956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92" name="Google Shape;1887;p22"/>
            <p:cNvSpPr/>
            <p:nvPr/>
          </p:nvSpPr>
          <p:spPr>
            <a:xfrm>
              <a:off x="-23004" y="4945583"/>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93" name="Google Shape;1888;p22"/>
            <p:cNvSpPr/>
            <p:nvPr/>
          </p:nvSpPr>
          <p:spPr>
            <a:xfrm>
              <a:off x="4732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94" name="Google Shape;1889;p22"/>
            <p:cNvSpPr/>
            <p:nvPr/>
          </p:nvSpPr>
          <p:spPr>
            <a:xfrm>
              <a:off x="505868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95" name="Google Shape;1890;p22"/>
            <p:cNvSpPr/>
            <p:nvPr/>
          </p:nvSpPr>
          <p:spPr>
            <a:xfrm>
              <a:off x="5406608"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96" name="Google Shape;1891;p22"/>
            <p:cNvSpPr/>
            <p:nvPr/>
          </p:nvSpPr>
          <p:spPr>
            <a:xfrm>
              <a:off x="57541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97" name="Google Shape;1892;p22"/>
            <p:cNvSpPr/>
            <p:nvPr/>
          </p:nvSpPr>
          <p:spPr>
            <a:xfrm>
              <a:off x="6080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98" name="Google Shape;1893;p22"/>
            <p:cNvSpPr/>
            <p:nvPr/>
          </p:nvSpPr>
          <p:spPr>
            <a:xfrm>
              <a:off x="64282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499" name="Google Shape;1894;p22"/>
            <p:cNvSpPr/>
            <p:nvPr/>
          </p:nvSpPr>
          <p:spPr>
            <a:xfrm>
              <a:off x="677579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00" name="Google Shape;1895;p22"/>
            <p:cNvSpPr/>
            <p:nvPr/>
          </p:nvSpPr>
          <p:spPr>
            <a:xfrm>
              <a:off x="710188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01" name="Google Shape;1896;p22"/>
            <p:cNvSpPr/>
            <p:nvPr/>
          </p:nvSpPr>
          <p:spPr>
            <a:xfrm>
              <a:off x="74498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02" name="Google Shape;1897;p22"/>
            <p:cNvSpPr/>
            <p:nvPr/>
          </p:nvSpPr>
          <p:spPr>
            <a:xfrm>
              <a:off x="779739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03" name="Google Shape;1898;p22"/>
            <p:cNvSpPr/>
            <p:nvPr/>
          </p:nvSpPr>
          <p:spPr>
            <a:xfrm>
              <a:off x="8123417"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04" name="Google Shape;1899;p22"/>
            <p:cNvSpPr/>
            <p:nvPr/>
          </p:nvSpPr>
          <p:spPr>
            <a:xfrm>
              <a:off x="8471339"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05" name="Google Shape;1900;p22"/>
            <p:cNvSpPr/>
            <p:nvPr/>
          </p:nvSpPr>
          <p:spPr>
            <a:xfrm>
              <a:off x="882837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06" name="Google Shape;1901;p22"/>
            <p:cNvSpPr/>
            <p:nvPr/>
          </p:nvSpPr>
          <p:spPr>
            <a:xfrm>
              <a:off x="915445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07" name="Google Shape;1902;p22"/>
            <p:cNvSpPr/>
            <p:nvPr/>
          </p:nvSpPr>
          <p:spPr>
            <a:xfrm>
              <a:off x="4732600" y="176275"/>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08" name="Google Shape;1903;p22"/>
            <p:cNvSpPr/>
            <p:nvPr/>
          </p:nvSpPr>
          <p:spPr>
            <a:xfrm>
              <a:off x="4732600" y="52386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09" name="Google Shape;1904;p22"/>
            <p:cNvSpPr/>
            <p:nvPr/>
          </p:nvSpPr>
          <p:spPr>
            <a:xfrm>
              <a:off x="4732600" y="84988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10" name="Google Shape;1905;p22"/>
            <p:cNvSpPr/>
            <p:nvPr/>
          </p:nvSpPr>
          <p:spPr>
            <a:xfrm>
              <a:off x="4732600" y="119780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11" name="Google Shape;1906;p22"/>
            <p:cNvSpPr/>
            <p:nvPr/>
          </p:nvSpPr>
          <p:spPr>
            <a:xfrm>
              <a:off x="4732600" y="155450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12" name="Google Shape;1907;p22"/>
            <p:cNvSpPr/>
            <p:nvPr/>
          </p:nvSpPr>
          <p:spPr>
            <a:xfrm>
              <a:off x="4732600" y="1880590"/>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13" name="Google Shape;1908;p22"/>
            <p:cNvSpPr/>
            <p:nvPr/>
          </p:nvSpPr>
          <p:spPr>
            <a:xfrm>
              <a:off x="4732600" y="222851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14" name="Google Shape;1909;p22"/>
            <p:cNvSpPr/>
            <p:nvPr/>
          </p:nvSpPr>
          <p:spPr>
            <a:xfrm>
              <a:off x="4732600" y="257636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15" name="Google Shape;1910;p22"/>
            <p:cNvSpPr/>
            <p:nvPr/>
          </p:nvSpPr>
          <p:spPr>
            <a:xfrm>
              <a:off x="4732600" y="2902455"/>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16" name="Google Shape;1911;p22"/>
            <p:cNvSpPr/>
            <p:nvPr/>
          </p:nvSpPr>
          <p:spPr>
            <a:xfrm>
              <a:off x="4732600" y="3250042"/>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17" name="Google Shape;1912;p22"/>
            <p:cNvSpPr/>
            <p:nvPr/>
          </p:nvSpPr>
          <p:spPr>
            <a:xfrm>
              <a:off x="4732600" y="359796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18" name="Google Shape;1913;p22"/>
            <p:cNvSpPr/>
            <p:nvPr/>
          </p:nvSpPr>
          <p:spPr>
            <a:xfrm>
              <a:off x="4732600" y="392405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19" name="Google Shape;1914;p22"/>
            <p:cNvSpPr/>
            <p:nvPr/>
          </p:nvSpPr>
          <p:spPr>
            <a:xfrm>
              <a:off x="4732600" y="4271639"/>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20" name="Google Shape;1915;p22"/>
            <p:cNvSpPr/>
            <p:nvPr/>
          </p:nvSpPr>
          <p:spPr>
            <a:xfrm>
              <a:off x="4732600" y="461956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21" name="Google Shape;1916;p22"/>
            <p:cNvSpPr/>
            <p:nvPr/>
          </p:nvSpPr>
          <p:spPr>
            <a:xfrm>
              <a:off x="4732600" y="4945583"/>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50522" name="Google Shape;1917;p22"/>
          <p:cNvSpPr/>
          <p:nvPr/>
        </p:nvSpPr>
        <p:spPr>
          <a:xfrm>
            <a:off x="600600" y="1014000"/>
            <a:ext cx="7942800" cy="3748500"/>
          </a:xfrm>
          <a:prstGeom prst="rect"/>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23" name="Google Shape;1918;p22"/>
          <p:cNvSpPr/>
          <p:nvPr/>
        </p:nvSpPr>
        <p:spPr>
          <a:xfrm>
            <a:off x="592725" y="540001"/>
            <a:ext cx="1545690" cy="1209132"/>
          </a:xfrm>
          <a:custGeom>
            <a:avLst/>
            <a:ahLst/>
            <a:rect l="l" t="t" r="r" b="b"/>
            <a:pathLst>
              <a:path w="92280" h="72187" extrusionOk="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24" name="Google Shape;1919;p22"/>
          <p:cNvSpPr/>
          <p:nvPr/>
        </p:nvSpPr>
        <p:spPr>
          <a:xfrm>
            <a:off x="7495601" y="600824"/>
            <a:ext cx="1027702" cy="1052035"/>
          </a:xfrm>
          <a:custGeom>
            <a:avLst/>
            <a:ahLst/>
            <a:rect l="l" t="t" r="r" b="b"/>
            <a:pathLst>
              <a:path w="26861" h="27497" extrusionOk="0">
                <a:moveTo>
                  <a:pt x="26781" y="15479"/>
                </a:moveTo>
                <a:cubicBezTo>
                  <a:pt x="26721" y="14823"/>
                  <a:pt x="26701" y="14186"/>
                  <a:pt x="26582" y="13629"/>
                </a:cubicBezTo>
                <a:cubicBezTo>
                  <a:pt x="26542" y="13430"/>
                  <a:pt x="26443" y="13251"/>
                  <a:pt x="26403" y="13052"/>
                </a:cubicBezTo>
                <a:cubicBezTo>
                  <a:pt x="26224" y="12236"/>
                  <a:pt x="26164" y="11401"/>
                  <a:pt x="25945" y="10605"/>
                </a:cubicBezTo>
                <a:cubicBezTo>
                  <a:pt x="25866" y="10346"/>
                  <a:pt x="25726" y="10088"/>
                  <a:pt x="25647" y="9829"/>
                </a:cubicBezTo>
                <a:cubicBezTo>
                  <a:pt x="25567" y="9570"/>
                  <a:pt x="25567" y="9292"/>
                  <a:pt x="25488" y="9013"/>
                </a:cubicBezTo>
                <a:cubicBezTo>
                  <a:pt x="25408" y="8735"/>
                  <a:pt x="25289" y="8476"/>
                  <a:pt x="25189" y="8217"/>
                </a:cubicBezTo>
                <a:cubicBezTo>
                  <a:pt x="25070" y="7819"/>
                  <a:pt x="24851" y="7422"/>
                  <a:pt x="24712" y="7183"/>
                </a:cubicBezTo>
                <a:cubicBezTo>
                  <a:pt x="24592" y="6964"/>
                  <a:pt x="24553" y="6765"/>
                  <a:pt x="24473" y="6606"/>
                </a:cubicBezTo>
                <a:cubicBezTo>
                  <a:pt x="24334" y="6248"/>
                  <a:pt x="24095" y="5929"/>
                  <a:pt x="23896" y="5611"/>
                </a:cubicBezTo>
                <a:cubicBezTo>
                  <a:pt x="23836" y="5511"/>
                  <a:pt x="23856" y="5372"/>
                  <a:pt x="23797" y="5293"/>
                </a:cubicBezTo>
                <a:cubicBezTo>
                  <a:pt x="23737" y="5193"/>
                  <a:pt x="23598" y="5133"/>
                  <a:pt x="23538" y="5034"/>
                </a:cubicBezTo>
                <a:cubicBezTo>
                  <a:pt x="23538" y="5034"/>
                  <a:pt x="23538" y="4934"/>
                  <a:pt x="23498" y="4895"/>
                </a:cubicBezTo>
                <a:cubicBezTo>
                  <a:pt x="23319" y="4636"/>
                  <a:pt x="23160" y="4338"/>
                  <a:pt x="22961" y="4119"/>
                </a:cubicBezTo>
                <a:cubicBezTo>
                  <a:pt x="22881" y="4019"/>
                  <a:pt x="22782" y="3940"/>
                  <a:pt x="22702" y="3840"/>
                </a:cubicBezTo>
                <a:cubicBezTo>
                  <a:pt x="22603" y="3721"/>
                  <a:pt x="22523" y="3582"/>
                  <a:pt x="22503" y="3562"/>
                </a:cubicBezTo>
                <a:cubicBezTo>
                  <a:pt x="22424" y="3442"/>
                  <a:pt x="22284" y="3422"/>
                  <a:pt x="22185" y="3323"/>
                </a:cubicBezTo>
                <a:cubicBezTo>
                  <a:pt x="22145" y="3263"/>
                  <a:pt x="22165" y="3204"/>
                  <a:pt x="22145" y="3164"/>
                </a:cubicBezTo>
                <a:cubicBezTo>
                  <a:pt x="22105" y="3124"/>
                  <a:pt x="22006" y="3104"/>
                  <a:pt x="21966" y="3044"/>
                </a:cubicBezTo>
                <a:cubicBezTo>
                  <a:pt x="21707" y="2746"/>
                  <a:pt x="21409" y="2388"/>
                  <a:pt x="21051" y="2129"/>
                </a:cubicBezTo>
                <a:cubicBezTo>
                  <a:pt x="20951" y="2069"/>
                  <a:pt x="20832" y="2050"/>
                  <a:pt x="20752" y="1990"/>
                </a:cubicBezTo>
                <a:cubicBezTo>
                  <a:pt x="20633" y="1910"/>
                  <a:pt x="20553" y="1811"/>
                  <a:pt x="20454" y="1731"/>
                </a:cubicBezTo>
                <a:cubicBezTo>
                  <a:pt x="20255" y="1592"/>
                  <a:pt x="20056" y="1492"/>
                  <a:pt x="19837" y="1373"/>
                </a:cubicBezTo>
                <a:cubicBezTo>
                  <a:pt x="19419" y="1134"/>
                  <a:pt x="19002" y="955"/>
                  <a:pt x="18584" y="756"/>
                </a:cubicBezTo>
                <a:cubicBezTo>
                  <a:pt x="17768" y="398"/>
                  <a:pt x="16912" y="140"/>
                  <a:pt x="16077" y="40"/>
                </a:cubicBezTo>
                <a:cubicBezTo>
                  <a:pt x="15321" y="40"/>
                  <a:pt x="14604" y="0"/>
                  <a:pt x="13928" y="40"/>
                </a:cubicBezTo>
                <a:cubicBezTo>
                  <a:pt x="13829" y="40"/>
                  <a:pt x="13749" y="0"/>
                  <a:pt x="13649" y="20"/>
                </a:cubicBezTo>
                <a:cubicBezTo>
                  <a:pt x="13590" y="20"/>
                  <a:pt x="13510" y="80"/>
                  <a:pt x="13451" y="100"/>
                </a:cubicBezTo>
                <a:cubicBezTo>
                  <a:pt x="13271" y="120"/>
                  <a:pt x="13072" y="100"/>
                  <a:pt x="12913" y="120"/>
                </a:cubicBezTo>
                <a:cubicBezTo>
                  <a:pt x="12754" y="159"/>
                  <a:pt x="12595" y="219"/>
                  <a:pt x="12436" y="279"/>
                </a:cubicBezTo>
                <a:cubicBezTo>
                  <a:pt x="12356" y="299"/>
                  <a:pt x="12277" y="299"/>
                  <a:pt x="12197" y="319"/>
                </a:cubicBezTo>
                <a:cubicBezTo>
                  <a:pt x="12197" y="319"/>
                  <a:pt x="12157" y="418"/>
                  <a:pt x="12137" y="418"/>
                </a:cubicBezTo>
                <a:cubicBezTo>
                  <a:pt x="12098" y="458"/>
                  <a:pt x="12018" y="398"/>
                  <a:pt x="11978" y="418"/>
                </a:cubicBezTo>
                <a:cubicBezTo>
                  <a:pt x="11401" y="617"/>
                  <a:pt x="10765" y="756"/>
                  <a:pt x="10168" y="876"/>
                </a:cubicBezTo>
                <a:cubicBezTo>
                  <a:pt x="9790" y="955"/>
                  <a:pt x="9451" y="1055"/>
                  <a:pt x="9113" y="1174"/>
                </a:cubicBezTo>
                <a:cubicBezTo>
                  <a:pt x="6944" y="1393"/>
                  <a:pt x="5034" y="2030"/>
                  <a:pt x="3284" y="3960"/>
                </a:cubicBezTo>
                <a:cubicBezTo>
                  <a:pt x="3204" y="4039"/>
                  <a:pt x="3124" y="4139"/>
                  <a:pt x="3065" y="4238"/>
                </a:cubicBezTo>
                <a:cubicBezTo>
                  <a:pt x="3045" y="4218"/>
                  <a:pt x="3025" y="4198"/>
                  <a:pt x="3025" y="4198"/>
                </a:cubicBezTo>
                <a:cubicBezTo>
                  <a:pt x="2925" y="4079"/>
                  <a:pt x="2826" y="4159"/>
                  <a:pt x="2746" y="4178"/>
                </a:cubicBezTo>
                <a:cubicBezTo>
                  <a:pt x="2707" y="4198"/>
                  <a:pt x="2647" y="4238"/>
                  <a:pt x="2607" y="4278"/>
                </a:cubicBezTo>
                <a:cubicBezTo>
                  <a:pt x="2408" y="4417"/>
                  <a:pt x="2209" y="4636"/>
                  <a:pt x="2070" y="4895"/>
                </a:cubicBezTo>
                <a:cubicBezTo>
                  <a:pt x="2010" y="5034"/>
                  <a:pt x="2010" y="5153"/>
                  <a:pt x="1950" y="5293"/>
                </a:cubicBezTo>
                <a:cubicBezTo>
                  <a:pt x="1692" y="5790"/>
                  <a:pt x="1294" y="6287"/>
                  <a:pt x="1135" y="6765"/>
                </a:cubicBezTo>
                <a:cubicBezTo>
                  <a:pt x="1095" y="6964"/>
                  <a:pt x="1214" y="7262"/>
                  <a:pt x="956" y="7322"/>
                </a:cubicBezTo>
                <a:cubicBezTo>
                  <a:pt x="1055" y="7501"/>
                  <a:pt x="916" y="7800"/>
                  <a:pt x="816" y="8018"/>
                </a:cubicBezTo>
                <a:cubicBezTo>
                  <a:pt x="737" y="8138"/>
                  <a:pt x="677" y="8217"/>
                  <a:pt x="598" y="8277"/>
                </a:cubicBezTo>
                <a:cubicBezTo>
                  <a:pt x="538" y="9033"/>
                  <a:pt x="239" y="9789"/>
                  <a:pt x="160" y="10545"/>
                </a:cubicBezTo>
                <a:cubicBezTo>
                  <a:pt x="80" y="11301"/>
                  <a:pt x="1" y="12018"/>
                  <a:pt x="1" y="12674"/>
                </a:cubicBezTo>
                <a:cubicBezTo>
                  <a:pt x="21" y="13768"/>
                  <a:pt x="40" y="14743"/>
                  <a:pt x="200" y="15798"/>
                </a:cubicBezTo>
                <a:cubicBezTo>
                  <a:pt x="239" y="15957"/>
                  <a:pt x="319" y="16136"/>
                  <a:pt x="359" y="16315"/>
                </a:cubicBezTo>
                <a:cubicBezTo>
                  <a:pt x="418" y="16494"/>
                  <a:pt x="458" y="16673"/>
                  <a:pt x="518" y="16872"/>
                </a:cubicBezTo>
                <a:cubicBezTo>
                  <a:pt x="478" y="16912"/>
                  <a:pt x="498" y="16912"/>
                  <a:pt x="538" y="16932"/>
                </a:cubicBezTo>
                <a:cubicBezTo>
                  <a:pt x="598" y="17151"/>
                  <a:pt x="677" y="17370"/>
                  <a:pt x="757" y="17569"/>
                </a:cubicBezTo>
                <a:cubicBezTo>
                  <a:pt x="757" y="17608"/>
                  <a:pt x="757" y="17648"/>
                  <a:pt x="737" y="17688"/>
                </a:cubicBezTo>
                <a:cubicBezTo>
                  <a:pt x="777" y="17728"/>
                  <a:pt x="816" y="17768"/>
                  <a:pt x="836" y="17807"/>
                </a:cubicBezTo>
                <a:cubicBezTo>
                  <a:pt x="916" y="17986"/>
                  <a:pt x="1015" y="18185"/>
                  <a:pt x="1095" y="18364"/>
                </a:cubicBezTo>
                <a:cubicBezTo>
                  <a:pt x="1095" y="18364"/>
                  <a:pt x="1095" y="18384"/>
                  <a:pt x="1135" y="18424"/>
                </a:cubicBezTo>
                <a:cubicBezTo>
                  <a:pt x="1175" y="18504"/>
                  <a:pt x="1214" y="18583"/>
                  <a:pt x="1254" y="18683"/>
                </a:cubicBezTo>
                <a:cubicBezTo>
                  <a:pt x="1254" y="18742"/>
                  <a:pt x="1294" y="18802"/>
                  <a:pt x="1354" y="18842"/>
                </a:cubicBezTo>
                <a:cubicBezTo>
                  <a:pt x="1473" y="19041"/>
                  <a:pt x="1592" y="19220"/>
                  <a:pt x="1732" y="19419"/>
                </a:cubicBezTo>
                <a:cubicBezTo>
                  <a:pt x="3264" y="21588"/>
                  <a:pt x="5850" y="22841"/>
                  <a:pt x="8476" y="23299"/>
                </a:cubicBezTo>
                <a:cubicBezTo>
                  <a:pt x="10327" y="23637"/>
                  <a:pt x="12197" y="23617"/>
                  <a:pt x="14087" y="23518"/>
                </a:cubicBezTo>
                <a:cubicBezTo>
                  <a:pt x="13988" y="23537"/>
                  <a:pt x="13888" y="23557"/>
                  <a:pt x="13789" y="23577"/>
                </a:cubicBezTo>
                <a:cubicBezTo>
                  <a:pt x="13709" y="23597"/>
                  <a:pt x="13530" y="23617"/>
                  <a:pt x="13451" y="23657"/>
                </a:cubicBezTo>
                <a:cubicBezTo>
                  <a:pt x="13431" y="23657"/>
                  <a:pt x="13411" y="23756"/>
                  <a:pt x="13391" y="23756"/>
                </a:cubicBezTo>
                <a:cubicBezTo>
                  <a:pt x="13331" y="23776"/>
                  <a:pt x="13252" y="23717"/>
                  <a:pt x="13172" y="23717"/>
                </a:cubicBezTo>
                <a:cubicBezTo>
                  <a:pt x="12913" y="23717"/>
                  <a:pt x="12734" y="23736"/>
                  <a:pt x="12535" y="23736"/>
                </a:cubicBezTo>
                <a:cubicBezTo>
                  <a:pt x="12376" y="23736"/>
                  <a:pt x="12217" y="23796"/>
                  <a:pt x="12078" y="23677"/>
                </a:cubicBezTo>
                <a:cubicBezTo>
                  <a:pt x="11899" y="23717"/>
                  <a:pt x="11640" y="23796"/>
                  <a:pt x="11381" y="23836"/>
                </a:cubicBezTo>
                <a:cubicBezTo>
                  <a:pt x="11302" y="23856"/>
                  <a:pt x="11123" y="23876"/>
                  <a:pt x="11123" y="23876"/>
                </a:cubicBezTo>
                <a:cubicBezTo>
                  <a:pt x="11083" y="23876"/>
                  <a:pt x="11083" y="23836"/>
                  <a:pt x="11063" y="23836"/>
                </a:cubicBezTo>
                <a:cubicBezTo>
                  <a:pt x="10944" y="23856"/>
                  <a:pt x="10824" y="23915"/>
                  <a:pt x="10705" y="23915"/>
                </a:cubicBezTo>
                <a:cubicBezTo>
                  <a:pt x="10148" y="23955"/>
                  <a:pt x="9272" y="23537"/>
                  <a:pt x="9093" y="24194"/>
                </a:cubicBezTo>
                <a:cubicBezTo>
                  <a:pt x="9014" y="24492"/>
                  <a:pt x="9073" y="24711"/>
                  <a:pt x="9193" y="24851"/>
                </a:cubicBezTo>
                <a:cubicBezTo>
                  <a:pt x="9213" y="24890"/>
                  <a:pt x="9332" y="24871"/>
                  <a:pt x="9412" y="24930"/>
                </a:cubicBezTo>
                <a:cubicBezTo>
                  <a:pt x="9491" y="24970"/>
                  <a:pt x="9571" y="25010"/>
                  <a:pt x="9611" y="25109"/>
                </a:cubicBezTo>
                <a:cubicBezTo>
                  <a:pt x="10148" y="25109"/>
                  <a:pt x="10745" y="24990"/>
                  <a:pt x="11322" y="24950"/>
                </a:cubicBezTo>
                <a:cubicBezTo>
                  <a:pt x="11381" y="24930"/>
                  <a:pt x="11461" y="24890"/>
                  <a:pt x="11521" y="24890"/>
                </a:cubicBezTo>
                <a:cubicBezTo>
                  <a:pt x="11580" y="24890"/>
                  <a:pt x="11640" y="24950"/>
                  <a:pt x="11720" y="24950"/>
                </a:cubicBezTo>
                <a:cubicBezTo>
                  <a:pt x="11859" y="24930"/>
                  <a:pt x="12018" y="24851"/>
                  <a:pt x="12157" y="24851"/>
                </a:cubicBezTo>
                <a:cubicBezTo>
                  <a:pt x="12197" y="24831"/>
                  <a:pt x="12297" y="24890"/>
                  <a:pt x="12356" y="24890"/>
                </a:cubicBezTo>
                <a:cubicBezTo>
                  <a:pt x="12436" y="24890"/>
                  <a:pt x="12495" y="24851"/>
                  <a:pt x="12575" y="24831"/>
                </a:cubicBezTo>
                <a:cubicBezTo>
                  <a:pt x="12655" y="24831"/>
                  <a:pt x="12714" y="24890"/>
                  <a:pt x="12774" y="24890"/>
                </a:cubicBezTo>
                <a:cubicBezTo>
                  <a:pt x="13013" y="24871"/>
                  <a:pt x="13192" y="24751"/>
                  <a:pt x="13371" y="24910"/>
                </a:cubicBezTo>
                <a:cubicBezTo>
                  <a:pt x="13590" y="24811"/>
                  <a:pt x="13829" y="24771"/>
                  <a:pt x="14027" y="24731"/>
                </a:cubicBezTo>
                <a:cubicBezTo>
                  <a:pt x="14127" y="24691"/>
                  <a:pt x="14127" y="24731"/>
                  <a:pt x="14226" y="24711"/>
                </a:cubicBezTo>
                <a:cubicBezTo>
                  <a:pt x="14525" y="24652"/>
                  <a:pt x="14843" y="24532"/>
                  <a:pt x="15142" y="24492"/>
                </a:cubicBezTo>
                <a:cubicBezTo>
                  <a:pt x="15261" y="24473"/>
                  <a:pt x="15380" y="24532"/>
                  <a:pt x="15500" y="24512"/>
                </a:cubicBezTo>
                <a:cubicBezTo>
                  <a:pt x="15599" y="24512"/>
                  <a:pt x="15679" y="24413"/>
                  <a:pt x="15778" y="24393"/>
                </a:cubicBezTo>
                <a:cubicBezTo>
                  <a:pt x="16534" y="24154"/>
                  <a:pt x="17310" y="24274"/>
                  <a:pt x="18126" y="24055"/>
                </a:cubicBezTo>
                <a:cubicBezTo>
                  <a:pt x="18285" y="24015"/>
                  <a:pt x="18444" y="23935"/>
                  <a:pt x="18604" y="23876"/>
                </a:cubicBezTo>
                <a:cubicBezTo>
                  <a:pt x="18604" y="23876"/>
                  <a:pt x="18663" y="23935"/>
                  <a:pt x="18703" y="23915"/>
                </a:cubicBezTo>
                <a:cubicBezTo>
                  <a:pt x="18822" y="23896"/>
                  <a:pt x="19002" y="23836"/>
                  <a:pt x="19141" y="23796"/>
                </a:cubicBezTo>
                <a:cubicBezTo>
                  <a:pt x="20215" y="23458"/>
                  <a:pt x="21230" y="22960"/>
                  <a:pt x="22066" y="22264"/>
                </a:cubicBezTo>
                <a:cubicBezTo>
                  <a:pt x="22125" y="22204"/>
                  <a:pt x="22185" y="22165"/>
                  <a:pt x="22245" y="22105"/>
                </a:cubicBezTo>
                <a:cubicBezTo>
                  <a:pt x="22563" y="21806"/>
                  <a:pt x="22861" y="21448"/>
                  <a:pt x="23100" y="21170"/>
                </a:cubicBezTo>
                <a:cubicBezTo>
                  <a:pt x="23319" y="20931"/>
                  <a:pt x="23558" y="20414"/>
                  <a:pt x="23797" y="20175"/>
                </a:cubicBezTo>
                <a:cubicBezTo>
                  <a:pt x="23816" y="20155"/>
                  <a:pt x="23777" y="20115"/>
                  <a:pt x="23777" y="20076"/>
                </a:cubicBezTo>
                <a:cubicBezTo>
                  <a:pt x="24015" y="19598"/>
                  <a:pt x="24155" y="19041"/>
                  <a:pt x="24254" y="18782"/>
                </a:cubicBezTo>
                <a:cubicBezTo>
                  <a:pt x="24413" y="18364"/>
                  <a:pt x="24433" y="17867"/>
                  <a:pt x="24533" y="17390"/>
                </a:cubicBezTo>
                <a:cubicBezTo>
                  <a:pt x="24612" y="16872"/>
                  <a:pt x="24771" y="16375"/>
                  <a:pt x="24732" y="15798"/>
                </a:cubicBezTo>
                <a:cubicBezTo>
                  <a:pt x="24712" y="15559"/>
                  <a:pt x="24712" y="15440"/>
                  <a:pt x="24712" y="15320"/>
                </a:cubicBezTo>
                <a:cubicBezTo>
                  <a:pt x="24712" y="15082"/>
                  <a:pt x="24632" y="14843"/>
                  <a:pt x="24612" y="14604"/>
                </a:cubicBezTo>
                <a:cubicBezTo>
                  <a:pt x="24592" y="14505"/>
                  <a:pt x="24652" y="14425"/>
                  <a:pt x="24632" y="14326"/>
                </a:cubicBezTo>
                <a:cubicBezTo>
                  <a:pt x="24573" y="13589"/>
                  <a:pt x="24493" y="12833"/>
                  <a:pt x="24354" y="12097"/>
                </a:cubicBezTo>
                <a:cubicBezTo>
                  <a:pt x="24194" y="11361"/>
                  <a:pt x="24015" y="10665"/>
                  <a:pt x="23797" y="9988"/>
                </a:cubicBezTo>
                <a:cubicBezTo>
                  <a:pt x="23757" y="9909"/>
                  <a:pt x="23816" y="9809"/>
                  <a:pt x="23777" y="9749"/>
                </a:cubicBezTo>
                <a:cubicBezTo>
                  <a:pt x="23757" y="9670"/>
                  <a:pt x="23657" y="9630"/>
                  <a:pt x="23617" y="9550"/>
                </a:cubicBezTo>
                <a:cubicBezTo>
                  <a:pt x="23598" y="9511"/>
                  <a:pt x="23657" y="9471"/>
                  <a:pt x="23637" y="9431"/>
                </a:cubicBezTo>
                <a:cubicBezTo>
                  <a:pt x="23617" y="9312"/>
                  <a:pt x="23419" y="8954"/>
                  <a:pt x="23379" y="8914"/>
                </a:cubicBezTo>
                <a:cubicBezTo>
                  <a:pt x="23339" y="8874"/>
                  <a:pt x="23419" y="8854"/>
                  <a:pt x="23399" y="8834"/>
                </a:cubicBezTo>
                <a:cubicBezTo>
                  <a:pt x="23379" y="8774"/>
                  <a:pt x="23339" y="8774"/>
                  <a:pt x="23319" y="8755"/>
                </a:cubicBezTo>
                <a:cubicBezTo>
                  <a:pt x="23299" y="8695"/>
                  <a:pt x="23359" y="8655"/>
                  <a:pt x="23319" y="8615"/>
                </a:cubicBezTo>
                <a:cubicBezTo>
                  <a:pt x="23279" y="8456"/>
                  <a:pt x="23140" y="8337"/>
                  <a:pt x="23080" y="8197"/>
                </a:cubicBezTo>
                <a:cubicBezTo>
                  <a:pt x="23060" y="8158"/>
                  <a:pt x="23100" y="8118"/>
                  <a:pt x="23100" y="8098"/>
                </a:cubicBezTo>
                <a:cubicBezTo>
                  <a:pt x="23080" y="8058"/>
                  <a:pt x="23021" y="8058"/>
                  <a:pt x="23001" y="8018"/>
                </a:cubicBezTo>
                <a:cubicBezTo>
                  <a:pt x="22941" y="7879"/>
                  <a:pt x="22842" y="7740"/>
                  <a:pt x="22782" y="7581"/>
                </a:cubicBezTo>
                <a:cubicBezTo>
                  <a:pt x="22742" y="7501"/>
                  <a:pt x="22762" y="7402"/>
                  <a:pt x="22722" y="7322"/>
                </a:cubicBezTo>
                <a:cubicBezTo>
                  <a:pt x="22643" y="7163"/>
                  <a:pt x="22503" y="7043"/>
                  <a:pt x="22404" y="6884"/>
                </a:cubicBezTo>
                <a:cubicBezTo>
                  <a:pt x="22245" y="6626"/>
                  <a:pt x="22066" y="6307"/>
                  <a:pt x="21887" y="5969"/>
                </a:cubicBezTo>
                <a:cubicBezTo>
                  <a:pt x="21767" y="5790"/>
                  <a:pt x="21727" y="5591"/>
                  <a:pt x="21648" y="5472"/>
                </a:cubicBezTo>
                <a:cubicBezTo>
                  <a:pt x="21608" y="5412"/>
                  <a:pt x="21469" y="5392"/>
                  <a:pt x="21429" y="5332"/>
                </a:cubicBezTo>
                <a:cubicBezTo>
                  <a:pt x="21389" y="5273"/>
                  <a:pt x="21369" y="5153"/>
                  <a:pt x="21329" y="5094"/>
                </a:cubicBezTo>
                <a:cubicBezTo>
                  <a:pt x="21310" y="5054"/>
                  <a:pt x="21250" y="5094"/>
                  <a:pt x="21230" y="5034"/>
                </a:cubicBezTo>
                <a:cubicBezTo>
                  <a:pt x="21230" y="5014"/>
                  <a:pt x="21270" y="4915"/>
                  <a:pt x="21270" y="4895"/>
                </a:cubicBezTo>
                <a:cubicBezTo>
                  <a:pt x="21210" y="4815"/>
                  <a:pt x="21111" y="4775"/>
                  <a:pt x="21071" y="4716"/>
                </a:cubicBezTo>
                <a:cubicBezTo>
                  <a:pt x="20852" y="4457"/>
                  <a:pt x="20534" y="4298"/>
                  <a:pt x="20295" y="4079"/>
                </a:cubicBezTo>
                <a:cubicBezTo>
                  <a:pt x="20156" y="3960"/>
                  <a:pt x="20036" y="3840"/>
                  <a:pt x="19897" y="3721"/>
                </a:cubicBezTo>
                <a:cubicBezTo>
                  <a:pt x="19857" y="3701"/>
                  <a:pt x="19797" y="3701"/>
                  <a:pt x="19797" y="3701"/>
                </a:cubicBezTo>
                <a:cubicBezTo>
                  <a:pt x="19738" y="3661"/>
                  <a:pt x="19758" y="3601"/>
                  <a:pt x="19738" y="3582"/>
                </a:cubicBezTo>
                <a:cubicBezTo>
                  <a:pt x="19698" y="3542"/>
                  <a:pt x="19579" y="3422"/>
                  <a:pt x="19579" y="3422"/>
                </a:cubicBezTo>
                <a:cubicBezTo>
                  <a:pt x="19081" y="3005"/>
                  <a:pt x="18564" y="2666"/>
                  <a:pt x="18106" y="2189"/>
                </a:cubicBezTo>
                <a:cubicBezTo>
                  <a:pt x="18345" y="2209"/>
                  <a:pt x="18524" y="2328"/>
                  <a:pt x="18723" y="2447"/>
                </a:cubicBezTo>
                <a:cubicBezTo>
                  <a:pt x="19141" y="2706"/>
                  <a:pt x="19559" y="2925"/>
                  <a:pt x="19937" y="3184"/>
                </a:cubicBezTo>
                <a:cubicBezTo>
                  <a:pt x="20016" y="3243"/>
                  <a:pt x="20116" y="3323"/>
                  <a:pt x="20215" y="3383"/>
                </a:cubicBezTo>
                <a:cubicBezTo>
                  <a:pt x="20315" y="3422"/>
                  <a:pt x="20454" y="3422"/>
                  <a:pt x="20534" y="3482"/>
                </a:cubicBezTo>
                <a:cubicBezTo>
                  <a:pt x="20573" y="3522"/>
                  <a:pt x="20633" y="3562"/>
                  <a:pt x="20693" y="3601"/>
                </a:cubicBezTo>
                <a:cubicBezTo>
                  <a:pt x="20733" y="3641"/>
                  <a:pt x="20792" y="3681"/>
                  <a:pt x="20792" y="3681"/>
                </a:cubicBezTo>
                <a:cubicBezTo>
                  <a:pt x="20792" y="3701"/>
                  <a:pt x="20772" y="3761"/>
                  <a:pt x="20812" y="3800"/>
                </a:cubicBezTo>
                <a:cubicBezTo>
                  <a:pt x="20852" y="3820"/>
                  <a:pt x="20971" y="3820"/>
                  <a:pt x="21011" y="3860"/>
                </a:cubicBezTo>
                <a:cubicBezTo>
                  <a:pt x="21031" y="3880"/>
                  <a:pt x="20991" y="3920"/>
                  <a:pt x="21011" y="3940"/>
                </a:cubicBezTo>
                <a:cubicBezTo>
                  <a:pt x="21031" y="3979"/>
                  <a:pt x="21071" y="3960"/>
                  <a:pt x="21111" y="3999"/>
                </a:cubicBezTo>
                <a:cubicBezTo>
                  <a:pt x="21310" y="4198"/>
                  <a:pt x="21389" y="4497"/>
                  <a:pt x="21668" y="4656"/>
                </a:cubicBezTo>
                <a:cubicBezTo>
                  <a:pt x="21707" y="5133"/>
                  <a:pt x="22105" y="5492"/>
                  <a:pt x="22404" y="5949"/>
                </a:cubicBezTo>
                <a:cubicBezTo>
                  <a:pt x="22503" y="6069"/>
                  <a:pt x="22603" y="6208"/>
                  <a:pt x="22682" y="6347"/>
                </a:cubicBezTo>
                <a:cubicBezTo>
                  <a:pt x="22702" y="6407"/>
                  <a:pt x="22643" y="6486"/>
                  <a:pt x="22662" y="6546"/>
                </a:cubicBezTo>
                <a:cubicBezTo>
                  <a:pt x="22682" y="6606"/>
                  <a:pt x="22782" y="6665"/>
                  <a:pt x="22802" y="6725"/>
                </a:cubicBezTo>
                <a:cubicBezTo>
                  <a:pt x="22921" y="6984"/>
                  <a:pt x="23060" y="7223"/>
                  <a:pt x="23200" y="7481"/>
                </a:cubicBezTo>
                <a:cubicBezTo>
                  <a:pt x="23419" y="7939"/>
                  <a:pt x="23498" y="8317"/>
                  <a:pt x="23677" y="8655"/>
                </a:cubicBezTo>
                <a:cubicBezTo>
                  <a:pt x="23856" y="9013"/>
                  <a:pt x="24035" y="9332"/>
                  <a:pt x="24155" y="9670"/>
                </a:cubicBezTo>
                <a:cubicBezTo>
                  <a:pt x="24155" y="9729"/>
                  <a:pt x="24115" y="9809"/>
                  <a:pt x="24135" y="9849"/>
                </a:cubicBezTo>
                <a:cubicBezTo>
                  <a:pt x="24155" y="9928"/>
                  <a:pt x="24214" y="9948"/>
                  <a:pt x="24234" y="10008"/>
                </a:cubicBezTo>
                <a:cubicBezTo>
                  <a:pt x="24274" y="10127"/>
                  <a:pt x="24234" y="10267"/>
                  <a:pt x="24274" y="10366"/>
                </a:cubicBezTo>
                <a:cubicBezTo>
                  <a:pt x="24274" y="10426"/>
                  <a:pt x="24374" y="10426"/>
                  <a:pt x="24393" y="10486"/>
                </a:cubicBezTo>
                <a:cubicBezTo>
                  <a:pt x="24433" y="10525"/>
                  <a:pt x="24374" y="10605"/>
                  <a:pt x="24393" y="10645"/>
                </a:cubicBezTo>
                <a:cubicBezTo>
                  <a:pt x="24393" y="10704"/>
                  <a:pt x="24413" y="10724"/>
                  <a:pt x="24413" y="10784"/>
                </a:cubicBezTo>
                <a:cubicBezTo>
                  <a:pt x="24433" y="11102"/>
                  <a:pt x="24672" y="11202"/>
                  <a:pt x="24752" y="11421"/>
                </a:cubicBezTo>
                <a:cubicBezTo>
                  <a:pt x="24831" y="11659"/>
                  <a:pt x="24851" y="11898"/>
                  <a:pt x="24891" y="12157"/>
                </a:cubicBezTo>
                <a:cubicBezTo>
                  <a:pt x="24931" y="12475"/>
                  <a:pt x="25030" y="12853"/>
                  <a:pt x="24970" y="13072"/>
                </a:cubicBezTo>
                <a:cubicBezTo>
                  <a:pt x="24871" y="13410"/>
                  <a:pt x="25070" y="13729"/>
                  <a:pt x="25130" y="14047"/>
                </a:cubicBezTo>
                <a:cubicBezTo>
                  <a:pt x="25189" y="14266"/>
                  <a:pt x="25150" y="14524"/>
                  <a:pt x="25150" y="14664"/>
                </a:cubicBezTo>
                <a:cubicBezTo>
                  <a:pt x="25150" y="14723"/>
                  <a:pt x="25209" y="14783"/>
                  <a:pt x="25209" y="14863"/>
                </a:cubicBezTo>
                <a:cubicBezTo>
                  <a:pt x="25209" y="14982"/>
                  <a:pt x="25229" y="15101"/>
                  <a:pt x="25229" y="15221"/>
                </a:cubicBezTo>
                <a:cubicBezTo>
                  <a:pt x="25249" y="15360"/>
                  <a:pt x="25309" y="15499"/>
                  <a:pt x="25249" y="15639"/>
                </a:cubicBezTo>
                <a:cubicBezTo>
                  <a:pt x="25269" y="15778"/>
                  <a:pt x="25408" y="15838"/>
                  <a:pt x="25428" y="15977"/>
                </a:cubicBezTo>
                <a:cubicBezTo>
                  <a:pt x="25309" y="16136"/>
                  <a:pt x="25468" y="16335"/>
                  <a:pt x="25468" y="16474"/>
                </a:cubicBezTo>
                <a:cubicBezTo>
                  <a:pt x="25468" y="16534"/>
                  <a:pt x="25408" y="16594"/>
                  <a:pt x="25408" y="16653"/>
                </a:cubicBezTo>
                <a:cubicBezTo>
                  <a:pt x="25428" y="16852"/>
                  <a:pt x="25488" y="17071"/>
                  <a:pt x="25488" y="17230"/>
                </a:cubicBezTo>
                <a:cubicBezTo>
                  <a:pt x="25488" y="17270"/>
                  <a:pt x="25428" y="17350"/>
                  <a:pt x="25428" y="17390"/>
                </a:cubicBezTo>
                <a:cubicBezTo>
                  <a:pt x="25408" y="17668"/>
                  <a:pt x="25428" y="17947"/>
                  <a:pt x="25388" y="18245"/>
                </a:cubicBezTo>
                <a:cubicBezTo>
                  <a:pt x="25368" y="18524"/>
                  <a:pt x="25329" y="18862"/>
                  <a:pt x="25249" y="19160"/>
                </a:cubicBezTo>
                <a:cubicBezTo>
                  <a:pt x="25150" y="19598"/>
                  <a:pt x="24970" y="19996"/>
                  <a:pt x="24851" y="20394"/>
                </a:cubicBezTo>
                <a:cubicBezTo>
                  <a:pt x="24851" y="20394"/>
                  <a:pt x="24771" y="20414"/>
                  <a:pt x="24752" y="20473"/>
                </a:cubicBezTo>
                <a:cubicBezTo>
                  <a:pt x="24712" y="20613"/>
                  <a:pt x="24712" y="20812"/>
                  <a:pt x="24652" y="20931"/>
                </a:cubicBezTo>
                <a:cubicBezTo>
                  <a:pt x="24592" y="21110"/>
                  <a:pt x="24433" y="21229"/>
                  <a:pt x="24453" y="21428"/>
                </a:cubicBezTo>
                <a:cubicBezTo>
                  <a:pt x="24354" y="21627"/>
                  <a:pt x="24155" y="21747"/>
                  <a:pt x="24075" y="21906"/>
                </a:cubicBezTo>
                <a:cubicBezTo>
                  <a:pt x="24035" y="21966"/>
                  <a:pt x="24055" y="22045"/>
                  <a:pt x="23996" y="22105"/>
                </a:cubicBezTo>
                <a:cubicBezTo>
                  <a:pt x="23916" y="22165"/>
                  <a:pt x="23836" y="22165"/>
                  <a:pt x="23757" y="22224"/>
                </a:cubicBezTo>
                <a:cubicBezTo>
                  <a:pt x="23578" y="22324"/>
                  <a:pt x="23518" y="22463"/>
                  <a:pt x="23419" y="22582"/>
                </a:cubicBezTo>
                <a:cubicBezTo>
                  <a:pt x="23339" y="22722"/>
                  <a:pt x="23200" y="22881"/>
                  <a:pt x="23040" y="23000"/>
                </a:cubicBezTo>
                <a:cubicBezTo>
                  <a:pt x="22643" y="23319"/>
                  <a:pt x="22105" y="23557"/>
                  <a:pt x="21747" y="23756"/>
                </a:cubicBezTo>
                <a:cubicBezTo>
                  <a:pt x="21688" y="23816"/>
                  <a:pt x="21648" y="23816"/>
                  <a:pt x="21568" y="23856"/>
                </a:cubicBezTo>
                <a:cubicBezTo>
                  <a:pt x="21409" y="23935"/>
                  <a:pt x="21270" y="24055"/>
                  <a:pt x="21130" y="24114"/>
                </a:cubicBezTo>
                <a:cubicBezTo>
                  <a:pt x="20772" y="24254"/>
                  <a:pt x="20414" y="24274"/>
                  <a:pt x="20096" y="24373"/>
                </a:cubicBezTo>
                <a:cubicBezTo>
                  <a:pt x="19897" y="24433"/>
                  <a:pt x="19718" y="24572"/>
                  <a:pt x="19519" y="24612"/>
                </a:cubicBezTo>
                <a:cubicBezTo>
                  <a:pt x="19280" y="24691"/>
                  <a:pt x="19021" y="24691"/>
                  <a:pt x="18803" y="24711"/>
                </a:cubicBezTo>
                <a:cubicBezTo>
                  <a:pt x="18743" y="24771"/>
                  <a:pt x="18624" y="24791"/>
                  <a:pt x="18584" y="24910"/>
                </a:cubicBezTo>
                <a:cubicBezTo>
                  <a:pt x="18504" y="24930"/>
                  <a:pt x="18484" y="24811"/>
                  <a:pt x="18405" y="24831"/>
                </a:cubicBezTo>
                <a:cubicBezTo>
                  <a:pt x="18405" y="24831"/>
                  <a:pt x="18345" y="24930"/>
                  <a:pt x="18345" y="24930"/>
                </a:cubicBezTo>
                <a:cubicBezTo>
                  <a:pt x="18305" y="24950"/>
                  <a:pt x="18246" y="24950"/>
                  <a:pt x="18206" y="24950"/>
                </a:cubicBezTo>
                <a:cubicBezTo>
                  <a:pt x="18007" y="24990"/>
                  <a:pt x="17768" y="24930"/>
                  <a:pt x="17629" y="25030"/>
                </a:cubicBezTo>
                <a:cubicBezTo>
                  <a:pt x="16912" y="25408"/>
                  <a:pt x="16077" y="25308"/>
                  <a:pt x="15420" y="25646"/>
                </a:cubicBezTo>
                <a:cubicBezTo>
                  <a:pt x="15042" y="25706"/>
                  <a:pt x="14425" y="25786"/>
                  <a:pt x="14067" y="26044"/>
                </a:cubicBezTo>
                <a:cubicBezTo>
                  <a:pt x="13709" y="25945"/>
                  <a:pt x="13351" y="26124"/>
                  <a:pt x="12993" y="26204"/>
                </a:cubicBezTo>
                <a:cubicBezTo>
                  <a:pt x="12774" y="26243"/>
                  <a:pt x="12555" y="26223"/>
                  <a:pt x="12336" y="26263"/>
                </a:cubicBezTo>
                <a:cubicBezTo>
                  <a:pt x="12297" y="26263"/>
                  <a:pt x="12177" y="26363"/>
                  <a:pt x="12157" y="26363"/>
                </a:cubicBezTo>
                <a:cubicBezTo>
                  <a:pt x="12137" y="26363"/>
                  <a:pt x="12137" y="26303"/>
                  <a:pt x="12098" y="26323"/>
                </a:cubicBezTo>
                <a:cubicBezTo>
                  <a:pt x="11978" y="26343"/>
                  <a:pt x="11899" y="26403"/>
                  <a:pt x="11779" y="26422"/>
                </a:cubicBezTo>
                <a:cubicBezTo>
                  <a:pt x="11620" y="26442"/>
                  <a:pt x="11441" y="26422"/>
                  <a:pt x="11282" y="26422"/>
                </a:cubicBezTo>
                <a:cubicBezTo>
                  <a:pt x="11083" y="26403"/>
                  <a:pt x="10904" y="26343"/>
                  <a:pt x="10725" y="26343"/>
                </a:cubicBezTo>
                <a:cubicBezTo>
                  <a:pt x="10347" y="26363"/>
                  <a:pt x="9949" y="26661"/>
                  <a:pt x="9571" y="26482"/>
                </a:cubicBezTo>
                <a:cubicBezTo>
                  <a:pt x="9412" y="26582"/>
                  <a:pt x="9292" y="26522"/>
                  <a:pt x="9173" y="26442"/>
                </a:cubicBezTo>
                <a:cubicBezTo>
                  <a:pt x="8874" y="26582"/>
                  <a:pt x="8576" y="26522"/>
                  <a:pt x="8297" y="26522"/>
                </a:cubicBezTo>
                <a:cubicBezTo>
                  <a:pt x="8118" y="26522"/>
                  <a:pt x="7979" y="26562"/>
                  <a:pt x="7820" y="26562"/>
                </a:cubicBezTo>
                <a:cubicBezTo>
                  <a:pt x="7661" y="26542"/>
                  <a:pt x="7621" y="26462"/>
                  <a:pt x="7502" y="26502"/>
                </a:cubicBezTo>
                <a:cubicBezTo>
                  <a:pt x="7362" y="26542"/>
                  <a:pt x="6885" y="26403"/>
                  <a:pt x="6765" y="26383"/>
                </a:cubicBezTo>
                <a:cubicBezTo>
                  <a:pt x="6686" y="26383"/>
                  <a:pt x="6626" y="26403"/>
                  <a:pt x="6586" y="26383"/>
                </a:cubicBezTo>
                <a:cubicBezTo>
                  <a:pt x="6566" y="26383"/>
                  <a:pt x="6566" y="26323"/>
                  <a:pt x="6566" y="26323"/>
                </a:cubicBezTo>
                <a:cubicBezTo>
                  <a:pt x="6328" y="26303"/>
                  <a:pt x="5890" y="26243"/>
                  <a:pt x="5790" y="26263"/>
                </a:cubicBezTo>
                <a:cubicBezTo>
                  <a:pt x="5651" y="26323"/>
                  <a:pt x="5512" y="26184"/>
                  <a:pt x="5412" y="26144"/>
                </a:cubicBezTo>
                <a:cubicBezTo>
                  <a:pt x="4935" y="25965"/>
                  <a:pt x="4636" y="25925"/>
                  <a:pt x="4219" y="25925"/>
                </a:cubicBezTo>
                <a:cubicBezTo>
                  <a:pt x="4119" y="25885"/>
                  <a:pt x="4079" y="25845"/>
                  <a:pt x="4040" y="25786"/>
                </a:cubicBezTo>
                <a:cubicBezTo>
                  <a:pt x="3980" y="25686"/>
                  <a:pt x="3841" y="25925"/>
                  <a:pt x="3861" y="25766"/>
                </a:cubicBezTo>
                <a:cubicBezTo>
                  <a:pt x="3662" y="25746"/>
                  <a:pt x="3642" y="25666"/>
                  <a:pt x="3443" y="25567"/>
                </a:cubicBezTo>
                <a:cubicBezTo>
                  <a:pt x="3343" y="25746"/>
                  <a:pt x="3204" y="25487"/>
                  <a:pt x="3204" y="25487"/>
                </a:cubicBezTo>
                <a:cubicBezTo>
                  <a:pt x="3144" y="25447"/>
                  <a:pt x="3085" y="25507"/>
                  <a:pt x="3065" y="25487"/>
                </a:cubicBezTo>
                <a:cubicBezTo>
                  <a:pt x="2905" y="25388"/>
                  <a:pt x="2806" y="25209"/>
                  <a:pt x="2647" y="25129"/>
                </a:cubicBezTo>
                <a:cubicBezTo>
                  <a:pt x="2527" y="25089"/>
                  <a:pt x="2408" y="25109"/>
                  <a:pt x="2269" y="25089"/>
                </a:cubicBezTo>
                <a:cubicBezTo>
                  <a:pt x="1931" y="25030"/>
                  <a:pt x="1493" y="24791"/>
                  <a:pt x="1075" y="24552"/>
                </a:cubicBezTo>
                <a:cubicBezTo>
                  <a:pt x="916" y="24691"/>
                  <a:pt x="1155" y="24751"/>
                  <a:pt x="1214" y="24831"/>
                </a:cubicBezTo>
                <a:cubicBezTo>
                  <a:pt x="1354" y="25010"/>
                  <a:pt x="1473" y="25109"/>
                  <a:pt x="1592" y="25169"/>
                </a:cubicBezTo>
                <a:cubicBezTo>
                  <a:pt x="1672" y="25189"/>
                  <a:pt x="1692" y="25288"/>
                  <a:pt x="1712" y="25308"/>
                </a:cubicBezTo>
                <a:cubicBezTo>
                  <a:pt x="2030" y="25567"/>
                  <a:pt x="2508" y="25865"/>
                  <a:pt x="2806" y="25945"/>
                </a:cubicBezTo>
                <a:cubicBezTo>
                  <a:pt x="3284" y="26104"/>
                  <a:pt x="3681" y="26343"/>
                  <a:pt x="4139" y="26522"/>
                </a:cubicBezTo>
                <a:cubicBezTo>
                  <a:pt x="4378" y="26601"/>
                  <a:pt x="4676" y="26701"/>
                  <a:pt x="4855" y="26721"/>
                </a:cubicBezTo>
                <a:cubicBezTo>
                  <a:pt x="4935" y="26741"/>
                  <a:pt x="4955" y="26820"/>
                  <a:pt x="4995" y="26840"/>
                </a:cubicBezTo>
                <a:cubicBezTo>
                  <a:pt x="5174" y="26900"/>
                  <a:pt x="5412" y="26940"/>
                  <a:pt x="5611" y="26980"/>
                </a:cubicBezTo>
                <a:cubicBezTo>
                  <a:pt x="5850" y="27039"/>
                  <a:pt x="6089" y="27099"/>
                  <a:pt x="6228" y="27119"/>
                </a:cubicBezTo>
                <a:cubicBezTo>
                  <a:pt x="6268" y="27119"/>
                  <a:pt x="6268" y="27178"/>
                  <a:pt x="6268" y="27178"/>
                </a:cubicBezTo>
                <a:cubicBezTo>
                  <a:pt x="6507" y="27258"/>
                  <a:pt x="6606" y="27159"/>
                  <a:pt x="6765" y="27198"/>
                </a:cubicBezTo>
                <a:cubicBezTo>
                  <a:pt x="6765" y="27198"/>
                  <a:pt x="6825" y="27258"/>
                  <a:pt x="6885" y="27278"/>
                </a:cubicBezTo>
                <a:cubicBezTo>
                  <a:pt x="6964" y="27298"/>
                  <a:pt x="7024" y="27258"/>
                  <a:pt x="7064" y="27258"/>
                </a:cubicBezTo>
                <a:cubicBezTo>
                  <a:pt x="7322" y="27298"/>
                  <a:pt x="7581" y="27397"/>
                  <a:pt x="7820" y="27417"/>
                </a:cubicBezTo>
                <a:cubicBezTo>
                  <a:pt x="8019" y="27417"/>
                  <a:pt x="8258" y="27338"/>
                  <a:pt x="8437" y="27358"/>
                </a:cubicBezTo>
                <a:cubicBezTo>
                  <a:pt x="8556" y="27358"/>
                  <a:pt x="8596" y="27417"/>
                  <a:pt x="8636" y="27437"/>
                </a:cubicBezTo>
                <a:cubicBezTo>
                  <a:pt x="8656" y="27437"/>
                  <a:pt x="8675" y="27377"/>
                  <a:pt x="8675" y="27377"/>
                </a:cubicBezTo>
                <a:cubicBezTo>
                  <a:pt x="9034" y="27417"/>
                  <a:pt x="9451" y="27457"/>
                  <a:pt x="9670" y="27497"/>
                </a:cubicBezTo>
                <a:cubicBezTo>
                  <a:pt x="9730" y="27497"/>
                  <a:pt x="9750" y="27457"/>
                  <a:pt x="9790" y="27457"/>
                </a:cubicBezTo>
                <a:cubicBezTo>
                  <a:pt x="10008" y="27417"/>
                  <a:pt x="10148" y="27437"/>
                  <a:pt x="10367" y="27437"/>
                </a:cubicBezTo>
                <a:cubicBezTo>
                  <a:pt x="10585" y="27437"/>
                  <a:pt x="10904" y="27377"/>
                  <a:pt x="11162" y="27358"/>
                </a:cubicBezTo>
                <a:cubicBezTo>
                  <a:pt x="11222" y="27358"/>
                  <a:pt x="11302" y="27377"/>
                  <a:pt x="11381" y="27377"/>
                </a:cubicBezTo>
                <a:cubicBezTo>
                  <a:pt x="12018" y="27318"/>
                  <a:pt x="12973" y="27318"/>
                  <a:pt x="13649" y="27178"/>
                </a:cubicBezTo>
                <a:cubicBezTo>
                  <a:pt x="14346" y="27039"/>
                  <a:pt x="14983" y="26860"/>
                  <a:pt x="15599" y="26741"/>
                </a:cubicBezTo>
                <a:cubicBezTo>
                  <a:pt x="15957" y="26661"/>
                  <a:pt x="16256" y="26562"/>
                  <a:pt x="16554" y="26502"/>
                </a:cubicBezTo>
                <a:cubicBezTo>
                  <a:pt x="16952" y="26422"/>
                  <a:pt x="17390" y="26442"/>
                  <a:pt x="17828" y="26323"/>
                </a:cubicBezTo>
                <a:cubicBezTo>
                  <a:pt x="17967" y="26283"/>
                  <a:pt x="18106" y="26223"/>
                  <a:pt x="18246" y="26164"/>
                </a:cubicBezTo>
                <a:cubicBezTo>
                  <a:pt x="18763" y="26005"/>
                  <a:pt x="19101" y="25905"/>
                  <a:pt x="19539" y="25806"/>
                </a:cubicBezTo>
                <a:lnTo>
                  <a:pt x="20116" y="25666"/>
                </a:lnTo>
                <a:cubicBezTo>
                  <a:pt x="20315" y="25607"/>
                  <a:pt x="20534" y="25547"/>
                  <a:pt x="20733" y="25487"/>
                </a:cubicBezTo>
                <a:cubicBezTo>
                  <a:pt x="21130" y="25348"/>
                  <a:pt x="21528" y="25209"/>
                  <a:pt x="21906" y="25030"/>
                </a:cubicBezTo>
                <a:cubicBezTo>
                  <a:pt x="22583" y="24751"/>
                  <a:pt x="23220" y="24333"/>
                  <a:pt x="23797" y="23856"/>
                </a:cubicBezTo>
                <a:cubicBezTo>
                  <a:pt x="24433" y="23279"/>
                  <a:pt x="25010" y="22602"/>
                  <a:pt x="25468" y="21866"/>
                </a:cubicBezTo>
                <a:cubicBezTo>
                  <a:pt x="26105" y="20891"/>
                  <a:pt x="26542" y="19697"/>
                  <a:pt x="26662" y="18563"/>
                </a:cubicBezTo>
                <a:cubicBezTo>
                  <a:pt x="26761" y="17608"/>
                  <a:pt x="26861" y="16474"/>
                  <a:pt x="26781" y="15479"/>
                </a:cubicBezTo>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25" name="Google Shape;1920;p22"/>
          <p:cNvSpPr/>
          <p:nvPr/>
        </p:nvSpPr>
        <p:spPr>
          <a:xfrm rot="-1027525">
            <a:off x="446127" y="759675"/>
            <a:ext cx="873168" cy="1079220"/>
          </a:xfrm>
          <a:custGeom>
            <a:avLst/>
            <a:ahLst/>
            <a:rect l="l" t="t" r="r" b="b"/>
            <a:pathLst>
              <a:path w="26881" h="33222" extrusionOk="0">
                <a:moveTo>
                  <a:pt x="9335" y="18405"/>
                </a:moveTo>
                <a:cubicBezTo>
                  <a:pt x="9327" y="18416"/>
                  <a:pt x="9319" y="18428"/>
                  <a:pt x="9312" y="18439"/>
                </a:cubicBezTo>
                <a:cubicBezTo>
                  <a:pt x="9319" y="18429"/>
                  <a:pt x="9327" y="18417"/>
                  <a:pt x="9335" y="18405"/>
                </a:cubicBezTo>
                <a:close/>
                <a:moveTo>
                  <a:pt x="8914" y="18817"/>
                </a:moveTo>
                <a:lnTo>
                  <a:pt x="8914" y="18817"/>
                </a:lnTo>
                <a:cubicBezTo>
                  <a:pt x="8904" y="18836"/>
                  <a:pt x="8895" y="18854"/>
                  <a:pt x="8887" y="18871"/>
                </a:cubicBezTo>
                <a:lnTo>
                  <a:pt x="8887" y="18871"/>
                </a:lnTo>
                <a:lnTo>
                  <a:pt x="8914" y="18817"/>
                </a:lnTo>
                <a:close/>
                <a:moveTo>
                  <a:pt x="7761" y="25656"/>
                </a:moveTo>
                <a:lnTo>
                  <a:pt x="7760" y="25661"/>
                </a:lnTo>
                <a:cubicBezTo>
                  <a:pt x="7760" y="25660"/>
                  <a:pt x="7761" y="25658"/>
                  <a:pt x="7761" y="25656"/>
                </a:cubicBezTo>
                <a:close/>
                <a:moveTo>
                  <a:pt x="7641" y="25801"/>
                </a:moveTo>
                <a:lnTo>
                  <a:pt x="7641" y="25801"/>
                </a:lnTo>
                <a:cubicBezTo>
                  <a:pt x="7633" y="25805"/>
                  <a:pt x="7626" y="25810"/>
                  <a:pt x="7619" y="25814"/>
                </a:cubicBezTo>
                <a:lnTo>
                  <a:pt x="7619" y="25814"/>
                </a:lnTo>
                <a:cubicBezTo>
                  <a:pt x="7626" y="25811"/>
                  <a:pt x="7633" y="25807"/>
                  <a:pt x="7641" y="25801"/>
                </a:cubicBezTo>
                <a:close/>
                <a:moveTo>
                  <a:pt x="2945" y="27653"/>
                </a:moveTo>
                <a:cubicBezTo>
                  <a:pt x="2938" y="27674"/>
                  <a:pt x="2932" y="27694"/>
                  <a:pt x="2925" y="27711"/>
                </a:cubicBezTo>
                <a:cubicBezTo>
                  <a:pt x="2934" y="27689"/>
                  <a:pt x="2941" y="27670"/>
                  <a:pt x="2945" y="27653"/>
                </a:cubicBezTo>
                <a:close/>
                <a:moveTo>
                  <a:pt x="3400" y="31173"/>
                </a:moveTo>
                <a:cubicBezTo>
                  <a:pt x="3395" y="31179"/>
                  <a:pt x="3389" y="31186"/>
                  <a:pt x="3383" y="31192"/>
                </a:cubicBezTo>
                <a:cubicBezTo>
                  <a:pt x="3389" y="31186"/>
                  <a:pt x="3395" y="31180"/>
                  <a:pt x="3400" y="31173"/>
                </a:cubicBezTo>
                <a:close/>
                <a:moveTo>
                  <a:pt x="2686" y="31829"/>
                </a:moveTo>
                <a:cubicBezTo>
                  <a:pt x="2666" y="31909"/>
                  <a:pt x="2587" y="31988"/>
                  <a:pt x="2468" y="32068"/>
                </a:cubicBezTo>
                <a:cubicBezTo>
                  <a:pt x="2507" y="31968"/>
                  <a:pt x="2587" y="31889"/>
                  <a:pt x="2686" y="31829"/>
                </a:cubicBezTo>
                <a:close/>
                <a:moveTo>
                  <a:pt x="2249" y="31929"/>
                </a:moveTo>
                <a:cubicBezTo>
                  <a:pt x="2288" y="31968"/>
                  <a:pt x="2308" y="32048"/>
                  <a:pt x="2288" y="32147"/>
                </a:cubicBezTo>
                <a:cubicBezTo>
                  <a:pt x="2229" y="32187"/>
                  <a:pt x="2149" y="32227"/>
                  <a:pt x="2090" y="32247"/>
                </a:cubicBezTo>
                <a:cubicBezTo>
                  <a:pt x="2090" y="32207"/>
                  <a:pt x="2090" y="32187"/>
                  <a:pt x="2090" y="32147"/>
                </a:cubicBezTo>
                <a:cubicBezTo>
                  <a:pt x="2149" y="32088"/>
                  <a:pt x="2189" y="32008"/>
                  <a:pt x="2249" y="31929"/>
                </a:cubicBezTo>
                <a:close/>
                <a:moveTo>
                  <a:pt x="25318" y="0"/>
                </a:moveTo>
                <a:cubicBezTo>
                  <a:pt x="25303" y="0"/>
                  <a:pt x="25289" y="5"/>
                  <a:pt x="25269" y="15"/>
                </a:cubicBezTo>
                <a:cubicBezTo>
                  <a:pt x="25265" y="11"/>
                  <a:pt x="25261" y="10"/>
                  <a:pt x="25257" y="10"/>
                </a:cubicBezTo>
                <a:cubicBezTo>
                  <a:pt x="25241" y="10"/>
                  <a:pt x="25225" y="39"/>
                  <a:pt x="25209" y="55"/>
                </a:cubicBezTo>
                <a:lnTo>
                  <a:pt x="25149" y="115"/>
                </a:lnTo>
                <a:cubicBezTo>
                  <a:pt x="25070" y="214"/>
                  <a:pt x="24990" y="333"/>
                  <a:pt x="24911" y="473"/>
                </a:cubicBezTo>
                <a:cubicBezTo>
                  <a:pt x="24897" y="478"/>
                  <a:pt x="24887" y="481"/>
                  <a:pt x="24880" y="481"/>
                </a:cubicBezTo>
                <a:cubicBezTo>
                  <a:pt x="24814" y="481"/>
                  <a:pt x="25002" y="254"/>
                  <a:pt x="24930" y="254"/>
                </a:cubicBezTo>
                <a:cubicBezTo>
                  <a:pt x="24791" y="532"/>
                  <a:pt x="24632" y="711"/>
                  <a:pt x="24274" y="1010"/>
                </a:cubicBezTo>
                <a:lnTo>
                  <a:pt x="24294" y="930"/>
                </a:lnTo>
                <a:lnTo>
                  <a:pt x="24294" y="930"/>
                </a:lnTo>
                <a:cubicBezTo>
                  <a:pt x="24035" y="1209"/>
                  <a:pt x="23936" y="1308"/>
                  <a:pt x="23796" y="1448"/>
                </a:cubicBezTo>
                <a:cubicBezTo>
                  <a:pt x="23657" y="1587"/>
                  <a:pt x="23518" y="1706"/>
                  <a:pt x="23379" y="1806"/>
                </a:cubicBezTo>
                <a:cubicBezTo>
                  <a:pt x="23100" y="2044"/>
                  <a:pt x="22821" y="2283"/>
                  <a:pt x="22423" y="2641"/>
                </a:cubicBezTo>
                <a:lnTo>
                  <a:pt x="22563" y="2681"/>
                </a:lnTo>
                <a:cubicBezTo>
                  <a:pt x="22404" y="2840"/>
                  <a:pt x="22344" y="2840"/>
                  <a:pt x="22244" y="2900"/>
                </a:cubicBezTo>
                <a:cubicBezTo>
                  <a:pt x="22237" y="2956"/>
                  <a:pt x="22247" y="2978"/>
                  <a:pt x="22268" y="2978"/>
                </a:cubicBezTo>
                <a:cubicBezTo>
                  <a:pt x="22344" y="2978"/>
                  <a:pt x="22566" y="2682"/>
                  <a:pt x="22650" y="2682"/>
                </a:cubicBezTo>
                <a:cubicBezTo>
                  <a:pt x="22673" y="2682"/>
                  <a:pt x="22686" y="2705"/>
                  <a:pt x="22682" y="2761"/>
                </a:cubicBezTo>
                <a:cubicBezTo>
                  <a:pt x="22291" y="2800"/>
                  <a:pt x="21593" y="3896"/>
                  <a:pt x="21248" y="3896"/>
                </a:cubicBezTo>
                <a:cubicBezTo>
                  <a:pt x="21241" y="3896"/>
                  <a:pt x="21236" y="3896"/>
                  <a:pt x="21230" y="3895"/>
                </a:cubicBezTo>
                <a:lnTo>
                  <a:pt x="21230" y="3895"/>
                </a:lnTo>
                <a:cubicBezTo>
                  <a:pt x="20991" y="4153"/>
                  <a:pt x="21389" y="3915"/>
                  <a:pt x="21150" y="4173"/>
                </a:cubicBezTo>
                <a:lnTo>
                  <a:pt x="21031" y="4193"/>
                </a:lnTo>
                <a:lnTo>
                  <a:pt x="21051" y="4333"/>
                </a:lnTo>
                <a:cubicBezTo>
                  <a:pt x="20922" y="4447"/>
                  <a:pt x="20814" y="4489"/>
                  <a:pt x="20741" y="4489"/>
                </a:cubicBezTo>
                <a:cubicBezTo>
                  <a:pt x="20712" y="4489"/>
                  <a:pt x="20689" y="4483"/>
                  <a:pt x="20673" y="4472"/>
                </a:cubicBezTo>
                <a:cubicBezTo>
                  <a:pt x="20712" y="4432"/>
                  <a:pt x="20772" y="4333"/>
                  <a:pt x="20812" y="4293"/>
                </a:cubicBezTo>
                <a:lnTo>
                  <a:pt x="20812" y="4293"/>
                </a:lnTo>
                <a:cubicBezTo>
                  <a:pt x="20553" y="4432"/>
                  <a:pt x="20295" y="4870"/>
                  <a:pt x="20195" y="4989"/>
                </a:cubicBezTo>
                <a:lnTo>
                  <a:pt x="20434" y="4790"/>
                </a:lnTo>
                <a:lnTo>
                  <a:pt x="20434" y="4790"/>
                </a:lnTo>
                <a:cubicBezTo>
                  <a:pt x="20135" y="5168"/>
                  <a:pt x="19777" y="5566"/>
                  <a:pt x="19419" y="5964"/>
                </a:cubicBezTo>
                <a:cubicBezTo>
                  <a:pt x="19081" y="6362"/>
                  <a:pt x="18743" y="6780"/>
                  <a:pt x="18504" y="7178"/>
                </a:cubicBezTo>
                <a:lnTo>
                  <a:pt x="18584" y="7178"/>
                </a:lnTo>
                <a:cubicBezTo>
                  <a:pt x="18205" y="7775"/>
                  <a:pt x="18166" y="7556"/>
                  <a:pt x="17708" y="8192"/>
                </a:cubicBezTo>
                <a:lnTo>
                  <a:pt x="17708" y="8153"/>
                </a:lnTo>
                <a:cubicBezTo>
                  <a:pt x="17648" y="8312"/>
                  <a:pt x="17549" y="8491"/>
                  <a:pt x="17410" y="8650"/>
                </a:cubicBezTo>
                <a:cubicBezTo>
                  <a:pt x="17422" y="8607"/>
                  <a:pt x="17414" y="8592"/>
                  <a:pt x="17394" y="8592"/>
                </a:cubicBezTo>
                <a:cubicBezTo>
                  <a:pt x="17345" y="8592"/>
                  <a:pt x="17221" y="8689"/>
                  <a:pt x="17174" y="8689"/>
                </a:cubicBezTo>
                <a:cubicBezTo>
                  <a:pt x="17152" y="8689"/>
                  <a:pt x="17146" y="8669"/>
                  <a:pt x="17171" y="8610"/>
                </a:cubicBezTo>
                <a:lnTo>
                  <a:pt x="17171" y="8610"/>
                </a:lnTo>
                <a:cubicBezTo>
                  <a:pt x="16773" y="9267"/>
                  <a:pt x="16992" y="8968"/>
                  <a:pt x="16833" y="9486"/>
                </a:cubicBezTo>
                <a:lnTo>
                  <a:pt x="16693" y="9525"/>
                </a:lnTo>
                <a:cubicBezTo>
                  <a:pt x="16634" y="9705"/>
                  <a:pt x="16673" y="9744"/>
                  <a:pt x="16435" y="10063"/>
                </a:cubicBezTo>
                <a:cubicBezTo>
                  <a:pt x="16479" y="9968"/>
                  <a:pt x="16467" y="9943"/>
                  <a:pt x="16435" y="9943"/>
                </a:cubicBezTo>
                <a:cubicBezTo>
                  <a:pt x="16401" y="9943"/>
                  <a:pt x="16346" y="9970"/>
                  <a:pt x="16311" y="9970"/>
                </a:cubicBezTo>
                <a:cubicBezTo>
                  <a:pt x="16274" y="9970"/>
                  <a:pt x="16260" y="9941"/>
                  <a:pt x="16315" y="9824"/>
                </a:cubicBezTo>
                <a:lnTo>
                  <a:pt x="16315" y="9824"/>
                </a:lnTo>
                <a:cubicBezTo>
                  <a:pt x="15619" y="10321"/>
                  <a:pt x="15718" y="10898"/>
                  <a:pt x="15221" y="10998"/>
                </a:cubicBezTo>
                <a:cubicBezTo>
                  <a:pt x="15217" y="11091"/>
                  <a:pt x="15239" y="11128"/>
                  <a:pt x="15275" y="11128"/>
                </a:cubicBezTo>
                <a:cubicBezTo>
                  <a:pt x="15398" y="11128"/>
                  <a:pt x="15690" y="10710"/>
                  <a:pt x="15709" y="10710"/>
                </a:cubicBezTo>
                <a:cubicBezTo>
                  <a:pt x="15712" y="10710"/>
                  <a:pt x="15709" y="10719"/>
                  <a:pt x="15699" y="10739"/>
                </a:cubicBezTo>
                <a:cubicBezTo>
                  <a:pt x="15713" y="10733"/>
                  <a:pt x="15725" y="10730"/>
                  <a:pt x="15735" y="10730"/>
                </a:cubicBezTo>
                <a:cubicBezTo>
                  <a:pt x="15842" y="10730"/>
                  <a:pt x="15644" y="11112"/>
                  <a:pt x="15480" y="11276"/>
                </a:cubicBezTo>
                <a:cubicBezTo>
                  <a:pt x="15321" y="11475"/>
                  <a:pt x="14942" y="11416"/>
                  <a:pt x="14525" y="11933"/>
                </a:cubicBezTo>
                <a:cubicBezTo>
                  <a:pt x="14564" y="11873"/>
                  <a:pt x="14564" y="11873"/>
                  <a:pt x="14604" y="11814"/>
                </a:cubicBezTo>
                <a:lnTo>
                  <a:pt x="14604" y="11814"/>
                </a:lnTo>
                <a:cubicBezTo>
                  <a:pt x="14385" y="11973"/>
                  <a:pt x="14365" y="12251"/>
                  <a:pt x="14087" y="12410"/>
                </a:cubicBezTo>
                <a:cubicBezTo>
                  <a:pt x="14107" y="12649"/>
                  <a:pt x="13848" y="12709"/>
                  <a:pt x="13968" y="12888"/>
                </a:cubicBezTo>
                <a:lnTo>
                  <a:pt x="14306" y="12391"/>
                </a:lnTo>
                <a:lnTo>
                  <a:pt x="14306" y="12391"/>
                </a:lnTo>
                <a:cubicBezTo>
                  <a:pt x="14147" y="12689"/>
                  <a:pt x="14127" y="13087"/>
                  <a:pt x="13689" y="13465"/>
                </a:cubicBezTo>
                <a:cubicBezTo>
                  <a:pt x="13689" y="13405"/>
                  <a:pt x="13749" y="13226"/>
                  <a:pt x="13789" y="13127"/>
                </a:cubicBezTo>
                <a:lnTo>
                  <a:pt x="13789" y="13127"/>
                </a:lnTo>
                <a:cubicBezTo>
                  <a:pt x="13649" y="13206"/>
                  <a:pt x="13629" y="13405"/>
                  <a:pt x="13470" y="13485"/>
                </a:cubicBezTo>
                <a:cubicBezTo>
                  <a:pt x="13351" y="13326"/>
                  <a:pt x="13888" y="12888"/>
                  <a:pt x="13987" y="12490"/>
                </a:cubicBezTo>
                <a:lnTo>
                  <a:pt x="13987" y="12490"/>
                </a:lnTo>
                <a:cubicBezTo>
                  <a:pt x="13846" y="12569"/>
                  <a:pt x="13741" y="12935"/>
                  <a:pt x="13674" y="12935"/>
                </a:cubicBezTo>
                <a:cubicBezTo>
                  <a:pt x="13657" y="12935"/>
                  <a:pt x="13642" y="12910"/>
                  <a:pt x="13629" y="12848"/>
                </a:cubicBezTo>
                <a:lnTo>
                  <a:pt x="13629" y="12848"/>
                </a:lnTo>
                <a:cubicBezTo>
                  <a:pt x="13689" y="13246"/>
                  <a:pt x="13192" y="13346"/>
                  <a:pt x="13092" y="13823"/>
                </a:cubicBezTo>
                <a:lnTo>
                  <a:pt x="13013" y="13724"/>
                </a:lnTo>
                <a:cubicBezTo>
                  <a:pt x="12993" y="13803"/>
                  <a:pt x="12933" y="13942"/>
                  <a:pt x="12853" y="14042"/>
                </a:cubicBezTo>
                <a:lnTo>
                  <a:pt x="12873" y="13763"/>
                </a:lnTo>
                <a:lnTo>
                  <a:pt x="12873" y="13763"/>
                </a:lnTo>
                <a:cubicBezTo>
                  <a:pt x="12754" y="14141"/>
                  <a:pt x="12356" y="14241"/>
                  <a:pt x="12197" y="14559"/>
                </a:cubicBezTo>
                <a:cubicBezTo>
                  <a:pt x="12360" y="14344"/>
                  <a:pt x="12432" y="14284"/>
                  <a:pt x="12472" y="14284"/>
                </a:cubicBezTo>
                <a:cubicBezTo>
                  <a:pt x="12521" y="14284"/>
                  <a:pt x="12519" y="14379"/>
                  <a:pt x="12584" y="14379"/>
                </a:cubicBezTo>
                <a:cubicBezTo>
                  <a:pt x="12605" y="14379"/>
                  <a:pt x="12634" y="14368"/>
                  <a:pt x="12674" y="14340"/>
                </a:cubicBezTo>
                <a:lnTo>
                  <a:pt x="12674" y="14340"/>
                </a:lnTo>
                <a:cubicBezTo>
                  <a:pt x="12256" y="15136"/>
                  <a:pt x="12097" y="14559"/>
                  <a:pt x="11560" y="15335"/>
                </a:cubicBezTo>
                <a:cubicBezTo>
                  <a:pt x="11629" y="15252"/>
                  <a:pt x="11766" y="15140"/>
                  <a:pt x="11816" y="15140"/>
                </a:cubicBezTo>
                <a:cubicBezTo>
                  <a:pt x="11838" y="15140"/>
                  <a:pt x="11843" y="15161"/>
                  <a:pt x="11819" y="15216"/>
                </a:cubicBezTo>
                <a:cubicBezTo>
                  <a:pt x="11699" y="15355"/>
                  <a:pt x="11500" y="15534"/>
                  <a:pt x="11381" y="15574"/>
                </a:cubicBezTo>
                <a:cubicBezTo>
                  <a:pt x="11241" y="15780"/>
                  <a:pt x="11227" y="15833"/>
                  <a:pt x="11259" y="15833"/>
                </a:cubicBezTo>
                <a:cubicBezTo>
                  <a:pt x="11293" y="15833"/>
                  <a:pt x="11384" y="15769"/>
                  <a:pt x="11428" y="15769"/>
                </a:cubicBezTo>
                <a:cubicBezTo>
                  <a:pt x="11453" y="15769"/>
                  <a:pt x="11463" y="15789"/>
                  <a:pt x="11441" y="15852"/>
                </a:cubicBezTo>
                <a:cubicBezTo>
                  <a:pt x="11182" y="15932"/>
                  <a:pt x="11282" y="16151"/>
                  <a:pt x="11142" y="16410"/>
                </a:cubicBezTo>
                <a:lnTo>
                  <a:pt x="11043" y="16330"/>
                </a:lnTo>
                <a:lnTo>
                  <a:pt x="11043" y="16330"/>
                </a:lnTo>
                <a:cubicBezTo>
                  <a:pt x="10526" y="16887"/>
                  <a:pt x="11142" y="16648"/>
                  <a:pt x="10645" y="17146"/>
                </a:cubicBezTo>
                <a:lnTo>
                  <a:pt x="10685" y="16807"/>
                </a:lnTo>
                <a:lnTo>
                  <a:pt x="10685" y="16807"/>
                </a:lnTo>
                <a:lnTo>
                  <a:pt x="10506" y="17106"/>
                </a:lnTo>
                <a:lnTo>
                  <a:pt x="10426" y="16967"/>
                </a:lnTo>
                <a:cubicBezTo>
                  <a:pt x="10287" y="17345"/>
                  <a:pt x="10187" y="17424"/>
                  <a:pt x="9929" y="17703"/>
                </a:cubicBezTo>
                <a:cubicBezTo>
                  <a:pt x="9934" y="17702"/>
                  <a:pt x="9939" y="17701"/>
                  <a:pt x="9945" y="17701"/>
                </a:cubicBezTo>
                <a:cubicBezTo>
                  <a:pt x="10051" y="17701"/>
                  <a:pt x="10079" y="17894"/>
                  <a:pt x="9889" y="18141"/>
                </a:cubicBezTo>
                <a:cubicBezTo>
                  <a:pt x="9848" y="18169"/>
                  <a:pt x="9823" y="18179"/>
                  <a:pt x="9807" y="18179"/>
                </a:cubicBezTo>
                <a:cubicBezTo>
                  <a:pt x="9778" y="18179"/>
                  <a:pt x="9778" y="18150"/>
                  <a:pt x="9766" y="18150"/>
                </a:cubicBezTo>
                <a:cubicBezTo>
                  <a:pt x="9751" y="18150"/>
                  <a:pt x="9721" y="18189"/>
                  <a:pt x="9610" y="18359"/>
                </a:cubicBezTo>
                <a:cubicBezTo>
                  <a:pt x="9610" y="18240"/>
                  <a:pt x="9590" y="18081"/>
                  <a:pt x="9809" y="17981"/>
                </a:cubicBezTo>
                <a:cubicBezTo>
                  <a:pt x="9789" y="17942"/>
                  <a:pt x="9809" y="17842"/>
                  <a:pt x="9789" y="17802"/>
                </a:cubicBezTo>
                <a:cubicBezTo>
                  <a:pt x="9587" y="17931"/>
                  <a:pt x="9435" y="18248"/>
                  <a:pt x="9335" y="18405"/>
                </a:cubicBezTo>
                <a:lnTo>
                  <a:pt x="9335" y="18405"/>
                </a:lnTo>
                <a:cubicBezTo>
                  <a:pt x="9367" y="18358"/>
                  <a:pt x="9399" y="18316"/>
                  <a:pt x="9431" y="18300"/>
                </a:cubicBezTo>
                <a:lnTo>
                  <a:pt x="9431" y="18300"/>
                </a:lnTo>
                <a:lnTo>
                  <a:pt x="9173" y="18956"/>
                </a:lnTo>
                <a:cubicBezTo>
                  <a:pt x="9151" y="18969"/>
                  <a:pt x="9136" y="18974"/>
                  <a:pt x="9124" y="18974"/>
                </a:cubicBezTo>
                <a:cubicBezTo>
                  <a:pt x="9082" y="18974"/>
                  <a:pt x="9097" y="18900"/>
                  <a:pt x="9113" y="18837"/>
                </a:cubicBezTo>
                <a:lnTo>
                  <a:pt x="9113" y="18837"/>
                </a:lnTo>
                <a:cubicBezTo>
                  <a:pt x="9033" y="18956"/>
                  <a:pt x="9033" y="19076"/>
                  <a:pt x="8914" y="19235"/>
                </a:cubicBezTo>
                <a:cubicBezTo>
                  <a:pt x="8877" y="19143"/>
                  <a:pt x="8789" y="19085"/>
                  <a:pt x="8887" y="18871"/>
                </a:cubicBezTo>
                <a:lnTo>
                  <a:pt x="8887" y="18871"/>
                </a:lnTo>
                <a:lnTo>
                  <a:pt x="8615" y="19414"/>
                </a:lnTo>
                <a:cubicBezTo>
                  <a:pt x="8567" y="19430"/>
                  <a:pt x="8397" y="19554"/>
                  <a:pt x="8349" y="19554"/>
                </a:cubicBezTo>
                <a:cubicBezTo>
                  <a:pt x="8338" y="19554"/>
                  <a:pt x="8333" y="19548"/>
                  <a:pt x="8337" y="19533"/>
                </a:cubicBezTo>
                <a:lnTo>
                  <a:pt x="8337" y="19533"/>
                </a:lnTo>
                <a:cubicBezTo>
                  <a:pt x="8078" y="19792"/>
                  <a:pt x="7979" y="20369"/>
                  <a:pt x="7621" y="20707"/>
                </a:cubicBezTo>
                <a:cubicBezTo>
                  <a:pt x="7621" y="20747"/>
                  <a:pt x="7601" y="20787"/>
                  <a:pt x="7561" y="20886"/>
                </a:cubicBezTo>
                <a:cubicBezTo>
                  <a:pt x="7282" y="21244"/>
                  <a:pt x="6944" y="21483"/>
                  <a:pt x="6745" y="22020"/>
                </a:cubicBezTo>
                <a:lnTo>
                  <a:pt x="6427" y="22160"/>
                </a:lnTo>
                <a:cubicBezTo>
                  <a:pt x="6363" y="22264"/>
                  <a:pt x="6372" y="22291"/>
                  <a:pt x="6408" y="22291"/>
                </a:cubicBezTo>
                <a:cubicBezTo>
                  <a:pt x="6446" y="22291"/>
                  <a:pt x="6512" y="22263"/>
                  <a:pt x="6558" y="22263"/>
                </a:cubicBezTo>
                <a:cubicBezTo>
                  <a:pt x="6620" y="22263"/>
                  <a:pt x="6644" y="22314"/>
                  <a:pt x="6506" y="22557"/>
                </a:cubicBezTo>
                <a:cubicBezTo>
                  <a:pt x="6413" y="22729"/>
                  <a:pt x="6356" y="22775"/>
                  <a:pt x="6313" y="22775"/>
                </a:cubicBezTo>
                <a:cubicBezTo>
                  <a:pt x="6263" y="22775"/>
                  <a:pt x="6231" y="22712"/>
                  <a:pt x="6183" y="22712"/>
                </a:cubicBezTo>
                <a:cubicBezTo>
                  <a:pt x="6167" y="22712"/>
                  <a:pt x="6149" y="22719"/>
                  <a:pt x="6128" y="22737"/>
                </a:cubicBezTo>
                <a:cubicBezTo>
                  <a:pt x="6069" y="22995"/>
                  <a:pt x="5969" y="23453"/>
                  <a:pt x="5591" y="23731"/>
                </a:cubicBezTo>
                <a:cubicBezTo>
                  <a:pt x="5651" y="23592"/>
                  <a:pt x="5731" y="23513"/>
                  <a:pt x="5810" y="23393"/>
                </a:cubicBezTo>
                <a:lnTo>
                  <a:pt x="5810" y="23393"/>
                </a:lnTo>
                <a:lnTo>
                  <a:pt x="5512" y="23612"/>
                </a:lnTo>
                <a:cubicBezTo>
                  <a:pt x="5587" y="23278"/>
                  <a:pt x="5744" y="23072"/>
                  <a:pt x="5673" y="23072"/>
                </a:cubicBezTo>
                <a:cubicBezTo>
                  <a:pt x="5651" y="23072"/>
                  <a:pt x="5607" y="23092"/>
                  <a:pt x="5532" y="23134"/>
                </a:cubicBezTo>
                <a:cubicBezTo>
                  <a:pt x="5810" y="23393"/>
                  <a:pt x="4795" y="24269"/>
                  <a:pt x="5054" y="24507"/>
                </a:cubicBezTo>
                <a:lnTo>
                  <a:pt x="4875" y="24666"/>
                </a:lnTo>
                <a:cubicBezTo>
                  <a:pt x="4915" y="24607"/>
                  <a:pt x="4895" y="24587"/>
                  <a:pt x="4935" y="24527"/>
                </a:cubicBezTo>
                <a:lnTo>
                  <a:pt x="4935" y="24527"/>
                </a:lnTo>
                <a:cubicBezTo>
                  <a:pt x="4537" y="24806"/>
                  <a:pt x="4955" y="24945"/>
                  <a:pt x="4596" y="25403"/>
                </a:cubicBezTo>
                <a:cubicBezTo>
                  <a:pt x="4504" y="25495"/>
                  <a:pt x="4421" y="25569"/>
                  <a:pt x="4387" y="25569"/>
                </a:cubicBezTo>
                <a:cubicBezTo>
                  <a:pt x="4369" y="25569"/>
                  <a:pt x="4364" y="25549"/>
                  <a:pt x="4378" y="25502"/>
                </a:cubicBezTo>
                <a:lnTo>
                  <a:pt x="4378" y="25502"/>
                </a:lnTo>
                <a:lnTo>
                  <a:pt x="4199" y="25920"/>
                </a:lnTo>
                <a:cubicBezTo>
                  <a:pt x="4172" y="25955"/>
                  <a:pt x="4150" y="25971"/>
                  <a:pt x="4137" y="25971"/>
                </a:cubicBezTo>
                <a:cubicBezTo>
                  <a:pt x="4119" y="25971"/>
                  <a:pt x="4116" y="25945"/>
                  <a:pt x="4139" y="25900"/>
                </a:cubicBezTo>
                <a:lnTo>
                  <a:pt x="4139" y="25900"/>
                </a:lnTo>
                <a:lnTo>
                  <a:pt x="3820" y="26437"/>
                </a:lnTo>
                <a:lnTo>
                  <a:pt x="3801" y="26417"/>
                </a:lnTo>
                <a:cubicBezTo>
                  <a:pt x="3801" y="26537"/>
                  <a:pt x="3741" y="26756"/>
                  <a:pt x="3721" y="26875"/>
                </a:cubicBezTo>
                <a:cubicBezTo>
                  <a:pt x="3693" y="26895"/>
                  <a:pt x="3677" y="26903"/>
                  <a:pt x="3669" y="26903"/>
                </a:cubicBezTo>
                <a:cubicBezTo>
                  <a:pt x="3639" y="26903"/>
                  <a:pt x="3718" y="26794"/>
                  <a:pt x="3688" y="26794"/>
                </a:cubicBezTo>
                <a:cubicBezTo>
                  <a:pt x="3686" y="26794"/>
                  <a:pt x="3684" y="26794"/>
                  <a:pt x="3681" y="26795"/>
                </a:cubicBezTo>
                <a:lnTo>
                  <a:pt x="3522" y="27154"/>
                </a:lnTo>
                <a:cubicBezTo>
                  <a:pt x="3508" y="27159"/>
                  <a:pt x="3496" y="27161"/>
                  <a:pt x="3486" y="27161"/>
                </a:cubicBezTo>
                <a:cubicBezTo>
                  <a:pt x="3381" y="27161"/>
                  <a:pt x="3476" y="26897"/>
                  <a:pt x="3622" y="26716"/>
                </a:cubicBezTo>
                <a:lnTo>
                  <a:pt x="3622" y="26716"/>
                </a:lnTo>
                <a:cubicBezTo>
                  <a:pt x="3124" y="26795"/>
                  <a:pt x="3522" y="27014"/>
                  <a:pt x="2925" y="27532"/>
                </a:cubicBezTo>
                <a:lnTo>
                  <a:pt x="3084" y="27213"/>
                </a:lnTo>
                <a:lnTo>
                  <a:pt x="3084" y="27213"/>
                </a:lnTo>
                <a:cubicBezTo>
                  <a:pt x="2786" y="27273"/>
                  <a:pt x="2706" y="27551"/>
                  <a:pt x="2368" y="27810"/>
                </a:cubicBezTo>
                <a:cubicBezTo>
                  <a:pt x="2438" y="27782"/>
                  <a:pt x="2763" y="27558"/>
                  <a:pt x="2895" y="27558"/>
                </a:cubicBezTo>
                <a:cubicBezTo>
                  <a:pt x="2940" y="27558"/>
                  <a:pt x="2963" y="27584"/>
                  <a:pt x="2945" y="27653"/>
                </a:cubicBezTo>
                <a:lnTo>
                  <a:pt x="2945" y="27653"/>
                </a:lnTo>
                <a:cubicBezTo>
                  <a:pt x="2980" y="27544"/>
                  <a:pt x="3024" y="27389"/>
                  <a:pt x="3124" y="27372"/>
                </a:cubicBezTo>
                <a:lnTo>
                  <a:pt x="3124" y="27372"/>
                </a:lnTo>
                <a:cubicBezTo>
                  <a:pt x="3164" y="27551"/>
                  <a:pt x="3064" y="27591"/>
                  <a:pt x="2925" y="27711"/>
                </a:cubicBezTo>
                <a:cubicBezTo>
                  <a:pt x="2846" y="27790"/>
                  <a:pt x="2746" y="27910"/>
                  <a:pt x="2686" y="28128"/>
                </a:cubicBezTo>
                <a:cubicBezTo>
                  <a:pt x="2672" y="28121"/>
                  <a:pt x="2658" y="28118"/>
                  <a:pt x="2644" y="28118"/>
                </a:cubicBezTo>
                <a:cubicBezTo>
                  <a:pt x="2547" y="28118"/>
                  <a:pt x="2470" y="28294"/>
                  <a:pt x="2348" y="28487"/>
                </a:cubicBezTo>
                <a:lnTo>
                  <a:pt x="2209" y="28387"/>
                </a:lnTo>
                <a:cubicBezTo>
                  <a:pt x="2090" y="28646"/>
                  <a:pt x="2169" y="28686"/>
                  <a:pt x="2149" y="28865"/>
                </a:cubicBezTo>
                <a:cubicBezTo>
                  <a:pt x="1977" y="29089"/>
                  <a:pt x="1849" y="29104"/>
                  <a:pt x="1728" y="29104"/>
                </a:cubicBezTo>
                <a:cubicBezTo>
                  <a:pt x="1709" y="29104"/>
                  <a:pt x="1690" y="29103"/>
                  <a:pt x="1672" y="29103"/>
                </a:cubicBezTo>
                <a:cubicBezTo>
                  <a:pt x="1581" y="29230"/>
                  <a:pt x="1580" y="29263"/>
                  <a:pt x="1614" y="29263"/>
                </a:cubicBezTo>
                <a:cubicBezTo>
                  <a:pt x="1652" y="29263"/>
                  <a:pt x="1733" y="29222"/>
                  <a:pt x="1781" y="29222"/>
                </a:cubicBezTo>
                <a:cubicBezTo>
                  <a:pt x="1832" y="29222"/>
                  <a:pt x="1846" y="29269"/>
                  <a:pt x="1731" y="29461"/>
                </a:cubicBezTo>
                <a:cubicBezTo>
                  <a:pt x="1433" y="29780"/>
                  <a:pt x="1333" y="30078"/>
                  <a:pt x="1134" y="30556"/>
                </a:cubicBezTo>
                <a:cubicBezTo>
                  <a:pt x="1077" y="30613"/>
                  <a:pt x="1046" y="30634"/>
                  <a:pt x="1029" y="30634"/>
                </a:cubicBezTo>
                <a:cubicBezTo>
                  <a:pt x="987" y="30634"/>
                  <a:pt x="1034" y="30508"/>
                  <a:pt x="996" y="30508"/>
                </a:cubicBezTo>
                <a:cubicBezTo>
                  <a:pt x="991" y="30508"/>
                  <a:pt x="984" y="30511"/>
                  <a:pt x="975" y="30516"/>
                </a:cubicBezTo>
                <a:lnTo>
                  <a:pt x="936" y="30814"/>
                </a:lnTo>
                <a:cubicBezTo>
                  <a:pt x="920" y="30838"/>
                  <a:pt x="907" y="30846"/>
                  <a:pt x="898" y="30846"/>
                </a:cubicBezTo>
                <a:cubicBezTo>
                  <a:pt x="883" y="30846"/>
                  <a:pt x="876" y="30827"/>
                  <a:pt x="876" y="30814"/>
                </a:cubicBezTo>
                <a:lnTo>
                  <a:pt x="876" y="30814"/>
                </a:lnTo>
                <a:cubicBezTo>
                  <a:pt x="796" y="31033"/>
                  <a:pt x="995" y="30914"/>
                  <a:pt x="836" y="31232"/>
                </a:cubicBezTo>
                <a:cubicBezTo>
                  <a:pt x="936" y="31411"/>
                  <a:pt x="219" y="31690"/>
                  <a:pt x="160" y="32187"/>
                </a:cubicBezTo>
                <a:lnTo>
                  <a:pt x="140" y="32187"/>
                </a:lnTo>
                <a:lnTo>
                  <a:pt x="359" y="32844"/>
                </a:lnTo>
                <a:cubicBezTo>
                  <a:pt x="398" y="32884"/>
                  <a:pt x="359" y="32904"/>
                  <a:pt x="339" y="32923"/>
                </a:cubicBezTo>
                <a:lnTo>
                  <a:pt x="319" y="32923"/>
                </a:lnTo>
                <a:lnTo>
                  <a:pt x="80" y="32147"/>
                </a:lnTo>
                <a:cubicBezTo>
                  <a:pt x="60" y="32108"/>
                  <a:pt x="60" y="32068"/>
                  <a:pt x="20" y="32068"/>
                </a:cubicBezTo>
                <a:cubicBezTo>
                  <a:pt x="20" y="32088"/>
                  <a:pt x="0" y="32108"/>
                  <a:pt x="20" y="32108"/>
                </a:cubicBezTo>
                <a:lnTo>
                  <a:pt x="319" y="32983"/>
                </a:lnTo>
                <a:cubicBezTo>
                  <a:pt x="836" y="33043"/>
                  <a:pt x="936" y="33102"/>
                  <a:pt x="1493" y="33102"/>
                </a:cubicBezTo>
                <a:lnTo>
                  <a:pt x="1711" y="33222"/>
                </a:lnTo>
                <a:lnTo>
                  <a:pt x="1950" y="33023"/>
                </a:lnTo>
                <a:lnTo>
                  <a:pt x="1950" y="33023"/>
                </a:lnTo>
                <a:cubicBezTo>
                  <a:pt x="1905" y="33057"/>
                  <a:pt x="1873" y="33071"/>
                  <a:pt x="1851" y="33071"/>
                </a:cubicBezTo>
                <a:cubicBezTo>
                  <a:pt x="1794" y="33071"/>
                  <a:pt x="1802" y="32978"/>
                  <a:pt x="1831" y="32864"/>
                </a:cubicBezTo>
                <a:cubicBezTo>
                  <a:pt x="1871" y="32685"/>
                  <a:pt x="1970" y="32466"/>
                  <a:pt x="2030" y="32287"/>
                </a:cubicBezTo>
                <a:cubicBezTo>
                  <a:pt x="2010" y="32287"/>
                  <a:pt x="1990" y="32287"/>
                  <a:pt x="1970" y="32307"/>
                </a:cubicBezTo>
                <a:cubicBezTo>
                  <a:pt x="1990" y="32267"/>
                  <a:pt x="2030" y="32227"/>
                  <a:pt x="2050" y="32207"/>
                </a:cubicBezTo>
                <a:lnTo>
                  <a:pt x="2050" y="32207"/>
                </a:lnTo>
                <a:cubicBezTo>
                  <a:pt x="2030" y="32227"/>
                  <a:pt x="2030" y="32247"/>
                  <a:pt x="2030" y="32287"/>
                </a:cubicBezTo>
                <a:cubicBezTo>
                  <a:pt x="2050" y="32267"/>
                  <a:pt x="2070" y="32267"/>
                  <a:pt x="2090" y="32247"/>
                </a:cubicBezTo>
                <a:lnTo>
                  <a:pt x="2090" y="32247"/>
                </a:lnTo>
                <a:cubicBezTo>
                  <a:pt x="2090" y="32426"/>
                  <a:pt x="2050" y="32645"/>
                  <a:pt x="2149" y="32685"/>
                </a:cubicBezTo>
                <a:cubicBezTo>
                  <a:pt x="2169" y="32645"/>
                  <a:pt x="2209" y="32545"/>
                  <a:pt x="2269" y="32466"/>
                </a:cubicBezTo>
                <a:lnTo>
                  <a:pt x="2269" y="32466"/>
                </a:lnTo>
                <a:cubicBezTo>
                  <a:pt x="2249" y="32525"/>
                  <a:pt x="2249" y="32565"/>
                  <a:pt x="2288" y="32565"/>
                </a:cubicBezTo>
                <a:cubicBezTo>
                  <a:pt x="2308" y="32545"/>
                  <a:pt x="2328" y="32446"/>
                  <a:pt x="2348" y="32366"/>
                </a:cubicBezTo>
                <a:lnTo>
                  <a:pt x="2567" y="32366"/>
                </a:lnTo>
                <a:lnTo>
                  <a:pt x="2527" y="32307"/>
                </a:lnTo>
                <a:lnTo>
                  <a:pt x="3064" y="31809"/>
                </a:lnTo>
                <a:cubicBezTo>
                  <a:pt x="3224" y="31272"/>
                  <a:pt x="3283" y="30755"/>
                  <a:pt x="3721" y="30058"/>
                </a:cubicBezTo>
                <a:lnTo>
                  <a:pt x="3721" y="30058"/>
                </a:lnTo>
                <a:cubicBezTo>
                  <a:pt x="3701" y="30297"/>
                  <a:pt x="3880" y="30237"/>
                  <a:pt x="4000" y="30337"/>
                </a:cubicBezTo>
                <a:cubicBezTo>
                  <a:pt x="3727" y="30415"/>
                  <a:pt x="3664" y="30874"/>
                  <a:pt x="3400" y="31173"/>
                </a:cubicBezTo>
                <a:lnTo>
                  <a:pt x="3400" y="31173"/>
                </a:lnTo>
                <a:cubicBezTo>
                  <a:pt x="3450" y="31120"/>
                  <a:pt x="3485" y="31101"/>
                  <a:pt x="3509" y="31101"/>
                </a:cubicBezTo>
                <a:cubicBezTo>
                  <a:pt x="3545" y="31101"/>
                  <a:pt x="3553" y="31147"/>
                  <a:pt x="3542" y="31192"/>
                </a:cubicBezTo>
                <a:lnTo>
                  <a:pt x="3880" y="30496"/>
                </a:lnTo>
                <a:cubicBezTo>
                  <a:pt x="3899" y="30511"/>
                  <a:pt x="3917" y="30518"/>
                  <a:pt x="3935" y="30518"/>
                </a:cubicBezTo>
                <a:cubicBezTo>
                  <a:pt x="4013" y="30518"/>
                  <a:pt x="4093" y="30394"/>
                  <a:pt x="4238" y="30297"/>
                </a:cubicBezTo>
                <a:cubicBezTo>
                  <a:pt x="3920" y="30257"/>
                  <a:pt x="4437" y="29740"/>
                  <a:pt x="4557" y="29461"/>
                </a:cubicBezTo>
                <a:lnTo>
                  <a:pt x="4557" y="29461"/>
                </a:lnTo>
                <a:cubicBezTo>
                  <a:pt x="4636" y="29501"/>
                  <a:pt x="4676" y="29601"/>
                  <a:pt x="4417" y="29899"/>
                </a:cubicBezTo>
                <a:cubicBezTo>
                  <a:pt x="4835" y="29680"/>
                  <a:pt x="4497" y="29282"/>
                  <a:pt x="4875" y="29064"/>
                </a:cubicBezTo>
                <a:lnTo>
                  <a:pt x="4875" y="29064"/>
                </a:lnTo>
                <a:cubicBezTo>
                  <a:pt x="4835" y="29123"/>
                  <a:pt x="4795" y="29163"/>
                  <a:pt x="4795" y="29223"/>
                </a:cubicBezTo>
                <a:cubicBezTo>
                  <a:pt x="4863" y="29037"/>
                  <a:pt x="5132" y="28735"/>
                  <a:pt x="5211" y="28735"/>
                </a:cubicBezTo>
                <a:cubicBezTo>
                  <a:pt x="5225" y="28735"/>
                  <a:pt x="5233" y="28744"/>
                  <a:pt x="5233" y="28765"/>
                </a:cubicBezTo>
                <a:lnTo>
                  <a:pt x="5173" y="28845"/>
                </a:lnTo>
                <a:cubicBezTo>
                  <a:pt x="5571" y="28387"/>
                  <a:pt x="6308" y="27372"/>
                  <a:pt x="6188" y="27173"/>
                </a:cubicBezTo>
                <a:lnTo>
                  <a:pt x="6188" y="27173"/>
                </a:lnTo>
                <a:cubicBezTo>
                  <a:pt x="6208" y="27193"/>
                  <a:pt x="6347" y="27392"/>
                  <a:pt x="6367" y="27452"/>
                </a:cubicBezTo>
                <a:lnTo>
                  <a:pt x="6407" y="26537"/>
                </a:lnTo>
                <a:cubicBezTo>
                  <a:pt x="6487" y="26457"/>
                  <a:pt x="6546" y="26358"/>
                  <a:pt x="6626" y="26278"/>
                </a:cubicBezTo>
                <a:cubicBezTo>
                  <a:pt x="6825" y="26378"/>
                  <a:pt x="7044" y="26457"/>
                  <a:pt x="6885" y="26795"/>
                </a:cubicBezTo>
                <a:cubicBezTo>
                  <a:pt x="7004" y="26696"/>
                  <a:pt x="7143" y="26577"/>
                  <a:pt x="7282" y="26278"/>
                </a:cubicBezTo>
                <a:lnTo>
                  <a:pt x="7282" y="26278"/>
                </a:lnTo>
                <a:cubicBezTo>
                  <a:pt x="7251" y="26297"/>
                  <a:pt x="7200" y="26306"/>
                  <a:pt x="7149" y="26306"/>
                </a:cubicBezTo>
                <a:cubicBezTo>
                  <a:pt x="7039" y="26306"/>
                  <a:pt x="6924" y="26266"/>
                  <a:pt x="6964" y="26198"/>
                </a:cubicBezTo>
                <a:cubicBezTo>
                  <a:pt x="7355" y="26042"/>
                  <a:pt x="7228" y="26059"/>
                  <a:pt x="7619" y="25814"/>
                </a:cubicBezTo>
                <a:lnTo>
                  <a:pt x="7619" y="25814"/>
                </a:lnTo>
                <a:cubicBezTo>
                  <a:pt x="7610" y="25818"/>
                  <a:pt x="7602" y="25819"/>
                  <a:pt x="7594" y="25819"/>
                </a:cubicBezTo>
                <a:cubicBezTo>
                  <a:pt x="7490" y="25819"/>
                  <a:pt x="7403" y="25558"/>
                  <a:pt x="7541" y="25403"/>
                </a:cubicBezTo>
                <a:lnTo>
                  <a:pt x="7541" y="25403"/>
                </a:lnTo>
                <a:cubicBezTo>
                  <a:pt x="7561" y="25461"/>
                  <a:pt x="7771" y="25577"/>
                  <a:pt x="7761" y="25656"/>
                </a:cubicBezTo>
                <a:lnTo>
                  <a:pt x="7761" y="25656"/>
                </a:lnTo>
                <a:lnTo>
                  <a:pt x="7875" y="25048"/>
                </a:lnTo>
                <a:lnTo>
                  <a:pt x="7875" y="25048"/>
                </a:lnTo>
                <a:cubicBezTo>
                  <a:pt x="7868" y="25130"/>
                  <a:pt x="7960" y="25171"/>
                  <a:pt x="8067" y="25171"/>
                </a:cubicBezTo>
                <a:cubicBezTo>
                  <a:pt x="8117" y="25171"/>
                  <a:pt x="8170" y="25162"/>
                  <a:pt x="8218" y="25144"/>
                </a:cubicBezTo>
                <a:lnTo>
                  <a:pt x="8218" y="25144"/>
                </a:lnTo>
                <a:cubicBezTo>
                  <a:pt x="8216" y="25144"/>
                  <a:pt x="8214" y="25145"/>
                  <a:pt x="8213" y="25145"/>
                </a:cubicBezTo>
                <a:cubicBezTo>
                  <a:pt x="8156" y="25145"/>
                  <a:pt x="8537" y="24743"/>
                  <a:pt x="8596" y="24607"/>
                </a:cubicBezTo>
                <a:lnTo>
                  <a:pt x="8596" y="24607"/>
                </a:lnTo>
                <a:lnTo>
                  <a:pt x="8397" y="24766"/>
                </a:lnTo>
                <a:cubicBezTo>
                  <a:pt x="8834" y="24269"/>
                  <a:pt x="8476" y="23990"/>
                  <a:pt x="8874" y="23493"/>
                </a:cubicBezTo>
                <a:cubicBezTo>
                  <a:pt x="8874" y="23564"/>
                  <a:pt x="8965" y="23726"/>
                  <a:pt x="9105" y="23726"/>
                </a:cubicBezTo>
                <a:cubicBezTo>
                  <a:pt x="9160" y="23726"/>
                  <a:pt x="9224" y="23700"/>
                  <a:pt x="9292" y="23632"/>
                </a:cubicBezTo>
                <a:cubicBezTo>
                  <a:pt x="9272" y="23532"/>
                  <a:pt x="9232" y="23254"/>
                  <a:pt x="9232" y="22936"/>
                </a:cubicBezTo>
                <a:cubicBezTo>
                  <a:pt x="9391" y="22756"/>
                  <a:pt x="9551" y="22557"/>
                  <a:pt x="9690" y="22359"/>
                </a:cubicBezTo>
                <a:lnTo>
                  <a:pt x="9690" y="22359"/>
                </a:lnTo>
                <a:cubicBezTo>
                  <a:pt x="9650" y="22737"/>
                  <a:pt x="9590" y="23134"/>
                  <a:pt x="9531" y="23393"/>
                </a:cubicBezTo>
                <a:cubicBezTo>
                  <a:pt x="9730" y="23254"/>
                  <a:pt x="9650" y="23413"/>
                  <a:pt x="9869" y="23115"/>
                </a:cubicBezTo>
                <a:cubicBezTo>
                  <a:pt x="9881" y="23109"/>
                  <a:pt x="9892" y="23107"/>
                  <a:pt x="9900" y="23107"/>
                </a:cubicBezTo>
                <a:cubicBezTo>
                  <a:pt x="9980" y="23107"/>
                  <a:pt x="9844" y="23360"/>
                  <a:pt x="9789" y="23433"/>
                </a:cubicBezTo>
                <a:lnTo>
                  <a:pt x="10346" y="22796"/>
                </a:lnTo>
                <a:cubicBezTo>
                  <a:pt x="10187" y="22717"/>
                  <a:pt x="10625" y="22160"/>
                  <a:pt x="10486" y="22100"/>
                </a:cubicBezTo>
                <a:lnTo>
                  <a:pt x="10486" y="22100"/>
                </a:lnTo>
                <a:lnTo>
                  <a:pt x="10048" y="22955"/>
                </a:lnTo>
                <a:cubicBezTo>
                  <a:pt x="9889" y="22876"/>
                  <a:pt x="9988" y="22219"/>
                  <a:pt x="10386" y="21762"/>
                </a:cubicBezTo>
                <a:cubicBezTo>
                  <a:pt x="10402" y="21754"/>
                  <a:pt x="10417" y="21750"/>
                  <a:pt x="10430" y="21750"/>
                </a:cubicBezTo>
                <a:cubicBezTo>
                  <a:pt x="10550" y="21750"/>
                  <a:pt x="10571" y="22042"/>
                  <a:pt x="10625" y="22060"/>
                </a:cubicBezTo>
                <a:cubicBezTo>
                  <a:pt x="10625" y="21961"/>
                  <a:pt x="10884" y="21543"/>
                  <a:pt x="10963" y="21523"/>
                </a:cubicBezTo>
                <a:lnTo>
                  <a:pt x="10963" y="21523"/>
                </a:lnTo>
                <a:lnTo>
                  <a:pt x="10864" y="21782"/>
                </a:lnTo>
                <a:cubicBezTo>
                  <a:pt x="11142" y="21563"/>
                  <a:pt x="11043" y="21205"/>
                  <a:pt x="11421" y="21006"/>
                </a:cubicBezTo>
                <a:cubicBezTo>
                  <a:pt x="11520" y="20886"/>
                  <a:pt x="11859" y="20807"/>
                  <a:pt x="11799" y="20727"/>
                </a:cubicBezTo>
                <a:lnTo>
                  <a:pt x="11799" y="20727"/>
                </a:lnTo>
                <a:cubicBezTo>
                  <a:pt x="11775" y="20732"/>
                  <a:pt x="11750" y="20735"/>
                  <a:pt x="11724" y="20735"/>
                </a:cubicBezTo>
                <a:cubicBezTo>
                  <a:pt x="11552" y="20735"/>
                  <a:pt x="11335" y="20629"/>
                  <a:pt x="11162" y="20508"/>
                </a:cubicBezTo>
                <a:cubicBezTo>
                  <a:pt x="11262" y="20369"/>
                  <a:pt x="11361" y="20250"/>
                  <a:pt x="11461" y="20130"/>
                </a:cubicBezTo>
                <a:lnTo>
                  <a:pt x="11520" y="20190"/>
                </a:lnTo>
                <a:lnTo>
                  <a:pt x="11560" y="20110"/>
                </a:lnTo>
                <a:lnTo>
                  <a:pt x="11520" y="20070"/>
                </a:lnTo>
                <a:cubicBezTo>
                  <a:pt x="11620" y="19951"/>
                  <a:pt x="11719" y="19812"/>
                  <a:pt x="11819" y="19692"/>
                </a:cubicBezTo>
                <a:cubicBezTo>
                  <a:pt x="11950" y="19730"/>
                  <a:pt x="11852" y="20136"/>
                  <a:pt x="12005" y="20136"/>
                </a:cubicBezTo>
                <a:cubicBezTo>
                  <a:pt x="12015" y="20136"/>
                  <a:pt x="12025" y="20134"/>
                  <a:pt x="12038" y="20130"/>
                </a:cubicBezTo>
                <a:cubicBezTo>
                  <a:pt x="12018" y="20090"/>
                  <a:pt x="12038" y="19951"/>
                  <a:pt x="12058" y="19891"/>
                </a:cubicBezTo>
                <a:cubicBezTo>
                  <a:pt x="12079" y="19879"/>
                  <a:pt x="12096" y="19874"/>
                  <a:pt x="12110" y="19874"/>
                </a:cubicBezTo>
                <a:cubicBezTo>
                  <a:pt x="12150" y="19874"/>
                  <a:pt x="12164" y="19911"/>
                  <a:pt x="12193" y="19911"/>
                </a:cubicBezTo>
                <a:cubicBezTo>
                  <a:pt x="12219" y="19911"/>
                  <a:pt x="12257" y="19882"/>
                  <a:pt x="12336" y="19772"/>
                </a:cubicBezTo>
                <a:cubicBezTo>
                  <a:pt x="12249" y="19657"/>
                  <a:pt x="12509" y="19447"/>
                  <a:pt x="12482" y="19447"/>
                </a:cubicBezTo>
                <a:cubicBezTo>
                  <a:pt x="12473" y="19447"/>
                  <a:pt x="12422" y="19477"/>
                  <a:pt x="12296" y="19553"/>
                </a:cubicBezTo>
                <a:cubicBezTo>
                  <a:pt x="12455" y="19295"/>
                  <a:pt x="12535" y="19334"/>
                  <a:pt x="12754" y="19036"/>
                </a:cubicBezTo>
                <a:lnTo>
                  <a:pt x="12754" y="19036"/>
                </a:lnTo>
                <a:cubicBezTo>
                  <a:pt x="12750" y="19037"/>
                  <a:pt x="12746" y="19037"/>
                  <a:pt x="12743" y="19037"/>
                </a:cubicBezTo>
                <a:cubicBezTo>
                  <a:pt x="12654" y="19037"/>
                  <a:pt x="12656" y="18808"/>
                  <a:pt x="12694" y="18578"/>
                </a:cubicBezTo>
                <a:cubicBezTo>
                  <a:pt x="12774" y="18479"/>
                  <a:pt x="12873" y="18379"/>
                  <a:pt x="12953" y="18280"/>
                </a:cubicBezTo>
                <a:cubicBezTo>
                  <a:pt x="12953" y="18280"/>
                  <a:pt x="12973" y="18260"/>
                  <a:pt x="12973" y="18260"/>
                </a:cubicBezTo>
                <a:cubicBezTo>
                  <a:pt x="13391" y="17782"/>
                  <a:pt x="13669" y="17564"/>
                  <a:pt x="14047" y="17086"/>
                </a:cubicBezTo>
                <a:cubicBezTo>
                  <a:pt x="14105" y="17072"/>
                  <a:pt x="14235" y="16974"/>
                  <a:pt x="14296" y="16974"/>
                </a:cubicBezTo>
                <a:cubicBezTo>
                  <a:pt x="14319" y="16974"/>
                  <a:pt x="14331" y="16988"/>
                  <a:pt x="14326" y="17026"/>
                </a:cubicBezTo>
                <a:cubicBezTo>
                  <a:pt x="14346" y="16947"/>
                  <a:pt x="14346" y="16847"/>
                  <a:pt x="14465" y="16688"/>
                </a:cubicBezTo>
                <a:cubicBezTo>
                  <a:pt x="14516" y="16661"/>
                  <a:pt x="14546" y="16650"/>
                  <a:pt x="14561" y="16650"/>
                </a:cubicBezTo>
                <a:cubicBezTo>
                  <a:pt x="14641" y="16650"/>
                  <a:pt x="14348" y="16940"/>
                  <a:pt x="14480" y="16940"/>
                </a:cubicBezTo>
                <a:cubicBezTo>
                  <a:pt x="14495" y="16940"/>
                  <a:pt x="14516" y="16936"/>
                  <a:pt x="14545" y="16927"/>
                </a:cubicBezTo>
                <a:cubicBezTo>
                  <a:pt x="14485" y="16847"/>
                  <a:pt x="14724" y="16469"/>
                  <a:pt x="14843" y="16230"/>
                </a:cubicBezTo>
                <a:cubicBezTo>
                  <a:pt x="14836" y="16229"/>
                  <a:pt x="14829" y="16228"/>
                  <a:pt x="14822" y="16228"/>
                </a:cubicBezTo>
                <a:cubicBezTo>
                  <a:pt x="14647" y="16228"/>
                  <a:pt x="14441" y="16697"/>
                  <a:pt x="14326" y="16927"/>
                </a:cubicBezTo>
                <a:cubicBezTo>
                  <a:pt x="14266" y="16887"/>
                  <a:pt x="14246" y="16788"/>
                  <a:pt x="14246" y="16668"/>
                </a:cubicBezTo>
                <a:cubicBezTo>
                  <a:pt x="14644" y="16171"/>
                  <a:pt x="15042" y="15673"/>
                  <a:pt x="15440" y="15176"/>
                </a:cubicBezTo>
                <a:cubicBezTo>
                  <a:pt x="15758" y="14897"/>
                  <a:pt x="16415" y="13982"/>
                  <a:pt x="16912" y="13564"/>
                </a:cubicBezTo>
                <a:cubicBezTo>
                  <a:pt x="16952" y="13465"/>
                  <a:pt x="17012" y="13346"/>
                  <a:pt x="16992" y="13286"/>
                </a:cubicBezTo>
                <a:cubicBezTo>
                  <a:pt x="17390" y="12808"/>
                  <a:pt x="17768" y="12351"/>
                  <a:pt x="18166" y="11873"/>
                </a:cubicBezTo>
                <a:cubicBezTo>
                  <a:pt x="18305" y="11714"/>
                  <a:pt x="18444" y="11555"/>
                  <a:pt x="18564" y="11396"/>
                </a:cubicBezTo>
                <a:cubicBezTo>
                  <a:pt x="18584" y="11416"/>
                  <a:pt x="18584" y="11436"/>
                  <a:pt x="18623" y="11436"/>
                </a:cubicBezTo>
                <a:lnTo>
                  <a:pt x="18782" y="11137"/>
                </a:lnTo>
                <a:cubicBezTo>
                  <a:pt x="18782" y="11137"/>
                  <a:pt x="18782" y="11137"/>
                  <a:pt x="18802" y="11117"/>
                </a:cubicBezTo>
                <a:lnTo>
                  <a:pt x="18802" y="11117"/>
                </a:lnTo>
                <a:cubicBezTo>
                  <a:pt x="18818" y="11148"/>
                  <a:pt x="18797" y="11215"/>
                  <a:pt x="18825" y="11215"/>
                </a:cubicBezTo>
                <a:cubicBezTo>
                  <a:pt x="18833" y="11215"/>
                  <a:pt x="18844" y="11210"/>
                  <a:pt x="18862" y="11197"/>
                </a:cubicBezTo>
                <a:cubicBezTo>
                  <a:pt x="18842" y="11177"/>
                  <a:pt x="18842" y="11117"/>
                  <a:pt x="18862" y="11038"/>
                </a:cubicBezTo>
                <a:cubicBezTo>
                  <a:pt x="18981" y="10918"/>
                  <a:pt x="19081" y="10779"/>
                  <a:pt x="19180" y="10660"/>
                </a:cubicBezTo>
                <a:cubicBezTo>
                  <a:pt x="19200" y="10640"/>
                  <a:pt x="19220" y="10640"/>
                  <a:pt x="19220" y="10640"/>
                </a:cubicBezTo>
                <a:cubicBezTo>
                  <a:pt x="19240" y="10620"/>
                  <a:pt x="19240" y="10600"/>
                  <a:pt x="19240" y="10600"/>
                </a:cubicBezTo>
                <a:cubicBezTo>
                  <a:pt x="19320" y="10500"/>
                  <a:pt x="19419" y="10381"/>
                  <a:pt x="19499" y="10282"/>
                </a:cubicBezTo>
                <a:cubicBezTo>
                  <a:pt x="19519" y="10282"/>
                  <a:pt x="19539" y="10262"/>
                  <a:pt x="19558" y="10242"/>
                </a:cubicBezTo>
                <a:cubicBezTo>
                  <a:pt x="19578" y="10202"/>
                  <a:pt x="19618" y="10182"/>
                  <a:pt x="19638" y="10142"/>
                </a:cubicBezTo>
                <a:cubicBezTo>
                  <a:pt x="22324" y="6959"/>
                  <a:pt x="24731" y="4293"/>
                  <a:pt x="26323" y="2840"/>
                </a:cubicBezTo>
                <a:cubicBezTo>
                  <a:pt x="26338" y="2846"/>
                  <a:pt x="26350" y="2849"/>
                  <a:pt x="26360" y="2849"/>
                </a:cubicBezTo>
                <a:cubicBezTo>
                  <a:pt x="26417" y="2849"/>
                  <a:pt x="26420" y="2778"/>
                  <a:pt x="26407" y="2778"/>
                </a:cubicBezTo>
                <a:cubicBezTo>
                  <a:pt x="26406" y="2778"/>
                  <a:pt x="26404" y="2779"/>
                  <a:pt x="26403" y="2781"/>
                </a:cubicBezTo>
                <a:cubicBezTo>
                  <a:pt x="26562" y="2621"/>
                  <a:pt x="26741" y="2482"/>
                  <a:pt x="26880" y="2363"/>
                </a:cubicBezTo>
                <a:lnTo>
                  <a:pt x="26761" y="2243"/>
                </a:lnTo>
                <a:cubicBezTo>
                  <a:pt x="26761" y="2243"/>
                  <a:pt x="26482" y="2064"/>
                  <a:pt x="26144" y="1786"/>
                </a:cubicBezTo>
                <a:cubicBezTo>
                  <a:pt x="26124" y="1607"/>
                  <a:pt x="26084" y="1428"/>
                  <a:pt x="26184" y="1368"/>
                </a:cubicBezTo>
                <a:cubicBezTo>
                  <a:pt x="26045" y="1328"/>
                  <a:pt x="25925" y="1209"/>
                  <a:pt x="25786" y="950"/>
                </a:cubicBezTo>
                <a:cubicBezTo>
                  <a:pt x="25667" y="711"/>
                  <a:pt x="25527" y="333"/>
                  <a:pt x="25368" y="15"/>
                </a:cubicBezTo>
                <a:cubicBezTo>
                  <a:pt x="25348" y="5"/>
                  <a:pt x="25333" y="0"/>
                  <a:pt x="25318"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26" name="Google Shape;1921;p22"/>
          <p:cNvSpPr/>
          <p:nvPr/>
        </p:nvSpPr>
        <p:spPr>
          <a:xfrm rot="-1027317">
            <a:off x="709496" y="1074894"/>
            <a:ext cx="665115" cy="776229"/>
          </a:xfrm>
          <a:custGeom>
            <a:avLst/>
            <a:ahLst/>
            <a:rect l="l" t="t" r="r" b="b"/>
            <a:pathLst>
              <a:path w="23339" h="27238" extrusionOk="0">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322" name="Google Shape;1922;p22"/>
          <p:cNvGrpSpPr/>
          <p:nvPr/>
        </p:nvGrpSpPr>
        <p:grpSpPr>
          <a:xfrm rot="-5194407">
            <a:off x="7821737" y="3405866"/>
            <a:ext cx="989380" cy="503994"/>
            <a:chOff x="2094425" y="748900"/>
            <a:chExt cx="887900" cy="452300"/>
          </a:xfrm>
        </p:grpSpPr>
        <p:sp>
          <p:nvSpPr>
            <p:cNvPr id="1050527" name="Google Shape;1923;p22"/>
            <p:cNvSpPr/>
            <p:nvPr/>
          </p:nvSpPr>
          <p:spPr>
            <a:xfrm>
              <a:off x="2094425" y="748900"/>
              <a:ext cx="887900" cy="419450"/>
            </a:xfrm>
            <a:custGeom>
              <a:avLst/>
              <a:ahLst/>
              <a:rect l="l" t="t" r="r" b="b"/>
              <a:pathLst>
                <a:path w="35516" h="16778" extrusionOk="0">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28" name="Google Shape;1924;p22"/>
            <p:cNvSpPr/>
            <p:nvPr/>
          </p:nvSpPr>
          <p:spPr>
            <a:xfrm>
              <a:off x="2180475" y="835350"/>
              <a:ext cx="733700" cy="337425"/>
            </a:xfrm>
            <a:custGeom>
              <a:avLst/>
              <a:ahLst/>
              <a:rect l="l" t="t" r="r" b="b"/>
              <a:pathLst>
                <a:path w="29348" h="13497" extrusionOk="0">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29" name="Google Shape;1925;p22"/>
            <p:cNvSpPr/>
            <p:nvPr/>
          </p:nvSpPr>
          <p:spPr>
            <a:xfrm>
              <a:off x="2263050" y="935600"/>
              <a:ext cx="563600" cy="236375"/>
            </a:xfrm>
            <a:custGeom>
              <a:avLst/>
              <a:ahLst/>
              <a:rect l="l" t="t" r="r" b="b"/>
              <a:pathLst>
                <a:path w="22544" h="9455" extrusionOk="0">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30" name="Google Shape;1926;p22"/>
            <p:cNvSpPr/>
            <p:nvPr/>
          </p:nvSpPr>
          <p:spPr>
            <a:xfrm>
              <a:off x="2343125" y="1024550"/>
              <a:ext cx="375575" cy="176650"/>
            </a:xfrm>
            <a:custGeom>
              <a:avLst/>
              <a:ahLst/>
              <a:rect l="l" t="t" r="r" b="b"/>
              <a:pathLst>
                <a:path w="15023" h="7066" extrusionOk="0">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50531" name="Google Shape;1927;p22"/>
          <p:cNvSpPr/>
          <p:nvPr/>
        </p:nvSpPr>
        <p:spPr>
          <a:xfrm>
            <a:off x="592700" y="4021575"/>
            <a:ext cx="580000" cy="641675"/>
          </a:xfrm>
          <a:custGeom>
            <a:avLst/>
            <a:ahLst/>
            <a:rect l="l" t="t" r="r" b="b"/>
            <a:pathLst>
              <a:path w="23200" h="25667" extrusionOk="0">
                <a:moveTo>
                  <a:pt x="12754" y="1"/>
                </a:moveTo>
                <a:lnTo>
                  <a:pt x="9949" y="9889"/>
                </a:lnTo>
                <a:lnTo>
                  <a:pt x="2667" y="6865"/>
                </a:lnTo>
                <a:lnTo>
                  <a:pt x="9611" y="12655"/>
                </a:lnTo>
                <a:lnTo>
                  <a:pt x="1" y="14605"/>
                </a:lnTo>
                <a:lnTo>
                  <a:pt x="9830" y="15580"/>
                </a:lnTo>
                <a:lnTo>
                  <a:pt x="9770" y="25667"/>
                </a:lnTo>
                <a:lnTo>
                  <a:pt x="13888" y="16574"/>
                </a:lnTo>
                <a:lnTo>
                  <a:pt x="23200" y="17609"/>
                </a:lnTo>
                <a:lnTo>
                  <a:pt x="15042" y="13132"/>
                </a:lnTo>
                <a:lnTo>
                  <a:pt x="21827" y="5572"/>
                </a:lnTo>
                <a:lnTo>
                  <a:pt x="13530" y="10625"/>
                </a:lnTo>
                <a:lnTo>
                  <a:pt x="12754" y="1"/>
                </a:ln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32" name="Google Shape;1928;p22"/>
          <p:cNvSpPr/>
          <p:nvPr/>
        </p:nvSpPr>
        <p:spPr>
          <a:xfrm rot="-9029859">
            <a:off x="6962939" y="743261"/>
            <a:ext cx="748354" cy="645152"/>
          </a:xfrm>
          <a:custGeom>
            <a:avLst/>
            <a:ahLst/>
            <a:rect l="l" t="t" r="r" b="b"/>
            <a:pathLst>
              <a:path w="20514" h="17685" extrusionOk="0">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323" name="Google Shape;1929;p22"/>
          <p:cNvGrpSpPr/>
          <p:nvPr/>
        </p:nvGrpSpPr>
        <p:grpSpPr>
          <a:xfrm>
            <a:off x="600600" y="519300"/>
            <a:ext cx="7942800" cy="494700"/>
            <a:chOff x="600600" y="519300"/>
            <a:chExt cx="7942800" cy="494700"/>
          </a:xfrm>
        </p:grpSpPr>
        <p:sp>
          <p:nvSpPr>
            <p:cNvPr id="1050533" name="Google Shape;1930;p22"/>
            <p:cNvSpPr/>
            <p:nvPr/>
          </p:nvSpPr>
          <p:spPr>
            <a:xfrm>
              <a:off x="600600" y="519300"/>
              <a:ext cx="7942800" cy="494700"/>
            </a:xfrm>
            <a:prstGeom prst="rect"/>
            <a:solidFill>
              <a:schemeClr val="accent4"/>
            </a:solid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324" name="Google Shape;1931;p22"/>
            <p:cNvGrpSpPr/>
            <p:nvPr/>
          </p:nvGrpSpPr>
          <p:grpSpPr>
            <a:xfrm>
              <a:off x="7542569" y="681111"/>
              <a:ext cx="789243" cy="171052"/>
              <a:chOff x="733775" y="310686"/>
              <a:chExt cx="789243" cy="171052"/>
            </a:xfrm>
          </p:grpSpPr>
          <p:sp>
            <p:nvSpPr>
              <p:cNvPr id="1050534" name="Google Shape;1932;p22"/>
              <p:cNvSpPr/>
              <p:nvPr/>
            </p:nvSpPr>
            <p:spPr>
              <a:xfrm>
                <a:off x="1364945" y="310686"/>
                <a:ext cx="158072" cy="171052"/>
              </a:xfrm>
              <a:prstGeom prst="rect"/>
            </p:spPr>
            <p:txBody>
              <a:bodyPr>
                <a:prstTxWarp prst="textPlain"/>
              </a:bodyPr>
              <a:p>
                <a:pPr algn="ctr" lvl="0"/>
                <a:r>
                  <a:rPr b="0" i="0">
                    <a:ln>
                      <a:noFill/>
                    </a:ln>
                    <a:solidFill>
                      <a:schemeClr val="lt2"/>
                    </a:solidFill>
                    <a:latin typeface="Gaegu;300"/>
                  </a:rPr>
                  <a:t>x</a:t>
                </a:r>
              </a:p>
            </p:txBody>
          </p:sp>
          <p:sp>
            <p:nvSpPr>
              <p:cNvPr id="1050535" name="Google Shape;1933;p22"/>
              <p:cNvSpPr/>
              <p:nvPr/>
            </p:nvSpPr>
            <p:spPr>
              <a:xfrm>
                <a:off x="733775" y="385383"/>
                <a:ext cx="155474" cy="21652"/>
              </a:xfrm>
              <a:prstGeom prst="rect"/>
            </p:spPr>
            <p:txBody>
              <a:bodyPr>
                <a:prstTxWarp prst="textPlain"/>
              </a:bodyPr>
              <a:p>
                <a:pPr algn="ctr" lvl="0"/>
                <a:r>
                  <a:rPr b="0" i="0">
                    <a:ln>
                      <a:noFill/>
                    </a:ln>
                    <a:solidFill>
                      <a:schemeClr val="lt2"/>
                    </a:solidFill>
                    <a:latin typeface="Gaegu;300"/>
                  </a:rPr>
                  <a:t>-</a:t>
                </a:r>
              </a:p>
            </p:txBody>
          </p:sp>
          <p:grpSp>
            <p:nvGrpSpPr>
              <p:cNvPr id="325" name="Google Shape;1934;p22"/>
              <p:cNvGrpSpPr/>
              <p:nvPr/>
            </p:nvGrpSpPr>
            <p:grpSpPr>
              <a:xfrm>
                <a:off x="1015525" y="313175"/>
                <a:ext cx="184510" cy="164017"/>
                <a:chOff x="7228702" y="774508"/>
                <a:chExt cx="285046" cy="253347"/>
              </a:xfrm>
            </p:grpSpPr>
            <p:grpSp>
              <p:nvGrpSpPr>
                <p:cNvPr id="326" name="Google Shape;1935;p22"/>
                <p:cNvGrpSpPr/>
                <p:nvPr/>
              </p:nvGrpSpPr>
              <p:grpSpPr>
                <a:xfrm>
                  <a:off x="7313001" y="774508"/>
                  <a:ext cx="200747" cy="228523"/>
                  <a:chOff x="7313001" y="774508"/>
                  <a:chExt cx="200747" cy="228523"/>
                </a:xfrm>
              </p:grpSpPr>
              <p:sp>
                <p:nvSpPr>
                  <p:cNvPr id="1050536" name="Google Shape;1936;p22"/>
                  <p:cNvSpPr/>
                  <p:nvPr/>
                </p:nvSpPr>
                <p:spPr>
                  <a:xfrm>
                    <a:off x="7315737" y="774508"/>
                    <a:ext cx="198011" cy="228523"/>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50537" name="Google Shape;1937;p22"/>
                  <p:cNvSpPr/>
                  <p:nvPr/>
                </p:nvSpPr>
                <p:spPr>
                  <a:xfrm>
                    <a:off x="7313001" y="778289"/>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327" name="Google Shape;1938;p22"/>
                <p:cNvGrpSpPr/>
                <p:nvPr/>
              </p:nvGrpSpPr>
              <p:grpSpPr>
                <a:xfrm>
                  <a:off x="7228702" y="809455"/>
                  <a:ext cx="200757" cy="218400"/>
                  <a:chOff x="7269477" y="781280"/>
                  <a:chExt cx="200757" cy="218400"/>
                </a:xfrm>
              </p:grpSpPr>
              <p:sp>
                <p:nvSpPr>
                  <p:cNvPr id="1050538" name="Google Shape;1939;p22"/>
                  <p:cNvSpPr/>
                  <p:nvPr/>
                </p:nvSpPr>
                <p:spPr>
                  <a:xfrm>
                    <a:off x="7269477" y="781280"/>
                    <a:ext cx="200749" cy="217216"/>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50539" name="Google Shape;1940;p22"/>
                  <p:cNvSpPr/>
                  <p:nvPr/>
                </p:nvSpPr>
                <p:spPr>
                  <a:xfrm>
                    <a:off x="7269491" y="782465"/>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grpSp>
        <p:grpSp>
          <p:nvGrpSpPr>
            <p:cNvPr id="328" name="Google Shape;1941;p22"/>
            <p:cNvGrpSpPr/>
            <p:nvPr/>
          </p:nvGrpSpPr>
          <p:grpSpPr>
            <a:xfrm>
              <a:off x="812189" y="664537"/>
              <a:ext cx="800559" cy="204209"/>
              <a:chOff x="747420" y="664537"/>
              <a:chExt cx="800559" cy="204209"/>
            </a:xfrm>
          </p:grpSpPr>
          <p:grpSp>
            <p:nvGrpSpPr>
              <p:cNvPr id="329" name="Google Shape;1942;p22"/>
              <p:cNvGrpSpPr/>
              <p:nvPr/>
            </p:nvGrpSpPr>
            <p:grpSpPr>
              <a:xfrm>
                <a:off x="1339984" y="664537"/>
                <a:ext cx="207995" cy="204209"/>
                <a:chOff x="1541700" y="658850"/>
                <a:chExt cx="253838" cy="249218"/>
              </a:xfrm>
            </p:grpSpPr>
            <p:sp>
              <p:nvSpPr>
                <p:cNvPr id="1050540" name="Google Shape;1943;p22"/>
                <p:cNvSpPr/>
                <p:nvPr/>
              </p:nvSpPr>
              <p:spPr>
                <a:xfrm>
                  <a:off x="1541700" y="658850"/>
                  <a:ext cx="253838" cy="249218"/>
                </a:xfrm>
                <a:custGeom>
                  <a:avLst/>
                  <a:ah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41" name="Google Shape;1944;p22"/>
                <p:cNvSpPr/>
                <p:nvPr/>
              </p:nvSpPr>
              <p:spPr>
                <a:xfrm>
                  <a:off x="1610522" y="731473"/>
                  <a:ext cx="118892" cy="100998"/>
                </a:xfrm>
                <a:custGeom>
                  <a:avLst/>
                  <a:ah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50542" name="Google Shape;1945;p22"/>
              <p:cNvSpPr/>
              <p:nvPr/>
            </p:nvSpPr>
            <p:spPr>
              <a:xfrm rot="-5400000">
                <a:off x="715100" y="702546"/>
                <a:ext cx="192827" cy="128187"/>
              </a:xfrm>
              <a:prstGeom prst="rect"/>
            </p:spPr>
            <p:txBody>
              <a:bodyPr>
                <a:prstTxWarp prst="textPlain"/>
              </a:bodyPr>
              <a:p>
                <a:pPr algn="ctr" lvl="0"/>
                <a:r>
                  <a:rPr b="0" i="0">
                    <a:ln>
                      <a:noFill/>
                    </a:ln>
                    <a:solidFill>
                      <a:schemeClr val="lt2"/>
                    </a:solidFill>
                    <a:latin typeface="Gaegu;300"/>
                  </a:rPr>
                  <a:t>^</a:t>
                </a:r>
              </a:p>
            </p:txBody>
          </p:sp>
          <p:sp>
            <p:nvSpPr>
              <p:cNvPr id="1050543" name="Google Shape;1946;p22"/>
              <p:cNvSpPr/>
              <p:nvPr/>
            </p:nvSpPr>
            <p:spPr>
              <a:xfrm rot="5400000" flipH="1">
                <a:off x="1011380" y="702546"/>
                <a:ext cx="192827" cy="128187"/>
              </a:xfrm>
              <a:prstGeom prst="rect"/>
            </p:spPr>
            <p:txBody>
              <a:bodyPr>
                <a:prstTxWarp prst="textPlain"/>
              </a:bodyPr>
              <a:p>
                <a:pPr algn="ctr" lvl="0"/>
                <a:r>
                  <a:rPr b="0" i="0">
                    <a:ln>
                      <a:noFill/>
                    </a:ln>
                    <a:solidFill>
                      <a:schemeClr val="lt2"/>
                    </a:solidFill>
                    <a:latin typeface="Gaegu;300"/>
                  </a:rPr>
                  <a:t>^</a:t>
                </a:r>
              </a:p>
            </p:txBody>
          </p:sp>
        </p:grpSp>
      </p:grpSp>
      <p:sp>
        <p:nvSpPr>
          <p:cNvPr id="1050544" name="Google Shape;1947;p22"/>
          <p:cNvSpPr txBox="1"/>
          <p:nvPr>
            <p:ph type="title"/>
          </p:nvPr>
        </p:nvSpPr>
        <p:spPr>
          <a:xfrm>
            <a:off x="720000" y="445025"/>
            <a:ext cx="7704000" cy="572700"/>
          </a:xfrm>
          <a:prstGeom prst="rect"/>
        </p:spPr>
        <p:txBody>
          <a:bodyPr anchor="ctr" anchorCtr="0" bIns="0" lIns="0" rIns="0" spcFirstLastPara="1" tIns="0" wrap="square">
            <a:noAutofit/>
          </a:bodyPr>
          <a:lstStyle>
            <a:lvl1pPr lvl="0" rtl="0">
              <a:spcBef>
                <a:spcPts val="0"/>
              </a:spcBef>
              <a:spcAft>
                <a:spcPts val="0"/>
              </a:spcAft>
              <a:buSzPts val="30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1050545" name="Google Shape;1948;p22"/>
          <p:cNvSpPr txBox="1"/>
          <p:nvPr>
            <p:ph type="title" idx="2" hasCustomPrompt="1"/>
          </p:nvPr>
        </p:nvSpPr>
        <p:spPr>
          <a:xfrm>
            <a:off x="1826863" y="2717425"/>
            <a:ext cx="2217600" cy="989400"/>
          </a:xfrm>
          <a:prstGeom prst="rect"/>
          <a:solidFill>
            <a:schemeClr val="lt2"/>
          </a:solidFill>
          <a:ln w="28575" cap="flat" cmpd="sng">
            <a:solidFill>
              <a:schemeClr val="accent1"/>
            </a:solidFill>
            <a:prstDash val="solid"/>
            <a:round/>
            <a:headEnd type="none" w="sm" len="sm"/>
            <a:tailEnd type="none" w="sm" len="sm"/>
          </a:ln>
        </p:spPr>
        <p:txBody>
          <a:bodyPr anchor="ctr" anchorCtr="0" bIns="0" lIns="0" rIns="0" spcFirstLastPara="1" tIns="0" wrap="square">
            <a:noAutofit/>
          </a:bodyPr>
          <a:lstStyle>
            <a:lvl1pPr algn="ctr" lvl="0" rtl="0">
              <a:spcBef>
                <a:spcPts val="0"/>
              </a:spcBef>
              <a:spcAft>
                <a:spcPts val="0"/>
              </a:spcAft>
              <a:buSzPts val="7200"/>
              <a:buNone/>
              <a:defRPr sz="4800">
                <a:solidFill>
                  <a:schemeClr val="accent3"/>
                </a:solidFill>
              </a:defRPr>
            </a:lvl1pPr>
            <a:lvl2pPr algn="ctr" lvl="1" rtl="0">
              <a:spcBef>
                <a:spcPts val="0"/>
              </a:spcBef>
              <a:spcAft>
                <a:spcPts val="0"/>
              </a:spcAft>
              <a:buSzPts val="7200"/>
              <a:buNone/>
              <a:defRPr sz="7200"/>
            </a:lvl2pPr>
            <a:lvl3pPr algn="ctr" lvl="2" rtl="0">
              <a:spcBef>
                <a:spcPts val="0"/>
              </a:spcBef>
              <a:spcAft>
                <a:spcPts val="0"/>
              </a:spcAft>
              <a:buSzPts val="7200"/>
              <a:buNone/>
              <a:defRPr sz="7200"/>
            </a:lvl3pPr>
            <a:lvl4pPr algn="ctr" lvl="3" rtl="0">
              <a:spcBef>
                <a:spcPts val="0"/>
              </a:spcBef>
              <a:spcAft>
                <a:spcPts val="0"/>
              </a:spcAft>
              <a:buSzPts val="7200"/>
              <a:buNone/>
              <a:defRPr sz="7200"/>
            </a:lvl4pPr>
            <a:lvl5pPr algn="ctr" lvl="4" rtl="0">
              <a:spcBef>
                <a:spcPts val="0"/>
              </a:spcBef>
              <a:spcAft>
                <a:spcPts val="0"/>
              </a:spcAft>
              <a:buSzPts val="7200"/>
              <a:buNone/>
              <a:defRPr sz="7200"/>
            </a:lvl5pPr>
            <a:lvl6pPr algn="ctr" lvl="5" rtl="0">
              <a:spcBef>
                <a:spcPts val="0"/>
              </a:spcBef>
              <a:spcAft>
                <a:spcPts val="0"/>
              </a:spcAft>
              <a:buSzPts val="7200"/>
              <a:buNone/>
              <a:defRPr sz="7200"/>
            </a:lvl6pPr>
            <a:lvl7pPr algn="ctr" lvl="6" rtl="0">
              <a:spcBef>
                <a:spcPts val="0"/>
              </a:spcBef>
              <a:spcAft>
                <a:spcPts val="0"/>
              </a:spcAft>
              <a:buSzPts val="7200"/>
              <a:buNone/>
              <a:defRPr sz="7200"/>
            </a:lvl7pPr>
            <a:lvl8pPr algn="ctr" lvl="7" rtl="0">
              <a:spcBef>
                <a:spcPts val="0"/>
              </a:spcBef>
              <a:spcAft>
                <a:spcPts val="0"/>
              </a:spcAft>
              <a:buSzPts val="7200"/>
              <a:buNone/>
              <a:defRPr sz="7200"/>
            </a:lvl8pPr>
            <a:lvl9pPr algn="ctr" lvl="8" rtl="0">
              <a:spcBef>
                <a:spcPts val="0"/>
              </a:spcBef>
              <a:spcAft>
                <a:spcPts val="0"/>
              </a:spcAft>
              <a:buSzPts val="7200"/>
              <a:buNone/>
              <a:defRPr sz="7200"/>
            </a:lvl9pPr>
          </a:lstStyle>
          <a:p>
            <a:r>
              <a:t>xx%</a:t>
            </a:r>
          </a:p>
        </p:txBody>
      </p:sp>
      <p:sp>
        <p:nvSpPr>
          <p:cNvPr id="1050546" name="Google Shape;1949;p22"/>
          <p:cNvSpPr txBox="1"/>
          <p:nvPr>
            <p:ph type="subTitle" idx="1"/>
          </p:nvPr>
        </p:nvSpPr>
        <p:spPr>
          <a:xfrm>
            <a:off x="1826873" y="3706825"/>
            <a:ext cx="2217600" cy="759300"/>
          </a:xfrm>
          <a:prstGeom prst="rect"/>
          <a:noFill/>
          <a:ln>
            <a:noFill/>
          </a:ln>
        </p:spPr>
        <p:txBody>
          <a:bodyPr anchor="ctr" anchorCtr="0" bIns="0" lIns="0" rIns="0" spcFirstLastPara="1" tIns="0" wrap="square">
            <a:noAutofit/>
          </a:bodyPr>
          <a:lstStyle>
            <a:lvl1pPr algn="ctr" lvl="0" rtl="0">
              <a:lnSpc>
                <a:spcPct val="100000"/>
              </a:lnSpc>
              <a:spcBef>
                <a:spcPts val="0"/>
              </a:spcBef>
              <a:spcAft>
                <a:spcPts val="0"/>
              </a:spcAft>
              <a:buSzPts val="1600"/>
              <a:buNone/>
            </a:lvl1pPr>
            <a:lvl2pPr algn="ctr" lvl="1" rtl="0">
              <a:lnSpc>
                <a:spcPct val="100000"/>
              </a:lnSpc>
              <a:spcBef>
                <a:spcPts val="0"/>
              </a:spcBef>
              <a:spcAft>
                <a:spcPts val="0"/>
              </a:spcAft>
              <a:buSzPts val="1600"/>
              <a:buNone/>
            </a:lvl2pPr>
            <a:lvl3pPr algn="ctr" lvl="2" rtl="0">
              <a:lnSpc>
                <a:spcPct val="100000"/>
              </a:lnSpc>
              <a:spcBef>
                <a:spcPts val="0"/>
              </a:spcBef>
              <a:spcAft>
                <a:spcPts val="0"/>
              </a:spcAft>
              <a:buSzPts val="1600"/>
              <a:buNone/>
            </a:lvl3pPr>
            <a:lvl4pPr algn="ctr" lvl="3" rtl="0">
              <a:lnSpc>
                <a:spcPct val="100000"/>
              </a:lnSpc>
              <a:spcBef>
                <a:spcPts val="0"/>
              </a:spcBef>
              <a:spcAft>
                <a:spcPts val="0"/>
              </a:spcAft>
              <a:buSzPts val="1600"/>
              <a:buNone/>
            </a:lvl4pPr>
            <a:lvl5pPr algn="ctr" lvl="4" rtl="0">
              <a:lnSpc>
                <a:spcPct val="100000"/>
              </a:lnSpc>
              <a:spcBef>
                <a:spcPts val="0"/>
              </a:spcBef>
              <a:spcAft>
                <a:spcPts val="0"/>
              </a:spcAft>
              <a:buSzPts val="1600"/>
              <a:buNone/>
            </a:lvl5pPr>
            <a:lvl6pPr algn="ctr" lvl="5" rtl="0">
              <a:lnSpc>
                <a:spcPct val="100000"/>
              </a:lnSpc>
              <a:spcBef>
                <a:spcPts val="0"/>
              </a:spcBef>
              <a:spcAft>
                <a:spcPts val="0"/>
              </a:spcAft>
              <a:buSzPts val="1600"/>
              <a:buNone/>
            </a:lvl6pPr>
            <a:lvl7pPr algn="ctr" lvl="6" rtl="0">
              <a:lnSpc>
                <a:spcPct val="100000"/>
              </a:lnSpc>
              <a:spcBef>
                <a:spcPts val="0"/>
              </a:spcBef>
              <a:spcAft>
                <a:spcPts val="0"/>
              </a:spcAft>
              <a:buSzPts val="1600"/>
              <a:buNone/>
            </a:lvl7pPr>
            <a:lvl8pPr algn="ctr" lvl="7" rtl="0">
              <a:lnSpc>
                <a:spcPct val="100000"/>
              </a:lnSpc>
              <a:spcBef>
                <a:spcPts val="0"/>
              </a:spcBef>
              <a:spcAft>
                <a:spcPts val="0"/>
              </a:spcAft>
              <a:buSzPts val="1600"/>
              <a:buNone/>
            </a:lvl8pPr>
            <a:lvl9pPr algn="ctr" lvl="8" rtl="0">
              <a:lnSpc>
                <a:spcPct val="100000"/>
              </a:lnSpc>
              <a:spcBef>
                <a:spcPts val="0"/>
              </a:spcBef>
              <a:spcAft>
                <a:spcPts val="0"/>
              </a:spcAft>
              <a:buSzPts val="1600"/>
              <a:buNone/>
            </a:lvl9pPr>
          </a:lstStyle>
          <a:p/>
        </p:txBody>
      </p:sp>
      <p:sp>
        <p:nvSpPr>
          <p:cNvPr id="1050547" name="Google Shape;1950;p22"/>
          <p:cNvSpPr txBox="1"/>
          <p:nvPr>
            <p:ph type="title" idx="3" hasCustomPrompt="1"/>
          </p:nvPr>
        </p:nvSpPr>
        <p:spPr>
          <a:xfrm>
            <a:off x="5099532" y="2717425"/>
            <a:ext cx="2217600" cy="989400"/>
          </a:xfrm>
          <a:prstGeom prst="rect"/>
          <a:solidFill>
            <a:schemeClr val="lt2"/>
          </a:solidFill>
          <a:ln w="28575" cap="flat" cmpd="sng">
            <a:solidFill>
              <a:schemeClr val="accent1"/>
            </a:solidFill>
            <a:prstDash val="solid"/>
            <a:round/>
            <a:headEnd type="none" w="sm" len="sm"/>
            <a:tailEnd type="none" w="sm" len="sm"/>
          </a:ln>
        </p:spPr>
        <p:txBody>
          <a:bodyPr anchor="ctr" anchorCtr="0" bIns="0" lIns="0" rIns="0" spcFirstLastPara="1" tIns="0" wrap="square">
            <a:noAutofit/>
          </a:bodyPr>
          <a:lstStyle>
            <a:lvl1pPr algn="ctr" lvl="0" rtl="0">
              <a:spcBef>
                <a:spcPts val="0"/>
              </a:spcBef>
              <a:spcAft>
                <a:spcPts val="0"/>
              </a:spcAft>
              <a:buSzPts val="7200"/>
              <a:buNone/>
              <a:defRPr sz="4800">
                <a:solidFill>
                  <a:schemeClr val="accent3"/>
                </a:solidFill>
              </a:defRPr>
            </a:lvl1pPr>
            <a:lvl2pPr algn="ctr" lvl="1" rtl="0">
              <a:spcBef>
                <a:spcPts val="0"/>
              </a:spcBef>
              <a:spcAft>
                <a:spcPts val="0"/>
              </a:spcAft>
              <a:buSzPts val="7200"/>
              <a:buNone/>
              <a:defRPr sz="7200"/>
            </a:lvl2pPr>
            <a:lvl3pPr algn="ctr" lvl="2" rtl="0">
              <a:spcBef>
                <a:spcPts val="0"/>
              </a:spcBef>
              <a:spcAft>
                <a:spcPts val="0"/>
              </a:spcAft>
              <a:buSzPts val="7200"/>
              <a:buNone/>
              <a:defRPr sz="7200"/>
            </a:lvl3pPr>
            <a:lvl4pPr algn="ctr" lvl="3" rtl="0">
              <a:spcBef>
                <a:spcPts val="0"/>
              </a:spcBef>
              <a:spcAft>
                <a:spcPts val="0"/>
              </a:spcAft>
              <a:buSzPts val="7200"/>
              <a:buNone/>
              <a:defRPr sz="7200"/>
            </a:lvl4pPr>
            <a:lvl5pPr algn="ctr" lvl="4" rtl="0">
              <a:spcBef>
                <a:spcPts val="0"/>
              </a:spcBef>
              <a:spcAft>
                <a:spcPts val="0"/>
              </a:spcAft>
              <a:buSzPts val="7200"/>
              <a:buNone/>
              <a:defRPr sz="7200"/>
            </a:lvl5pPr>
            <a:lvl6pPr algn="ctr" lvl="5" rtl="0">
              <a:spcBef>
                <a:spcPts val="0"/>
              </a:spcBef>
              <a:spcAft>
                <a:spcPts val="0"/>
              </a:spcAft>
              <a:buSzPts val="7200"/>
              <a:buNone/>
              <a:defRPr sz="7200"/>
            </a:lvl6pPr>
            <a:lvl7pPr algn="ctr" lvl="6" rtl="0">
              <a:spcBef>
                <a:spcPts val="0"/>
              </a:spcBef>
              <a:spcAft>
                <a:spcPts val="0"/>
              </a:spcAft>
              <a:buSzPts val="7200"/>
              <a:buNone/>
              <a:defRPr sz="7200"/>
            </a:lvl7pPr>
            <a:lvl8pPr algn="ctr" lvl="7" rtl="0">
              <a:spcBef>
                <a:spcPts val="0"/>
              </a:spcBef>
              <a:spcAft>
                <a:spcPts val="0"/>
              </a:spcAft>
              <a:buSzPts val="7200"/>
              <a:buNone/>
              <a:defRPr sz="7200"/>
            </a:lvl8pPr>
            <a:lvl9pPr algn="ctr" lvl="8" rtl="0">
              <a:spcBef>
                <a:spcPts val="0"/>
              </a:spcBef>
              <a:spcAft>
                <a:spcPts val="0"/>
              </a:spcAft>
              <a:buSzPts val="7200"/>
              <a:buNone/>
              <a:defRPr sz="7200"/>
            </a:lvl9pPr>
          </a:lstStyle>
          <a:p>
            <a:r>
              <a:t>xx%</a:t>
            </a:r>
          </a:p>
        </p:txBody>
      </p:sp>
      <p:sp>
        <p:nvSpPr>
          <p:cNvPr id="1050548" name="Google Shape;1951;p22"/>
          <p:cNvSpPr txBox="1"/>
          <p:nvPr>
            <p:ph type="subTitle" idx="4"/>
          </p:nvPr>
        </p:nvSpPr>
        <p:spPr>
          <a:xfrm>
            <a:off x="5099543" y="3706825"/>
            <a:ext cx="2217600" cy="759300"/>
          </a:xfrm>
          <a:prstGeom prst="rect"/>
          <a:noFill/>
          <a:ln>
            <a:noFill/>
          </a:ln>
        </p:spPr>
        <p:txBody>
          <a:bodyPr anchor="ctr" anchorCtr="0" bIns="0" lIns="0" rIns="0" spcFirstLastPara="1" tIns="0" wrap="square">
            <a:noAutofit/>
          </a:bodyPr>
          <a:lstStyle>
            <a:lvl1pPr algn="ctr" lvl="0" rtl="0">
              <a:lnSpc>
                <a:spcPct val="100000"/>
              </a:lnSpc>
              <a:spcBef>
                <a:spcPts val="0"/>
              </a:spcBef>
              <a:spcAft>
                <a:spcPts val="0"/>
              </a:spcAft>
              <a:buSzPts val="1600"/>
              <a:buNone/>
            </a:lvl1pPr>
            <a:lvl2pPr algn="ctr" lvl="1" rtl="0">
              <a:lnSpc>
                <a:spcPct val="100000"/>
              </a:lnSpc>
              <a:spcBef>
                <a:spcPts val="0"/>
              </a:spcBef>
              <a:spcAft>
                <a:spcPts val="0"/>
              </a:spcAft>
              <a:buSzPts val="1600"/>
              <a:buNone/>
            </a:lvl2pPr>
            <a:lvl3pPr algn="ctr" lvl="2" rtl="0">
              <a:lnSpc>
                <a:spcPct val="100000"/>
              </a:lnSpc>
              <a:spcBef>
                <a:spcPts val="0"/>
              </a:spcBef>
              <a:spcAft>
                <a:spcPts val="0"/>
              </a:spcAft>
              <a:buSzPts val="1600"/>
              <a:buNone/>
            </a:lvl3pPr>
            <a:lvl4pPr algn="ctr" lvl="3" rtl="0">
              <a:lnSpc>
                <a:spcPct val="100000"/>
              </a:lnSpc>
              <a:spcBef>
                <a:spcPts val="0"/>
              </a:spcBef>
              <a:spcAft>
                <a:spcPts val="0"/>
              </a:spcAft>
              <a:buSzPts val="1600"/>
              <a:buNone/>
            </a:lvl4pPr>
            <a:lvl5pPr algn="ctr" lvl="4" rtl="0">
              <a:lnSpc>
                <a:spcPct val="100000"/>
              </a:lnSpc>
              <a:spcBef>
                <a:spcPts val="0"/>
              </a:spcBef>
              <a:spcAft>
                <a:spcPts val="0"/>
              </a:spcAft>
              <a:buSzPts val="1600"/>
              <a:buNone/>
            </a:lvl5pPr>
            <a:lvl6pPr algn="ctr" lvl="5" rtl="0">
              <a:lnSpc>
                <a:spcPct val="100000"/>
              </a:lnSpc>
              <a:spcBef>
                <a:spcPts val="0"/>
              </a:spcBef>
              <a:spcAft>
                <a:spcPts val="0"/>
              </a:spcAft>
              <a:buSzPts val="1600"/>
              <a:buNone/>
            </a:lvl6pPr>
            <a:lvl7pPr algn="ctr" lvl="6" rtl="0">
              <a:lnSpc>
                <a:spcPct val="100000"/>
              </a:lnSpc>
              <a:spcBef>
                <a:spcPts val="0"/>
              </a:spcBef>
              <a:spcAft>
                <a:spcPts val="0"/>
              </a:spcAft>
              <a:buSzPts val="1600"/>
              <a:buNone/>
            </a:lvl7pPr>
            <a:lvl8pPr algn="ctr" lvl="7" rtl="0">
              <a:lnSpc>
                <a:spcPct val="100000"/>
              </a:lnSpc>
              <a:spcBef>
                <a:spcPts val="0"/>
              </a:spcBef>
              <a:spcAft>
                <a:spcPts val="0"/>
              </a:spcAft>
              <a:buSzPts val="1600"/>
              <a:buNone/>
            </a:lvl8pPr>
            <a:lvl9pPr algn="ctr" lvl="8" rtl="0">
              <a:lnSpc>
                <a:spcPct val="100000"/>
              </a:lnSpc>
              <a:spcBef>
                <a:spcPts val="0"/>
              </a:spcBef>
              <a:spcAft>
                <a:spcPts val="0"/>
              </a:spcAft>
              <a:buSzPts val="1600"/>
              <a:buNone/>
            </a:lvl9pPr>
          </a:lstStyle>
          <a:p/>
        </p:txBody>
      </p:sp>
      <p:sp>
        <p:nvSpPr>
          <p:cNvPr id="1050549" name="Google Shape;1952;p22"/>
          <p:cNvSpPr/>
          <p:nvPr/>
        </p:nvSpPr>
        <p:spPr>
          <a:xfrm>
            <a:off x="600600" y="1014000"/>
            <a:ext cx="7942800" cy="3748500"/>
          </a:xfrm>
          <a:prstGeom prst="rect"/>
          <a:no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p:cSld name="CUSTOM_11">
    <p:spTree>
      <p:nvGrpSpPr>
        <p:cNvPr id="330" name="Shape 1953"/>
        <p:cNvGrpSpPr/>
        <p:nvPr/>
      </p:nvGrpSpPr>
      <p:grpSpPr>
        <a:xfrm>
          <a:off x="0" y="0"/>
          <a:ext cx="0" cy="0"/>
          <a:chOff x="0" y="0"/>
          <a:chExt cx="0" cy="0"/>
        </a:xfrm>
      </p:grpSpPr>
      <p:grpSp>
        <p:nvGrpSpPr>
          <p:cNvPr id="331" name="Google Shape;1954;p23"/>
          <p:cNvGrpSpPr/>
          <p:nvPr/>
        </p:nvGrpSpPr>
        <p:grpSpPr>
          <a:xfrm>
            <a:off x="-23004" y="-1"/>
            <a:ext cx="9177565" cy="5143390"/>
            <a:chOff x="-23004" y="-1"/>
            <a:chExt cx="9177565" cy="5143390"/>
          </a:xfrm>
        </p:grpSpPr>
        <p:sp>
          <p:nvSpPr>
            <p:cNvPr id="1050550" name="Google Shape;1955;p23"/>
            <p:cNvSpPr/>
            <p:nvPr/>
          </p:nvSpPr>
          <p:spPr>
            <a:xfrm>
              <a:off x="-22991"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51" name="Google Shape;1956;p23"/>
            <p:cNvSpPr/>
            <p:nvPr/>
          </p:nvSpPr>
          <p:spPr>
            <a:xfrm>
              <a:off x="324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52" name="Google Shape;1957;p23"/>
            <p:cNvSpPr/>
            <p:nvPr/>
          </p:nvSpPr>
          <p:spPr>
            <a:xfrm>
              <a:off x="650686"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53" name="Google Shape;1958;p23"/>
            <p:cNvSpPr/>
            <p:nvPr/>
          </p:nvSpPr>
          <p:spPr>
            <a:xfrm>
              <a:off x="9986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54" name="Google Shape;1959;p23"/>
            <p:cNvSpPr/>
            <p:nvPr/>
          </p:nvSpPr>
          <p:spPr>
            <a:xfrm>
              <a:off x="1346531"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55" name="Google Shape;1960;p23"/>
            <p:cNvSpPr/>
            <p:nvPr/>
          </p:nvSpPr>
          <p:spPr>
            <a:xfrm>
              <a:off x="1672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56" name="Google Shape;1961;p23"/>
            <p:cNvSpPr/>
            <p:nvPr/>
          </p:nvSpPr>
          <p:spPr>
            <a:xfrm>
              <a:off x="20202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57" name="Google Shape;1962;p23"/>
            <p:cNvSpPr/>
            <p:nvPr/>
          </p:nvSpPr>
          <p:spPr>
            <a:xfrm>
              <a:off x="236813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58" name="Google Shape;1963;p23"/>
            <p:cNvSpPr/>
            <p:nvPr/>
          </p:nvSpPr>
          <p:spPr>
            <a:xfrm>
              <a:off x="26941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59" name="Google Shape;1964;p23"/>
            <p:cNvSpPr/>
            <p:nvPr/>
          </p:nvSpPr>
          <p:spPr>
            <a:xfrm>
              <a:off x="3041740"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60" name="Google Shape;1965;p23"/>
            <p:cNvSpPr/>
            <p:nvPr/>
          </p:nvSpPr>
          <p:spPr>
            <a:xfrm>
              <a:off x="338966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61" name="Google Shape;1966;p23"/>
            <p:cNvSpPr/>
            <p:nvPr/>
          </p:nvSpPr>
          <p:spPr>
            <a:xfrm>
              <a:off x="37157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62" name="Google Shape;1967;p23"/>
            <p:cNvSpPr/>
            <p:nvPr/>
          </p:nvSpPr>
          <p:spPr>
            <a:xfrm>
              <a:off x="406333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63" name="Google Shape;1968;p23"/>
            <p:cNvSpPr/>
            <p:nvPr/>
          </p:nvSpPr>
          <p:spPr>
            <a:xfrm>
              <a:off x="4411262"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64" name="Google Shape;1969;p23"/>
            <p:cNvSpPr/>
            <p:nvPr/>
          </p:nvSpPr>
          <p:spPr>
            <a:xfrm>
              <a:off x="-23004" y="176275"/>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65" name="Google Shape;1970;p23"/>
            <p:cNvSpPr/>
            <p:nvPr/>
          </p:nvSpPr>
          <p:spPr>
            <a:xfrm>
              <a:off x="-23004" y="52386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66" name="Google Shape;1971;p23"/>
            <p:cNvSpPr/>
            <p:nvPr/>
          </p:nvSpPr>
          <p:spPr>
            <a:xfrm>
              <a:off x="-23004" y="84988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67" name="Google Shape;1972;p23"/>
            <p:cNvSpPr/>
            <p:nvPr/>
          </p:nvSpPr>
          <p:spPr>
            <a:xfrm>
              <a:off x="-23004" y="119780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68" name="Google Shape;1973;p23"/>
            <p:cNvSpPr/>
            <p:nvPr/>
          </p:nvSpPr>
          <p:spPr>
            <a:xfrm>
              <a:off x="-23004" y="155450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69" name="Google Shape;1974;p23"/>
            <p:cNvSpPr/>
            <p:nvPr/>
          </p:nvSpPr>
          <p:spPr>
            <a:xfrm>
              <a:off x="-23004" y="1880590"/>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70" name="Google Shape;1975;p23"/>
            <p:cNvSpPr/>
            <p:nvPr/>
          </p:nvSpPr>
          <p:spPr>
            <a:xfrm>
              <a:off x="-23004" y="222851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71" name="Google Shape;1976;p23"/>
            <p:cNvSpPr/>
            <p:nvPr/>
          </p:nvSpPr>
          <p:spPr>
            <a:xfrm>
              <a:off x="-23004" y="257636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72" name="Google Shape;1977;p23"/>
            <p:cNvSpPr/>
            <p:nvPr/>
          </p:nvSpPr>
          <p:spPr>
            <a:xfrm>
              <a:off x="-23004" y="2902455"/>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73" name="Google Shape;1978;p23"/>
            <p:cNvSpPr/>
            <p:nvPr/>
          </p:nvSpPr>
          <p:spPr>
            <a:xfrm>
              <a:off x="-23004" y="3250042"/>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74" name="Google Shape;1979;p23"/>
            <p:cNvSpPr/>
            <p:nvPr/>
          </p:nvSpPr>
          <p:spPr>
            <a:xfrm>
              <a:off x="-23004" y="359796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75" name="Google Shape;1980;p23"/>
            <p:cNvSpPr/>
            <p:nvPr/>
          </p:nvSpPr>
          <p:spPr>
            <a:xfrm>
              <a:off x="-23004" y="392405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76" name="Google Shape;1981;p23"/>
            <p:cNvSpPr/>
            <p:nvPr/>
          </p:nvSpPr>
          <p:spPr>
            <a:xfrm>
              <a:off x="-23004" y="4271639"/>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77" name="Google Shape;1982;p23"/>
            <p:cNvSpPr/>
            <p:nvPr/>
          </p:nvSpPr>
          <p:spPr>
            <a:xfrm>
              <a:off x="-23004" y="461956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78" name="Google Shape;1983;p23"/>
            <p:cNvSpPr/>
            <p:nvPr/>
          </p:nvSpPr>
          <p:spPr>
            <a:xfrm>
              <a:off x="-23004" y="4945583"/>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79" name="Google Shape;1984;p23"/>
            <p:cNvSpPr/>
            <p:nvPr/>
          </p:nvSpPr>
          <p:spPr>
            <a:xfrm>
              <a:off x="4732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80" name="Google Shape;1985;p23"/>
            <p:cNvSpPr/>
            <p:nvPr/>
          </p:nvSpPr>
          <p:spPr>
            <a:xfrm>
              <a:off x="505868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81" name="Google Shape;1986;p23"/>
            <p:cNvSpPr/>
            <p:nvPr/>
          </p:nvSpPr>
          <p:spPr>
            <a:xfrm>
              <a:off x="5406608"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82" name="Google Shape;1987;p23"/>
            <p:cNvSpPr/>
            <p:nvPr/>
          </p:nvSpPr>
          <p:spPr>
            <a:xfrm>
              <a:off x="57541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83" name="Google Shape;1988;p23"/>
            <p:cNvSpPr/>
            <p:nvPr/>
          </p:nvSpPr>
          <p:spPr>
            <a:xfrm>
              <a:off x="6080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84" name="Google Shape;1989;p23"/>
            <p:cNvSpPr/>
            <p:nvPr/>
          </p:nvSpPr>
          <p:spPr>
            <a:xfrm>
              <a:off x="64282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85" name="Google Shape;1990;p23"/>
            <p:cNvSpPr/>
            <p:nvPr/>
          </p:nvSpPr>
          <p:spPr>
            <a:xfrm>
              <a:off x="677579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86" name="Google Shape;1991;p23"/>
            <p:cNvSpPr/>
            <p:nvPr/>
          </p:nvSpPr>
          <p:spPr>
            <a:xfrm>
              <a:off x="710188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87" name="Google Shape;1992;p23"/>
            <p:cNvSpPr/>
            <p:nvPr/>
          </p:nvSpPr>
          <p:spPr>
            <a:xfrm>
              <a:off x="74498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88" name="Google Shape;1993;p23"/>
            <p:cNvSpPr/>
            <p:nvPr/>
          </p:nvSpPr>
          <p:spPr>
            <a:xfrm>
              <a:off x="779739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89" name="Google Shape;1994;p23"/>
            <p:cNvSpPr/>
            <p:nvPr/>
          </p:nvSpPr>
          <p:spPr>
            <a:xfrm>
              <a:off x="8123417"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90" name="Google Shape;1995;p23"/>
            <p:cNvSpPr/>
            <p:nvPr/>
          </p:nvSpPr>
          <p:spPr>
            <a:xfrm>
              <a:off x="8471339"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91" name="Google Shape;1996;p23"/>
            <p:cNvSpPr/>
            <p:nvPr/>
          </p:nvSpPr>
          <p:spPr>
            <a:xfrm>
              <a:off x="882837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92" name="Google Shape;1997;p23"/>
            <p:cNvSpPr/>
            <p:nvPr/>
          </p:nvSpPr>
          <p:spPr>
            <a:xfrm>
              <a:off x="915445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93" name="Google Shape;1998;p23"/>
            <p:cNvSpPr/>
            <p:nvPr/>
          </p:nvSpPr>
          <p:spPr>
            <a:xfrm>
              <a:off x="4732600" y="176275"/>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94" name="Google Shape;1999;p23"/>
            <p:cNvSpPr/>
            <p:nvPr/>
          </p:nvSpPr>
          <p:spPr>
            <a:xfrm>
              <a:off x="4732600" y="52386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95" name="Google Shape;2000;p23"/>
            <p:cNvSpPr/>
            <p:nvPr/>
          </p:nvSpPr>
          <p:spPr>
            <a:xfrm>
              <a:off x="4732600" y="84988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96" name="Google Shape;2001;p23"/>
            <p:cNvSpPr/>
            <p:nvPr/>
          </p:nvSpPr>
          <p:spPr>
            <a:xfrm>
              <a:off x="4732600" y="119780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97" name="Google Shape;2002;p23"/>
            <p:cNvSpPr/>
            <p:nvPr/>
          </p:nvSpPr>
          <p:spPr>
            <a:xfrm>
              <a:off x="4732600" y="155450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98" name="Google Shape;2003;p23"/>
            <p:cNvSpPr/>
            <p:nvPr/>
          </p:nvSpPr>
          <p:spPr>
            <a:xfrm>
              <a:off x="4732600" y="1880590"/>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599" name="Google Shape;2004;p23"/>
            <p:cNvSpPr/>
            <p:nvPr/>
          </p:nvSpPr>
          <p:spPr>
            <a:xfrm>
              <a:off x="4732600" y="222851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00" name="Google Shape;2005;p23"/>
            <p:cNvSpPr/>
            <p:nvPr/>
          </p:nvSpPr>
          <p:spPr>
            <a:xfrm>
              <a:off x="4732600" y="257636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01" name="Google Shape;2006;p23"/>
            <p:cNvSpPr/>
            <p:nvPr/>
          </p:nvSpPr>
          <p:spPr>
            <a:xfrm>
              <a:off x="4732600" y="2902455"/>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02" name="Google Shape;2007;p23"/>
            <p:cNvSpPr/>
            <p:nvPr/>
          </p:nvSpPr>
          <p:spPr>
            <a:xfrm>
              <a:off x="4732600" y="3250042"/>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03" name="Google Shape;2008;p23"/>
            <p:cNvSpPr/>
            <p:nvPr/>
          </p:nvSpPr>
          <p:spPr>
            <a:xfrm>
              <a:off x="4732600" y="359796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04" name="Google Shape;2009;p23"/>
            <p:cNvSpPr/>
            <p:nvPr/>
          </p:nvSpPr>
          <p:spPr>
            <a:xfrm>
              <a:off x="4732600" y="392405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05" name="Google Shape;2010;p23"/>
            <p:cNvSpPr/>
            <p:nvPr/>
          </p:nvSpPr>
          <p:spPr>
            <a:xfrm>
              <a:off x="4732600" y="4271639"/>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06" name="Google Shape;2011;p23"/>
            <p:cNvSpPr/>
            <p:nvPr/>
          </p:nvSpPr>
          <p:spPr>
            <a:xfrm>
              <a:off x="4732600" y="461956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07" name="Google Shape;2012;p23"/>
            <p:cNvSpPr/>
            <p:nvPr/>
          </p:nvSpPr>
          <p:spPr>
            <a:xfrm>
              <a:off x="4732600" y="4945583"/>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50608" name="Google Shape;2013;p23"/>
          <p:cNvSpPr/>
          <p:nvPr/>
        </p:nvSpPr>
        <p:spPr>
          <a:xfrm>
            <a:off x="600600" y="1014000"/>
            <a:ext cx="7942800" cy="3748500"/>
          </a:xfrm>
          <a:prstGeom prst="rect"/>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09" name="Google Shape;2014;p23"/>
          <p:cNvSpPr/>
          <p:nvPr/>
        </p:nvSpPr>
        <p:spPr>
          <a:xfrm rot="-5866075">
            <a:off x="6892300" y="1894477"/>
            <a:ext cx="1848385" cy="1354542"/>
          </a:xfrm>
          <a:custGeom>
            <a:avLst/>
            <a:ahLst/>
            <a:rect l="l" t="t" r="r" b="b"/>
            <a:pathLst>
              <a:path w="71687" h="52534" extrusionOk="0">
                <a:moveTo>
                  <a:pt x="45501" y="1"/>
                </a:moveTo>
                <a:cubicBezTo>
                  <a:pt x="44031" y="1"/>
                  <a:pt x="42548" y="114"/>
                  <a:pt x="41066" y="337"/>
                </a:cubicBezTo>
                <a:cubicBezTo>
                  <a:pt x="40808" y="377"/>
                  <a:pt x="40549" y="417"/>
                  <a:pt x="40290" y="476"/>
                </a:cubicBezTo>
                <a:cubicBezTo>
                  <a:pt x="32093" y="1929"/>
                  <a:pt x="24592" y="6127"/>
                  <a:pt x="18325" y="11499"/>
                </a:cubicBezTo>
                <a:cubicBezTo>
                  <a:pt x="10923" y="17826"/>
                  <a:pt x="0" y="29485"/>
                  <a:pt x="3701" y="40249"/>
                </a:cubicBezTo>
                <a:cubicBezTo>
                  <a:pt x="4358" y="42139"/>
                  <a:pt x="5353" y="43910"/>
                  <a:pt x="6626" y="45482"/>
                </a:cubicBezTo>
                <a:cubicBezTo>
                  <a:pt x="10032" y="49704"/>
                  <a:pt x="15304" y="52534"/>
                  <a:pt x="20694" y="52534"/>
                </a:cubicBezTo>
                <a:cubicBezTo>
                  <a:pt x="21349" y="52534"/>
                  <a:pt x="22006" y="52492"/>
                  <a:pt x="22662" y="52406"/>
                </a:cubicBezTo>
                <a:cubicBezTo>
                  <a:pt x="28711" y="51630"/>
                  <a:pt x="34202" y="47113"/>
                  <a:pt x="35794" y="41224"/>
                </a:cubicBezTo>
                <a:cubicBezTo>
                  <a:pt x="40385" y="43315"/>
                  <a:pt x="44956" y="44761"/>
                  <a:pt x="49574" y="44761"/>
                </a:cubicBezTo>
                <a:cubicBezTo>
                  <a:pt x="52821" y="44761"/>
                  <a:pt x="56092" y="44046"/>
                  <a:pt x="59411" y="42338"/>
                </a:cubicBezTo>
                <a:cubicBezTo>
                  <a:pt x="64385" y="39811"/>
                  <a:pt x="69498" y="34897"/>
                  <a:pt x="70433" y="29167"/>
                </a:cubicBezTo>
                <a:cubicBezTo>
                  <a:pt x="71687" y="21547"/>
                  <a:pt x="68841" y="13588"/>
                  <a:pt x="63768" y="7858"/>
                </a:cubicBezTo>
                <a:cubicBezTo>
                  <a:pt x="59042" y="2508"/>
                  <a:pt x="52421" y="1"/>
                  <a:pt x="45501" y="1"/>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10" name="Google Shape;2015;p23"/>
          <p:cNvSpPr/>
          <p:nvPr/>
        </p:nvSpPr>
        <p:spPr>
          <a:xfrm>
            <a:off x="608675" y="965300"/>
            <a:ext cx="2307000" cy="1804675"/>
          </a:xfrm>
          <a:custGeom>
            <a:avLst/>
            <a:ahLst/>
            <a:rect l="l" t="t" r="r" b="b"/>
            <a:pathLst>
              <a:path w="92280" h="72187" extrusionOk="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332" name="Google Shape;2016;p23"/>
          <p:cNvGrpSpPr/>
          <p:nvPr/>
        </p:nvGrpSpPr>
        <p:grpSpPr>
          <a:xfrm>
            <a:off x="530039" y="2840683"/>
            <a:ext cx="8072107" cy="2554188"/>
            <a:chOff x="872579" y="2881252"/>
            <a:chExt cx="7396781" cy="2122829"/>
          </a:xfrm>
        </p:grpSpPr>
        <p:grpSp>
          <p:nvGrpSpPr>
            <p:cNvPr id="333" name="Google Shape;2017;p23"/>
            <p:cNvGrpSpPr/>
            <p:nvPr/>
          </p:nvGrpSpPr>
          <p:grpSpPr>
            <a:xfrm>
              <a:off x="933400" y="3795585"/>
              <a:ext cx="7277175" cy="675466"/>
              <a:chOff x="933416" y="2961528"/>
              <a:chExt cx="7277175" cy="1509422"/>
            </a:xfrm>
          </p:grpSpPr>
          <p:sp>
            <p:nvSpPr>
              <p:cNvPr id="1050611" name="Google Shape;2018;p23"/>
              <p:cNvSpPr/>
              <p:nvPr/>
            </p:nvSpPr>
            <p:spPr>
              <a:xfrm>
                <a:off x="933416" y="2961528"/>
                <a:ext cx="7277175" cy="1374550"/>
              </a:xfrm>
              <a:custGeom>
                <a:avLst/>
                <a:ahLst/>
                <a:rect l="l" t="t" r="r" b="b"/>
                <a:pathLst>
                  <a:path w="291087" h="54982" extrusionOk="0">
                    <a:moveTo>
                      <a:pt x="258" y="15340"/>
                    </a:moveTo>
                    <a:cubicBezTo>
                      <a:pt x="-2001" y="8100"/>
                      <a:pt x="10973" y="3234"/>
                      <a:pt x="23890" y="2481"/>
                    </a:cubicBezTo>
                    <a:cubicBezTo>
                      <a:pt x="36807" y="1728"/>
                      <a:pt x="58702" y="11228"/>
                      <a:pt x="77758" y="10822"/>
                    </a:cubicBezTo>
                    <a:cubicBezTo>
                      <a:pt x="96815" y="10417"/>
                      <a:pt x="113554" y="-821"/>
                      <a:pt x="138229" y="48"/>
                    </a:cubicBezTo>
                    <a:cubicBezTo>
                      <a:pt x="162904" y="917"/>
                      <a:pt x="201597" y="16035"/>
                      <a:pt x="225808" y="16035"/>
                    </a:cubicBezTo>
                    <a:cubicBezTo>
                      <a:pt x="250020" y="16035"/>
                      <a:pt x="273246" y="-879"/>
                      <a:pt x="283498" y="48"/>
                    </a:cubicBezTo>
                    <a:cubicBezTo>
                      <a:pt x="293750" y="975"/>
                      <a:pt x="292129" y="12676"/>
                      <a:pt x="287321" y="21596"/>
                    </a:cubicBezTo>
                    <a:cubicBezTo>
                      <a:pt x="282514" y="30516"/>
                      <a:pt x="296299" y="49515"/>
                      <a:pt x="254653" y="53569"/>
                    </a:cubicBezTo>
                    <a:cubicBezTo>
                      <a:pt x="213007" y="57624"/>
                      <a:pt x="79843" y="52295"/>
                      <a:pt x="37444" y="45923"/>
                    </a:cubicBezTo>
                    <a:cubicBezTo>
                      <a:pt x="-4955" y="39552"/>
                      <a:pt x="2517" y="22580"/>
                      <a:pt x="258" y="15340"/>
                    </a:cubicBezTo>
                    <a:close/>
                  </a:path>
                </a:pathLst>
              </a:custGeom>
              <a:solidFill>
                <a:schemeClr val="accent5"/>
              </a:solidFill>
              <a:ln>
                <a:noFill/>
              </a:ln>
            </p:spPr>
          </p:sp>
          <p:sp>
            <p:nvSpPr>
              <p:cNvPr id="1050612" name="Google Shape;2019;p23"/>
              <p:cNvSpPr/>
              <p:nvPr/>
            </p:nvSpPr>
            <p:spPr>
              <a:xfrm>
                <a:off x="947025" y="3310250"/>
                <a:ext cx="7251900" cy="1160700"/>
              </a:xfrm>
              <a:prstGeom prst="rect"/>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50613" name="Google Shape;2020;p23"/>
            <p:cNvSpPr/>
            <p:nvPr/>
          </p:nvSpPr>
          <p:spPr>
            <a:xfrm rot="3206269">
              <a:off x="5927183" y="3090543"/>
              <a:ext cx="1378921" cy="1704246"/>
            </a:xfrm>
            <a:custGeom>
              <a:avLst/>
              <a:ahLst/>
              <a:rect l="l" t="t" r="r" b="b"/>
              <a:pathLst>
                <a:path w="26881" h="33222" extrusionOk="0">
                  <a:moveTo>
                    <a:pt x="9335" y="18405"/>
                  </a:moveTo>
                  <a:cubicBezTo>
                    <a:pt x="9327" y="18416"/>
                    <a:pt x="9319" y="18428"/>
                    <a:pt x="9312" y="18439"/>
                  </a:cubicBezTo>
                  <a:cubicBezTo>
                    <a:pt x="9319" y="18429"/>
                    <a:pt x="9327" y="18417"/>
                    <a:pt x="9335" y="18405"/>
                  </a:cubicBezTo>
                  <a:close/>
                  <a:moveTo>
                    <a:pt x="8914" y="18817"/>
                  </a:moveTo>
                  <a:lnTo>
                    <a:pt x="8914" y="18817"/>
                  </a:lnTo>
                  <a:cubicBezTo>
                    <a:pt x="8904" y="18836"/>
                    <a:pt x="8895" y="18854"/>
                    <a:pt x="8887" y="18871"/>
                  </a:cubicBezTo>
                  <a:lnTo>
                    <a:pt x="8887" y="18871"/>
                  </a:lnTo>
                  <a:lnTo>
                    <a:pt x="8914" y="18817"/>
                  </a:lnTo>
                  <a:close/>
                  <a:moveTo>
                    <a:pt x="7761" y="25656"/>
                  </a:moveTo>
                  <a:lnTo>
                    <a:pt x="7760" y="25661"/>
                  </a:lnTo>
                  <a:cubicBezTo>
                    <a:pt x="7760" y="25660"/>
                    <a:pt x="7761" y="25658"/>
                    <a:pt x="7761" y="25656"/>
                  </a:cubicBezTo>
                  <a:close/>
                  <a:moveTo>
                    <a:pt x="7641" y="25801"/>
                  </a:moveTo>
                  <a:lnTo>
                    <a:pt x="7641" y="25801"/>
                  </a:lnTo>
                  <a:cubicBezTo>
                    <a:pt x="7633" y="25805"/>
                    <a:pt x="7626" y="25810"/>
                    <a:pt x="7619" y="25814"/>
                  </a:cubicBezTo>
                  <a:lnTo>
                    <a:pt x="7619" y="25814"/>
                  </a:lnTo>
                  <a:cubicBezTo>
                    <a:pt x="7626" y="25811"/>
                    <a:pt x="7633" y="25807"/>
                    <a:pt x="7641" y="25801"/>
                  </a:cubicBezTo>
                  <a:close/>
                  <a:moveTo>
                    <a:pt x="2945" y="27653"/>
                  </a:moveTo>
                  <a:cubicBezTo>
                    <a:pt x="2938" y="27674"/>
                    <a:pt x="2932" y="27694"/>
                    <a:pt x="2925" y="27711"/>
                  </a:cubicBezTo>
                  <a:cubicBezTo>
                    <a:pt x="2934" y="27689"/>
                    <a:pt x="2941" y="27670"/>
                    <a:pt x="2945" y="27653"/>
                  </a:cubicBezTo>
                  <a:close/>
                  <a:moveTo>
                    <a:pt x="3400" y="31173"/>
                  </a:moveTo>
                  <a:cubicBezTo>
                    <a:pt x="3395" y="31179"/>
                    <a:pt x="3389" y="31186"/>
                    <a:pt x="3383" y="31192"/>
                  </a:cubicBezTo>
                  <a:cubicBezTo>
                    <a:pt x="3389" y="31186"/>
                    <a:pt x="3395" y="31180"/>
                    <a:pt x="3400" y="31173"/>
                  </a:cubicBezTo>
                  <a:close/>
                  <a:moveTo>
                    <a:pt x="2686" y="31829"/>
                  </a:moveTo>
                  <a:cubicBezTo>
                    <a:pt x="2666" y="31909"/>
                    <a:pt x="2587" y="31988"/>
                    <a:pt x="2468" y="32068"/>
                  </a:cubicBezTo>
                  <a:cubicBezTo>
                    <a:pt x="2507" y="31968"/>
                    <a:pt x="2587" y="31889"/>
                    <a:pt x="2686" y="31829"/>
                  </a:cubicBezTo>
                  <a:close/>
                  <a:moveTo>
                    <a:pt x="2249" y="31929"/>
                  </a:moveTo>
                  <a:cubicBezTo>
                    <a:pt x="2288" y="31968"/>
                    <a:pt x="2308" y="32048"/>
                    <a:pt x="2288" y="32147"/>
                  </a:cubicBezTo>
                  <a:cubicBezTo>
                    <a:pt x="2229" y="32187"/>
                    <a:pt x="2149" y="32227"/>
                    <a:pt x="2090" y="32247"/>
                  </a:cubicBezTo>
                  <a:cubicBezTo>
                    <a:pt x="2090" y="32207"/>
                    <a:pt x="2090" y="32187"/>
                    <a:pt x="2090" y="32147"/>
                  </a:cubicBezTo>
                  <a:cubicBezTo>
                    <a:pt x="2149" y="32088"/>
                    <a:pt x="2189" y="32008"/>
                    <a:pt x="2249" y="31929"/>
                  </a:cubicBezTo>
                  <a:close/>
                  <a:moveTo>
                    <a:pt x="25318" y="0"/>
                  </a:moveTo>
                  <a:cubicBezTo>
                    <a:pt x="25303" y="0"/>
                    <a:pt x="25289" y="5"/>
                    <a:pt x="25269" y="15"/>
                  </a:cubicBezTo>
                  <a:cubicBezTo>
                    <a:pt x="25265" y="11"/>
                    <a:pt x="25261" y="10"/>
                    <a:pt x="25257" y="10"/>
                  </a:cubicBezTo>
                  <a:cubicBezTo>
                    <a:pt x="25241" y="10"/>
                    <a:pt x="25225" y="39"/>
                    <a:pt x="25209" y="55"/>
                  </a:cubicBezTo>
                  <a:lnTo>
                    <a:pt x="25149" y="115"/>
                  </a:lnTo>
                  <a:cubicBezTo>
                    <a:pt x="25070" y="214"/>
                    <a:pt x="24990" y="333"/>
                    <a:pt x="24911" y="473"/>
                  </a:cubicBezTo>
                  <a:cubicBezTo>
                    <a:pt x="24897" y="478"/>
                    <a:pt x="24887" y="481"/>
                    <a:pt x="24880" y="481"/>
                  </a:cubicBezTo>
                  <a:cubicBezTo>
                    <a:pt x="24814" y="481"/>
                    <a:pt x="25002" y="254"/>
                    <a:pt x="24930" y="254"/>
                  </a:cubicBezTo>
                  <a:cubicBezTo>
                    <a:pt x="24791" y="532"/>
                    <a:pt x="24632" y="711"/>
                    <a:pt x="24274" y="1010"/>
                  </a:cubicBezTo>
                  <a:lnTo>
                    <a:pt x="24294" y="930"/>
                  </a:lnTo>
                  <a:lnTo>
                    <a:pt x="24294" y="930"/>
                  </a:lnTo>
                  <a:cubicBezTo>
                    <a:pt x="24035" y="1209"/>
                    <a:pt x="23936" y="1308"/>
                    <a:pt x="23796" y="1448"/>
                  </a:cubicBezTo>
                  <a:cubicBezTo>
                    <a:pt x="23657" y="1587"/>
                    <a:pt x="23518" y="1706"/>
                    <a:pt x="23379" y="1806"/>
                  </a:cubicBezTo>
                  <a:cubicBezTo>
                    <a:pt x="23100" y="2044"/>
                    <a:pt x="22821" y="2283"/>
                    <a:pt x="22423" y="2641"/>
                  </a:cubicBezTo>
                  <a:lnTo>
                    <a:pt x="22563" y="2681"/>
                  </a:lnTo>
                  <a:cubicBezTo>
                    <a:pt x="22404" y="2840"/>
                    <a:pt x="22344" y="2840"/>
                    <a:pt x="22244" y="2900"/>
                  </a:cubicBezTo>
                  <a:cubicBezTo>
                    <a:pt x="22237" y="2956"/>
                    <a:pt x="22247" y="2978"/>
                    <a:pt x="22268" y="2978"/>
                  </a:cubicBezTo>
                  <a:cubicBezTo>
                    <a:pt x="22344" y="2978"/>
                    <a:pt x="22566" y="2682"/>
                    <a:pt x="22650" y="2682"/>
                  </a:cubicBezTo>
                  <a:cubicBezTo>
                    <a:pt x="22673" y="2682"/>
                    <a:pt x="22686" y="2705"/>
                    <a:pt x="22682" y="2761"/>
                  </a:cubicBezTo>
                  <a:cubicBezTo>
                    <a:pt x="22291" y="2800"/>
                    <a:pt x="21593" y="3896"/>
                    <a:pt x="21248" y="3896"/>
                  </a:cubicBezTo>
                  <a:cubicBezTo>
                    <a:pt x="21241" y="3896"/>
                    <a:pt x="21236" y="3896"/>
                    <a:pt x="21230" y="3895"/>
                  </a:cubicBezTo>
                  <a:lnTo>
                    <a:pt x="21230" y="3895"/>
                  </a:lnTo>
                  <a:cubicBezTo>
                    <a:pt x="20991" y="4153"/>
                    <a:pt x="21389" y="3915"/>
                    <a:pt x="21150" y="4173"/>
                  </a:cubicBezTo>
                  <a:lnTo>
                    <a:pt x="21031" y="4193"/>
                  </a:lnTo>
                  <a:lnTo>
                    <a:pt x="21051" y="4333"/>
                  </a:lnTo>
                  <a:cubicBezTo>
                    <a:pt x="20922" y="4447"/>
                    <a:pt x="20814" y="4489"/>
                    <a:pt x="20741" y="4489"/>
                  </a:cubicBezTo>
                  <a:cubicBezTo>
                    <a:pt x="20712" y="4489"/>
                    <a:pt x="20689" y="4483"/>
                    <a:pt x="20673" y="4472"/>
                  </a:cubicBezTo>
                  <a:cubicBezTo>
                    <a:pt x="20712" y="4432"/>
                    <a:pt x="20772" y="4333"/>
                    <a:pt x="20812" y="4293"/>
                  </a:cubicBezTo>
                  <a:lnTo>
                    <a:pt x="20812" y="4293"/>
                  </a:lnTo>
                  <a:cubicBezTo>
                    <a:pt x="20553" y="4432"/>
                    <a:pt x="20295" y="4870"/>
                    <a:pt x="20195" y="4989"/>
                  </a:cubicBezTo>
                  <a:lnTo>
                    <a:pt x="20434" y="4790"/>
                  </a:lnTo>
                  <a:lnTo>
                    <a:pt x="20434" y="4790"/>
                  </a:lnTo>
                  <a:cubicBezTo>
                    <a:pt x="20135" y="5168"/>
                    <a:pt x="19777" y="5566"/>
                    <a:pt x="19419" y="5964"/>
                  </a:cubicBezTo>
                  <a:cubicBezTo>
                    <a:pt x="19081" y="6362"/>
                    <a:pt x="18743" y="6780"/>
                    <a:pt x="18504" y="7178"/>
                  </a:cubicBezTo>
                  <a:lnTo>
                    <a:pt x="18584" y="7178"/>
                  </a:lnTo>
                  <a:cubicBezTo>
                    <a:pt x="18205" y="7775"/>
                    <a:pt x="18166" y="7556"/>
                    <a:pt x="17708" y="8192"/>
                  </a:cubicBezTo>
                  <a:lnTo>
                    <a:pt x="17708" y="8153"/>
                  </a:lnTo>
                  <a:cubicBezTo>
                    <a:pt x="17648" y="8312"/>
                    <a:pt x="17549" y="8491"/>
                    <a:pt x="17410" y="8650"/>
                  </a:cubicBezTo>
                  <a:cubicBezTo>
                    <a:pt x="17422" y="8607"/>
                    <a:pt x="17414" y="8592"/>
                    <a:pt x="17394" y="8592"/>
                  </a:cubicBezTo>
                  <a:cubicBezTo>
                    <a:pt x="17345" y="8592"/>
                    <a:pt x="17221" y="8689"/>
                    <a:pt x="17174" y="8689"/>
                  </a:cubicBezTo>
                  <a:cubicBezTo>
                    <a:pt x="17152" y="8689"/>
                    <a:pt x="17146" y="8669"/>
                    <a:pt x="17171" y="8610"/>
                  </a:cubicBezTo>
                  <a:lnTo>
                    <a:pt x="17171" y="8610"/>
                  </a:lnTo>
                  <a:cubicBezTo>
                    <a:pt x="16773" y="9267"/>
                    <a:pt x="16992" y="8968"/>
                    <a:pt x="16833" y="9486"/>
                  </a:cubicBezTo>
                  <a:lnTo>
                    <a:pt x="16693" y="9525"/>
                  </a:lnTo>
                  <a:cubicBezTo>
                    <a:pt x="16634" y="9705"/>
                    <a:pt x="16673" y="9744"/>
                    <a:pt x="16435" y="10063"/>
                  </a:cubicBezTo>
                  <a:cubicBezTo>
                    <a:pt x="16479" y="9968"/>
                    <a:pt x="16467" y="9943"/>
                    <a:pt x="16435" y="9943"/>
                  </a:cubicBezTo>
                  <a:cubicBezTo>
                    <a:pt x="16401" y="9943"/>
                    <a:pt x="16346" y="9970"/>
                    <a:pt x="16311" y="9970"/>
                  </a:cubicBezTo>
                  <a:cubicBezTo>
                    <a:pt x="16274" y="9970"/>
                    <a:pt x="16260" y="9941"/>
                    <a:pt x="16315" y="9824"/>
                  </a:cubicBezTo>
                  <a:lnTo>
                    <a:pt x="16315" y="9824"/>
                  </a:lnTo>
                  <a:cubicBezTo>
                    <a:pt x="15619" y="10321"/>
                    <a:pt x="15718" y="10898"/>
                    <a:pt x="15221" y="10998"/>
                  </a:cubicBezTo>
                  <a:cubicBezTo>
                    <a:pt x="15217" y="11091"/>
                    <a:pt x="15239" y="11128"/>
                    <a:pt x="15275" y="11128"/>
                  </a:cubicBezTo>
                  <a:cubicBezTo>
                    <a:pt x="15398" y="11128"/>
                    <a:pt x="15690" y="10710"/>
                    <a:pt x="15709" y="10710"/>
                  </a:cubicBezTo>
                  <a:cubicBezTo>
                    <a:pt x="15712" y="10710"/>
                    <a:pt x="15709" y="10719"/>
                    <a:pt x="15699" y="10739"/>
                  </a:cubicBezTo>
                  <a:cubicBezTo>
                    <a:pt x="15713" y="10733"/>
                    <a:pt x="15725" y="10730"/>
                    <a:pt x="15735" y="10730"/>
                  </a:cubicBezTo>
                  <a:cubicBezTo>
                    <a:pt x="15842" y="10730"/>
                    <a:pt x="15644" y="11112"/>
                    <a:pt x="15480" y="11276"/>
                  </a:cubicBezTo>
                  <a:cubicBezTo>
                    <a:pt x="15321" y="11475"/>
                    <a:pt x="14942" y="11416"/>
                    <a:pt x="14525" y="11933"/>
                  </a:cubicBezTo>
                  <a:cubicBezTo>
                    <a:pt x="14564" y="11873"/>
                    <a:pt x="14564" y="11873"/>
                    <a:pt x="14604" y="11814"/>
                  </a:cubicBezTo>
                  <a:lnTo>
                    <a:pt x="14604" y="11814"/>
                  </a:lnTo>
                  <a:cubicBezTo>
                    <a:pt x="14385" y="11973"/>
                    <a:pt x="14365" y="12251"/>
                    <a:pt x="14087" y="12410"/>
                  </a:cubicBezTo>
                  <a:cubicBezTo>
                    <a:pt x="14107" y="12649"/>
                    <a:pt x="13848" y="12709"/>
                    <a:pt x="13968" y="12888"/>
                  </a:cubicBezTo>
                  <a:lnTo>
                    <a:pt x="14306" y="12391"/>
                  </a:lnTo>
                  <a:lnTo>
                    <a:pt x="14306" y="12391"/>
                  </a:lnTo>
                  <a:cubicBezTo>
                    <a:pt x="14147" y="12689"/>
                    <a:pt x="14127" y="13087"/>
                    <a:pt x="13689" y="13465"/>
                  </a:cubicBezTo>
                  <a:cubicBezTo>
                    <a:pt x="13689" y="13405"/>
                    <a:pt x="13749" y="13226"/>
                    <a:pt x="13789" y="13127"/>
                  </a:cubicBezTo>
                  <a:lnTo>
                    <a:pt x="13789" y="13127"/>
                  </a:lnTo>
                  <a:cubicBezTo>
                    <a:pt x="13649" y="13206"/>
                    <a:pt x="13629" y="13405"/>
                    <a:pt x="13470" y="13485"/>
                  </a:cubicBezTo>
                  <a:cubicBezTo>
                    <a:pt x="13351" y="13326"/>
                    <a:pt x="13888" y="12888"/>
                    <a:pt x="13987" y="12490"/>
                  </a:cubicBezTo>
                  <a:lnTo>
                    <a:pt x="13987" y="12490"/>
                  </a:lnTo>
                  <a:cubicBezTo>
                    <a:pt x="13846" y="12569"/>
                    <a:pt x="13741" y="12935"/>
                    <a:pt x="13674" y="12935"/>
                  </a:cubicBezTo>
                  <a:cubicBezTo>
                    <a:pt x="13657" y="12935"/>
                    <a:pt x="13642" y="12910"/>
                    <a:pt x="13629" y="12848"/>
                  </a:cubicBezTo>
                  <a:lnTo>
                    <a:pt x="13629" y="12848"/>
                  </a:lnTo>
                  <a:cubicBezTo>
                    <a:pt x="13689" y="13246"/>
                    <a:pt x="13192" y="13346"/>
                    <a:pt x="13092" y="13823"/>
                  </a:cubicBezTo>
                  <a:lnTo>
                    <a:pt x="13013" y="13724"/>
                  </a:lnTo>
                  <a:cubicBezTo>
                    <a:pt x="12993" y="13803"/>
                    <a:pt x="12933" y="13942"/>
                    <a:pt x="12853" y="14042"/>
                  </a:cubicBezTo>
                  <a:lnTo>
                    <a:pt x="12873" y="13763"/>
                  </a:lnTo>
                  <a:lnTo>
                    <a:pt x="12873" y="13763"/>
                  </a:lnTo>
                  <a:cubicBezTo>
                    <a:pt x="12754" y="14141"/>
                    <a:pt x="12356" y="14241"/>
                    <a:pt x="12197" y="14559"/>
                  </a:cubicBezTo>
                  <a:cubicBezTo>
                    <a:pt x="12360" y="14344"/>
                    <a:pt x="12432" y="14284"/>
                    <a:pt x="12472" y="14284"/>
                  </a:cubicBezTo>
                  <a:cubicBezTo>
                    <a:pt x="12521" y="14284"/>
                    <a:pt x="12519" y="14379"/>
                    <a:pt x="12584" y="14379"/>
                  </a:cubicBezTo>
                  <a:cubicBezTo>
                    <a:pt x="12605" y="14379"/>
                    <a:pt x="12634" y="14368"/>
                    <a:pt x="12674" y="14340"/>
                  </a:cubicBezTo>
                  <a:lnTo>
                    <a:pt x="12674" y="14340"/>
                  </a:lnTo>
                  <a:cubicBezTo>
                    <a:pt x="12256" y="15136"/>
                    <a:pt x="12097" y="14559"/>
                    <a:pt x="11560" y="15335"/>
                  </a:cubicBezTo>
                  <a:cubicBezTo>
                    <a:pt x="11629" y="15252"/>
                    <a:pt x="11766" y="15140"/>
                    <a:pt x="11816" y="15140"/>
                  </a:cubicBezTo>
                  <a:cubicBezTo>
                    <a:pt x="11838" y="15140"/>
                    <a:pt x="11843" y="15161"/>
                    <a:pt x="11819" y="15216"/>
                  </a:cubicBezTo>
                  <a:cubicBezTo>
                    <a:pt x="11699" y="15355"/>
                    <a:pt x="11500" y="15534"/>
                    <a:pt x="11381" y="15574"/>
                  </a:cubicBezTo>
                  <a:cubicBezTo>
                    <a:pt x="11241" y="15780"/>
                    <a:pt x="11227" y="15833"/>
                    <a:pt x="11259" y="15833"/>
                  </a:cubicBezTo>
                  <a:cubicBezTo>
                    <a:pt x="11293" y="15833"/>
                    <a:pt x="11384" y="15769"/>
                    <a:pt x="11428" y="15769"/>
                  </a:cubicBezTo>
                  <a:cubicBezTo>
                    <a:pt x="11453" y="15769"/>
                    <a:pt x="11463" y="15789"/>
                    <a:pt x="11441" y="15852"/>
                  </a:cubicBezTo>
                  <a:cubicBezTo>
                    <a:pt x="11182" y="15932"/>
                    <a:pt x="11282" y="16151"/>
                    <a:pt x="11142" y="16410"/>
                  </a:cubicBezTo>
                  <a:lnTo>
                    <a:pt x="11043" y="16330"/>
                  </a:lnTo>
                  <a:lnTo>
                    <a:pt x="11043" y="16330"/>
                  </a:lnTo>
                  <a:cubicBezTo>
                    <a:pt x="10526" y="16887"/>
                    <a:pt x="11142" y="16648"/>
                    <a:pt x="10645" y="17146"/>
                  </a:cubicBezTo>
                  <a:lnTo>
                    <a:pt x="10685" y="16807"/>
                  </a:lnTo>
                  <a:lnTo>
                    <a:pt x="10685" y="16807"/>
                  </a:lnTo>
                  <a:lnTo>
                    <a:pt x="10506" y="17106"/>
                  </a:lnTo>
                  <a:lnTo>
                    <a:pt x="10426" y="16967"/>
                  </a:lnTo>
                  <a:cubicBezTo>
                    <a:pt x="10287" y="17345"/>
                    <a:pt x="10187" y="17424"/>
                    <a:pt x="9929" y="17703"/>
                  </a:cubicBezTo>
                  <a:cubicBezTo>
                    <a:pt x="9934" y="17702"/>
                    <a:pt x="9939" y="17701"/>
                    <a:pt x="9945" y="17701"/>
                  </a:cubicBezTo>
                  <a:cubicBezTo>
                    <a:pt x="10051" y="17701"/>
                    <a:pt x="10079" y="17894"/>
                    <a:pt x="9889" y="18141"/>
                  </a:cubicBezTo>
                  <a:cubicBezTo>
                    <a:pt x="9848" y="18169"/>
                    <a:pt x="9823" y="18179"/>
                    <a:pt x="9807" y="18179"/>
                  </a:cubicBezTo>
                  <a:cubicBezTo>
                    <a:pt x="9778" y="18179"/>
                    <a:pt x="9778" y="18150"/>
                    <a:pt x="9766" y="18150"/>
                  </a:cubicBezTo>
                  <a:cubicBezTo>
                    <a:pt x="9751" y="18150"/>
                    <a:pt x="9721" y="18189"/>
                    <a:pt x="9610" y="18359"/>
                  </a:cubicBezTo>
                  <a:cubicBezTo>
                    <a:pt x="9610" y="18240"/>
                    <a:pt x="9590" y="18081"/>
                    <a:pt x="9809" y="17981"/>
                  </a:cubicBezTo>
                  <a:cubicBezTo>
                    <a:pt x="9789" y="17942"/>
                    <a:pt x="9809" y="17842"/>
                    <a:pt x="9789" y="17802"/>
                  </a:cubicBezTo>
                  <a:cubicBezTo>
                    <a:pt x="9587" y="17931"/>
                    <a:pt x="9435" y="18248"/>
                    <a:pt x="9335" y="18405"/>
                  </a:cubicBezTo>
                  <a:lnTo>
                    <a:pt x="9335" y="18405"/>
                  </a:lnTo>
                  <a:cubicBezTo>
                    <a:pt x="9367" y="18358"/>
                    <a:pt x="9399" y="18316"/>
                    <a:pt x="9431" y="18300"/>
                  </a:cubicBezTo>
                  <a:lnTo>
                    <a:pt x="9431" y="18300"/>
                  </a:lnTo>
                  <a:lnTo>
                    <a:pt x="9173" y="18956"/>
                  </a:lnTo>
                  <a:cubicBezTo>
                    <a:pt x="9151" y="18969"/>
                    <a:pt x="9136" y="18974"/>
                    <a:pt x="9124" y="18974"/>
                  </a:cubicBezTo>
                  <a:cubicBezTo>
                    <a:pt x="9082" y="18974"/>
                    <a:pt x="9097" y="18900"/>
                    <a:pt x="9113" y="18837"/>
                  </a:cubicBezTo>
                  <a:lnTo>
                    <a:pt x="9113" y="18837"/>
                  </a:lnTo>
                  <a:cubicBezTo>
                    <a:pt x="9033" y="18956"/>
                    <a:pt x="9033" y="19076"/>
                    <a:pt x="8914" y="19235"/>
                  </a:cubicBezTo>
                  <a:cubicBezTo>
                    <a:pt x="8877" y="19143"/>
                    <a:pt x="8789" y="19085"/>
                    <a:pt x="8887" y="18871"/>
                  </a:cubicBezTo>
                  <a:lnTo>
                    <a:pt x="8887" y="18871"/>
                  </a:lnTo>
                  <a:lnTo>
                    <a:pt x="8615" y="19414"/>
                  </a:lnTo>
                  <a:cubicBezTo>
                    <a:pt x="8567" y="19430"/>
                    <a:pt x="8397" y="19554"/>
                    <a:pt x="8349" y="19554"/>
                  </a:cubicBezTo>
                  <a:cubicBezTo>
                    <a:pt x="8338" y="19554"/>
                    <a:pt x="8333" y="19548"/>
                    <a:pt x="8337" y="19533"/>
                  </a:cubicBezTo>
                  <a:lnTo>
                    <a:pt x="8337" y="19533"/>
                  </a:lnTo>
                  <a:cubicBezTo>
                    <a:pt x="8078" y="19792"/>
                    <a:pt x="7979" y="20369"/>
                    <a:pt x="7621" y="20707"/>
                  </a:cubicBezTo>
                  <a:cubicBezTo>
                    <a:pt x="7621" y="20747"/>
                    <a:pt x="7601" y="20787"/>
                    <a:pt x="7561" y="20886"/>
                  </a:cubicBezTo>
                  <a:cubicBezTo>
                    <a:pt x="7282" y="21244"/>
                    <a:pt x="6944" y="21483"/>
                    <a:pt x="6745" y="22020"/>
                  </a:cubicBezTo>
                  <a:lnTo>
                    <a:pt x="6427" y="22160"/>
                  </a:lnTo>
                  <a:cubicBezTo>
                    <a:pt x="6363" y="22264"/>
                    <a:pt x="6372" y="22291"/>
                    <a:pt x="6408" y="22291"/>
                  </a:cubicBezTo>
                  <a:cubicBezTo>
                    <a:pt x="6446" y="22291"/>
                    <a:pt x="6512" y="22263"/>
                    <a:pt x="6558" y="22263"/>
                  </a:cubicBezTo>
                  <a:cubicBezTo>
                    <a:pt x="6620" y="22263"/>
                    <a:pt x="6644" y="22314"/>
                    <a:pt x="6506" y="22557"/>
                  </a:cubicBezTo>
                  <a:cubicBezTo>
                    <a:pt x="6413" y="22729"/>
                    <a:pt x="6356" y="22775"/>
                    <a:pt x="6313" y="22775"/>
                  </a:cubicBezTo>
                  <a:cubicBezTo>
                    <a:pt x="6263" y="22775"/>
                    <a:pt x="6231" y="22712"/>
                    <a:pt x="6183" y="22712"/>
                  </a:cubicBezTo>
                  <a:cubicBezTo>
                    <a:pt x="6167" y="22712"/>
                    <a:pt x="6149" y="22719"/>
                    <a:pt x="6128" y="22737"/>
                  </a:cubicBezTo>
                  <a:cubicBezTo>
                    <a:pt x="6069" y="22995"/>
                    <a:pt x="5969" y="23453"/>
                    <a:pt x="5591" y="23731"/>
                  </a:cubicBezTo>
                  <a:cubicBezTo>
                    <a:pt x="5651" y="23592"/>
                    <a:pt x="5731" y="23513"/>
                    <a:pt x="5810" y="23393"/>
                  </a:cubicBezTo>
                  <a:lnTo>
                    <a:pt x="5810" y="23393"/>
                  </a:lnTo>
                  <a:lnTo>
                    <a:pt x="5512" y="23612"/>
                  </a:lnTo>
                  <a:cubicBezTo>
                    <a:pt x="5587" y="23278"/>
                    <a:pt x="5744" y="23072"/>
                    <a:pt x="5673" y="23072"/>
                  </a:cubicBezTo>
                  <a:cubicBezTo>
                    <a:pt x="5651" y="23072"/>
                    <a:pt x="5607" y="23092"/>
                    <a:pt x="5532" y="23134"/>
                  </a:cubicBezTo>
                  <a:cubicBezTo>
                    <a:pt x="5810" y="23393"/>
                    <a:pt x="4795" y="24269"/>
                    <a:pt x="5054" y="24507"/>
                  </a:cubicBezTo>
                  <a:lnTo>
                    <a:pt x="4875" y="24666"/>
                  </a:lnTo>
                  <a:cubicBezTo>
                    <a:pt x="4915" y="24607"/>
                    <a:pt x="4895" y="24587"/>
                    <a:pt x="4935" y="24527"/>
                  </a:cubicBezTo>
                  <a:lnTo>
                    <a:pt x="4935" y="24527"/>
                  </a:lnTo>
                  <a:cubicBezTo>
                    <a:pt x="4537" y="24806"/>
                    <a:pt x="4955" y="24945"/>
                    <a:pt x="4596" y="25403"/>
                  </a:cubicBezTo>
                  <a:cubicBezTo>
                    <a:pt x="4504" y="25495"/>
                    <a:pt x="4421" y="25569"/>
                    <a:pt x="4387" y="25569"/>
                  </a:cubicBezTo>
                  <a:cubicBezTo>
                    <a:pt x="4369" y="25569"/>
                    <a:pt x="4364" y="25549"/>
                    <a:pt x="4378" y="25502"/>
                  </a:cubicBezTo>
                  <a:lnTo>
                    <a:pt x="4378" y="25502"/>
                  </a:lnTo>
                  <a:lnTo>
                    <a:pt x="4199" y="25920"/>
                  </a:lnTo>
                  <a:cubicBezTo>
                    <a:pt x="4172" y="25955"/>
                    <a:pt x="4150" y="25971"/>
                    <a:pt x="4137" y="25971"/>
                  </a:cubicBezTo>
                  <a:cubicBezTo>
                    <a:pt x="4119" y="25971"/>
                    <a:pt x="4116" y="25945"/>
                    <a:pt x="4139" y="25900"/>
                  </a:cubicBezTo>
                  <a:lnTo>
                    <a:pt x="4139" y="25900"/>
                  </a:lnTo>
                  <a:lnTo>
                    <a:pt x="3820" y="26437"/>
                  </a:lnTo>
                  <a:lnTo>
                    <a:pt x="3801" y="26417"/>
                  </a:lnTo>
                  <a:cubicBezTo>
                    <a:pt x="3801" y="26537"/>
                    <a:pt x="3741" y="26756"/>
                    <a:pt x="3721" y="26875"/>
                  </a:cubicBezTo>
                  <a:cubicBezTo>
                    <a:pt x="3693" y="26895"/>
                    <a:pt x="3677" y="26903"/>
                    <a:pt x="3669" y="26903"/>
                  </a:cubicBezTo>
                  <a:cubicBezTo>
                    <a:pt x="3639" y="26903"/>
                    <a:pt x="3718" y="26794"/>
                    <a:pt x="3688" y="26794"/>
                  </a:cubicBezTo>
                  <a:cubicBezTo>
                    <a:pt x="3686" y="26794"/>
                    <a:pt x="3684" y="26794"/>
                    <a:pt x="3681" y="26795"/>
                  </a:cubicBezTo>
                  <a:lnTo>
                    <a:pt x="3522" y="27154"/>
                  </a:lnTo>
                  <a:cubicBezTo>
                    <a:pt x="3508" y="27159"/>
                    <a:pt x="3496" y="27161"/>
                    <a:pt x="3486" y="27161"/>
                  </a:cubicBezTo>
                  <a:cubicBezTo>
                    <a:pt x="3381" y="27161"/>
                    <a:pt x="3476" y="26897"/>
                    <a:pt x="3622" y="26716"/>
                  </a:cubicBezTo>
                  <a:lnTo>
                    <a:pt x="3622" y="26716"/>
                  </a:lnTo>
                  <a:cubicBezTo>
                    <a:pt x="3124" y="26795"/>
                    <a:pt x="3522" y="27014"/>
                    <a:pt x="2925" y="27532"/>
                  </a:cubicBezTo>
                  <a:lnTo>
                    <a:pt x="3084" y="27213"/>
                  </a:lnTo>
                  <a:lnTo>
                    <a:pt x="3084" y="27213"/>
                  </a:lnTo>
                  <a:cubicBezTo>
                    <a:pt x="2786" y="27273"/>
                    <a:pt x="2706" y="27551"/>
                    <a:pt x="2368" y="27810"/>
                  </a:cubicBezTo>
                  <a:cubicBezTo>
                    <a:pt x="2438" y="27782"/>
                    <a:pt x="2763" y="27558"/>
                    <a:pt x="2895" y="27558"/>
                  </a:cubicBezTo>
                  <a:cubicBezTo>
                    <a:pt x="2940" y="27558"/>
                    <a:pt x="2963" y="27584"/>
                    <a:pt x="2945" y="27653"/>
                  </a:cubicBezTo>
                  <a:lnTo>
                    <a:pt x="2945" y="27653"/>
                  </a:lnTo>
                  <a:cubicBezTo>
                    <a:pt x="2980" y="27544"/>
                    <a:pt x="3024" y="27389"/>
                    <a:pt x="3124" y="27372"/>
                  </a:cubicBezTo>
                  <a:lnTo>
                    <a:pt x="3124" y="27372"/>
                  </a:lnTo>
                  <a:cubicBezTo>
                    <a:pt x="3164" y="27551"/>
                    <a:pt x="3064" y="27591"/>
                    <a:pt x="2925" y="27711"/>
                  </a:cubicBezTo>
                  <a:cubicBezTo>
                    <a:pt x="2846" y="27790"/>
                    <a:pt x="2746" y="27910"/>
                    <a:pt x="2686" y="28128"/>
                  </a:cubicBezTo>
                  <a:cubicBezTo>
                    <a:pt x="2672" y="28121"/>
                    <a:pt x="2658" y="28118"/>
                    <a:pt x="2644" y="28118"/>
                  </a:cubicBezTo>
                  <a:cubicBezTo>
                    <a:pt x="2547" y="28118"/>
                    <a:pt x="2470" y="28294"/>
                    <a:pt x="2348" y="28487"/>
                  </a:cubicBezTo>
                  <a:lnTo>
                    <a:pt x="2209" y="28387"/>
                  </a:lnTo>
                  <a:cubicBezTo>
                    <a:pt x="2090" y="28646"/>
                    <a:pt x="2169" y="28686"/>
                    <a:pt x="2149" y="28865"/>
                  </a:cubicBezTo>
                  <a:cubicBezTo>
                    <a:pt x="1977" y="29089"/>
                    <a:pt x="1849" y="29104"/>
                    <a:pt x="1728" y="29104"/>
                  </a:cubicBezTo>
                  <a:cubicBezTo>
                    <a:pt x="1709" y="29104"/>
                    <a:pt x="1690" y="29103"/>
                    <a:pt x="1672" y="29103"/>
                  </a:cubicBezTo>
                  <a:cubicBezTo>
                    <a:pt x="1581" y="29230"/>
                    <a:pt x="1580" y="29263"/>
                    <a:pt x="1614" y="29263"/>
                  </a:cubicBezTo>
                  <a:cubicBezTo>
                    <a:pt x="1652" y="29263"/>
                    <a:pt x="1733" y="29222"/>
                    <a:pt x="1781" y="29222"/>
                  </a:cubicBezTo>
                  <a:cubicBezTo>
                    <a:pt x="1832" y="29222"/>
                    <a:pt x="1846" y="29269"/>
                    <a:pt x="1731" y="29461"/>
                  </a:cubicBezTo>
                  <a:cubicBezTo>
                    <a:pt x="1433" y="29780"/>
                    <a:pt x="1333" y="30078"/>
                    <a:pt x="1134" y="30556"/>
                  </a:cubicBezTo>
                  <a:cubicBezTo>
                    <a:pt x="1077" y="30613"/>
                    <a:pt x="1046" y="30634"/>
                    <a:pt x="1029" y="30634"/>
                  </a:cubicBezTo>
                  <a:cubicBezTo>
                    <a:pt x="987" y="30634"/>
                    <a:pt x="1034" y="30508"/>
                    <a:pt x="996" y="30508"/>
                  </a:cubicBezTo>
                  <a:cubicBezTo>
                    <a:pt x="991" y="30508"/>
                    <a:pt x="984" y="30511"/>
                    <a:pt x="975" y="30516"/>
                  </a:cubicBezTo>
                  <a:lnTo>
                    <a:pt x="936" y="30814"/>
                  </a:lnTo>
                  <a:cubicBezTo>
                    <a:pt x="920" y="30838"/>
                    <a:pt x="907" y="30846"/>
                    <a:pt x="898" y="30846"/>
                  </a:cubicBezTo>
                  <a:cubicBezTo>
                    <a:pt x="883" y="30846"/>
                    <a:pt x="876" y="30827"/>
                    <a:pt x="876" y="30814"/>
                  </a:cubicBezTo>
                  <a:lnTo>
                    <a:pt x="876" y="30814"/>
                  </a:lnTo>
                  <a:cubicBezTo>
                    <a:pt x="796" y="31033"/>
                    <a:pt x="995" y="30914"/>
                    <a:pt x="836" y="31232"/>
                  </a:cubicBezTo>
                  <a:cubicBezTo>
                    <a:pt x="936" y="31411"/>
                    <a:pt x="219" y="31690"/>
                    <a:pt x="160" y="32187"/>
                  </a:cubicBezTo>
                  <a:lnTo>
                    <a:pt x="140" y="32187"/>
                  </a:lnTo>
                  <a:lnTo>
                    <a:pt x="359" y="32844"/>
                  </a:lnTo>
                  <a:cubicBezTo>
                    <a:pt x="398" y="32884"/>
                    <a:pt x="359" y="32904"/>
                    <a:pt x="339" y="32923"/>
                  </a:cubicBezTo>
                  <a:lnTo>
                    <a:pt x="319" y="32923"/>
                  </a:lnTo>
                  <a:lnTo>
                    <a:pt x="80" y="32147"/>
                  </a:lnTo>
                  <a:cubicBezTo>
                    <a:pt x="60" y="32108"/>
                    <a:pt x="60" y="32068"/>
                    <a:pt x="20" y="32068"/>
                  </a:cubicBezTo>
                  <a:cubicBezTo>
                    <a:pt x="20" y="32088"/>
                    <a:pt x="0" y="32108"/>
                    <a:pt x="20" y="32108"/>
                  </a:cubicBezTo>
                  <a:lnTo>
                    <a:pt x="319" y="32983"/>
                  </a:lnTo>
                  <a:cubicBezTo>
                    <a:pt x="836" y="33043"/>
                    <a:pt x="936" y="33102"/>
                    <a:pt x="1493" y="33102"/>
                  </a:cubicBezTo>
                  <a:lnTo>
                    <a:pt x="1711" y="33222"/>
                  </a:lnTo>
                  <a:lnTo>
                    <a:pt x="1950" y="33023"/>
                  </a:lnTo>
                  <a:lnTo>
                    <a:pt x="1950" y="33023"/>
                  </a:lnTo>
                  <a:cubicBezTo>
                    <a:pt x="1905" y="33057"/>
                    <a:pt x="1873" y="33071"/>
                    <a:pt x="1851" y="33071"/>
                  </a:cubicBezTo>
                  <a:cubicBezTo>
                    <a:pt x="1794" y="33071"/>
                    <a:pt x="1802" y="32978"/>
                    <a:pt x="1831" y="32864"/>
                  </a:cubicBezTo>
                  <a:cubicBezTo>
                    <a:pt x="1871" y="32685"/>
                    <a:pt x="1970" y="32466"/>
                    <a:pt x="2030" y="32287"/>
                  </a:cubicBezTo>
                  <a:cubicBezTo>
                    <a:pt x="2010" y="32287"/>
                    <a:pt x="1990" y="32287"/>
                    <a:pt x="1970" y="32307"/>
                  </a:cubicBezTo>
                  <a:cubicBezTo>
                    <a:pt x="1990" y="32267"/>
                    <a:pt x="2030" y="32227"/>
                    <a:pt x="2050" y="32207"/>
                  </a:cubicBezTo>
                  <a:lnTo>
                    <a:pt x="2050" y="32207"/>
                  </a:lnTo>
                  <a:cubicBezTo>
                    <a:pt x="2030" y="32227"/>
                    <a:pt x="2030" y="32247"/>
                    <a:pt x="2030" y="32287"/>
                  </a:cubicBezTo>
                  <a:cubicBezTo>
                    <a:pt x="2050" y="32267"/>
                    <a:pt x="2070" y="32267"/>
                    <a:pt x="2090" y="32247"/>
                  </a:cubicBezTo>
                  <a:lnTo>
                    <a:pt x="2090" y="32247"/>
                  </a:lnTo>
                  <a:cubicBezTo>
                    <a:pt x="2090" y="32426"/>
                    <a:pt x="2050" y="32645"/>
                    <a:pt x="2149" y="32685"/>
                  </a:cubicBezTo>
                  <a:cubicBezTo>
                    <a:pt x="2169" y="32645"/>
                    <a:pt x="2209" y="32545"/>
                    <a:pt x="2269" y="32466"/>
                  </a:cubicBezTo>
                  <a:lnTo>
                    <a:pt x="2269" y="32466"/>
                  </a:lnTo>
                  <a:cubicBezTo>
                    <a:pt x="2249" y="32525"/>
                    <a:pt x="2249" y="32565"/>
                    <a:pt x="2288" y="32565"/>
                  </a:cubicBezTo>
                  <a:cubicBezTo>
                    <a:pt x="2308" y="32545"/>
                    <a:pt x="2328" y="32446"/>
                    <a:pt x="2348" y="32366"/>
                  </a:cubicBezTo>
                  <a:lnTo>
                    <a:pt x="2567" y="32366"/>
                  </a:lnTo>
                  <a:lnTo>
                    <a:pt x="2527" y="32307"/>
                  </a:lnTo>
                  <a:lnTo>
                    <a:pt x="3064" y="31809"/>
                  </a:lnTo>
                  <a:cubicBezTo>
                    <a:pt x="3224" y="31272"/>
                    <a:pt x="3283" y="30755"/>
                    <a:pt x="3721" y="30058"/>
                  </a:cubicBezTo>
                  <a:lnTo>
                    <a:pt x="3721" y="30058"/>
                  </a:lnTo>
                  <a:cubicBezTo>
                    <a:pt x="3701" y="30297"/>
                    <a:pt x="3880" y="30237"/>
                    <a:pt x="4000" y="30337"/>
                  </a:cubicBezTo>
                  <a:cubicBezTo>
                    <a:pt x="3727" y="30415"/>
                    <a:pt x="3664" y="30874"/>
                    <a:pt x="3400" y="31173"/>
                  </a:cubicBezTo>
                  <a:lnTo>
                    <a:pt x="3400" y="31173"/>
                  </a:lnTo>
                  <a:cubicBezTo>
                    <a:pt x="3450" y="31120"/>
                    <a:pt x="3485" y="31101"/>
                    <a:pt x="3509" y="31101"/>
                  </a:cubicBezTo>
                  <a:cubicBezTo>
                    <a:pt x="3545" y="31101"/>
                    <a:pt x="3553" y="31147"/>
                    <a:pt x="3542" y="31192"/>
                  </a:cubicBezTo>
                  <a:lnTo>
                    <a:pt x="3880" y="30496"/>
                  </a:lnTo>
                  <a:cubicBezTo>
                    <a:pt x="3899" y="30511"/>
                    <a:pt x="3917" y="30518"/>
                    <a:pt x="3935" y="30518"/>
                  </a:cubicBezTo>
                  <a:cubicBezTo>
                    <a:pt x="4013" y="30518"/>
                    <a:pt x="4093" y="30394"/>
                    <a:pt x="4238" y="30297"/>
                  </a:cubicBezTo>
                  <a:cubicBezTo>
                    <a:pt x="3920" y="30257"/>
                    <a:pt x="4437" y="29740"/>
                    <a:pt x="4557" y="29461"/>
                  </a:cubicBezTo>
                  <a:lnTo>
                    <a:pt x="4557" y="29461"/>
                  </a:lnTo>
                  <a:cubicBezTo>
                    <a:pt x="4636" y="29501"/>
                    <a:pt x="4676" y="29601"/>
                    <a:pt x="4417" y="29899"/>
                  </a:cubicBezTo>
                  <a:cubicBezTo>
                    <a:pt x="4835" y="29680"/>
                    <a:pt x="4497" y="29282"/>
                    <a:pt x="4875" y="29064"/>
                  </a:cubicBezTo>
                  <a:lnTo>
                    <a:pt x="4875" y="29064"/>
                  </a:lnTo>
                  <a:cubicBezTo>
                    <a:pt x="4835" y="29123"/>
                    <a:pt x="4795" y="29163"/>
                    <a:pt x="4795" y="29223"/>
                  </a:cubicBezTo>
                  <a:cubicBezTo>
                    <a:pt x="4863" y="29037"/>
                    <a:pt x="5132" y="28735"/>
                    <a:pt x="5211" y="28735"/>
                  </a:cubicBezTo>
                  <a:cubicBezTo>
                    <a:pt x="5225" y="28735"/>
                    <a:pt x="5233" y="28744"/>
                    <a:pt x="5233" y="28765"/>
                  </a:cubicBezTo>
                  <a:lnTo>
                    <a:pt x="5173" y="28845"/>
                  </a:lnTo>
                  <a:cubicBezTo>
                    <a:pt x="5571" y="28387"/>
                    <a:pt x="6308" y="27372"/>
                    <a:pt x="6188" y="27173"/>
                  </a:cubicBezTo>
                  <a:lnTo>
                    <a:pt x="6188" y="27173"/>
                  </a:lnTo>
                  <a:cubicBezTo>
                    <a:pt x="6208" y="27193"/>
                    <a:pt x="6347" y="27392"/>
                    <a:pt x="6367" y="27452"/>
                  </a:cubicBezTo>
                  <a:lnTo>
                    <a:pt x="6407" y="26537"/>
                  </a:lnTo>
                  <a:cubicBezTo>
                    <a:pt x="6487" y="26457"/>
                    <a:pt x="6546" y="26358"/>
                    <a:pt x="6626" y="26278"/>
                  </a:cubicBezTo>
                  <a:cubicBezTo>
                    <a:pt x="6825" y="26378"/>
                    <a:pt x="7044" y="26457"/>
                    <a:pt x="6885" y="26795"/>
                  </a:cubicBezTo>
                  <a:cubicBezTo>
                    <a:pt x="7004" y="26696"/>
                    <a:pt x="7143" y="26577"/>
                    <a:pt x="7282" y="26278"/>
                  </a:cubicBezTo>
                  <a:lnTo>
                    <a:pt x="7282" y="26278"/>
                  </a:lnTo>
                  <a:cubicBezTo>
                    <a:pt x="7251" y="26297"/>
                    <a:pt x="7200" y="26306"/>
                    <a:pt x="7149" y="26306"/>
                  </a:cubicBezTo>
                  <a:cubicBezTo>
                    <a:pt x="7039" y="26306"/>
                    <a:pt x="6924" y="26266"/>
                    <a:pt x="6964" y="26198"/>
                  </a:cubicBezTo>
                  <a:cubicBezTo>
                    <a:pt x="7355" y="26042"/>
                    <a:pt x="7228" y="26059"/>
                    <a:pt x="7619" y="25814"/>
                  </a:cubicBezTo>
                  <a:lnTo>
                    <a:pt x="7619" y="25814"/>
                  </a:lnTo>
                  <a:cubicBezTo>
                    <a:pt x="7610" y="25818"/>
                    <a:pt x="7602" y="25819"/>
                    <a:pt x="7594" y="25819"/>
                  </a:cubicBezTo>
                  <a:cubicBezTo>
                    <a:pt x="7490" y="25819"/>
                    <a:pt x="7403" y="25558"/>
                    <a:pt x="7541" y="25403"/>
                  </a:cubicBezTo>
                  <a:lnTo>
                    <a:pt x="7541" y="25403"/>
                  </a:lnTo>
                  <a:cubicBezTo>
                    <a:pt x="7561" y="25461"/>
                    <a:pt x="7771" y="25577"/>
                    <a:pt x="7761" y="25656"/>
                  </a:cubicBezTo>
                  <a:lnTo>
                    <a:pt x="7761" y="25656"/>
                  </a:lnTo>
                  <a:lnTo>
                    <a:pt x="7875" y="25048"/>
                  </a:lnTo>
                  <a:lnTo>
                    <a:pt x="7875" y="25048"/>
                  </a:lnTo>
                  <a:cubicBezTo>
                    <a:pt x="7868" y="25130"/>
                    <a:pt x="7960" y="25171"/>
                    <a:pt x="8067" y="25171"/>
                  </a:cubicBezTo>
                  <a:cubicBezTo>
                    <a:pt x="8117" y="25171"/>
                    <a:pt x="8170" y="25162"/>
                    <a:pt x="8218" y="25144"/>
                  </a:cubicBezTo>
                  <a:lnTo>
                    <a:pt x="8218" y="25144"/>
                  </a:lnTo>
                  <a:cubicBezTo>
                    <a:pt x="8216" y="25144"/>
                    <a:pt x="8214" y="25145"/>
                    <a:pt x="8213" y="25145"/>
                  </a:cubicBezTo>
                  <a:cubicBezTo>
                    <a:pt x="8156" y="25145"/>
                    <a:pt x="8537" y="24743"/>
                    <a:pt x="8596" y="24607"/>
                  </a:cubicBezTo>
                  <a:lnTo>
                    <a:pt x="8596" y="24607"/>
                  </a:lnTo>
                  <a:lnTo>
                    <a:pt x="8397" y="24766"/>
                  </a:lnTo>
                  <a:cubicBezTo>
                    <a:pt x="8834" y="24269"/>
                    <a:pt x="8476" y="23990"/>
                    <a:pt x="8874" y="23493"/>
                  </a:cubicBezTo>
                  <a:cubicBezTo>
                    <a:pt x="8874" y="23564"/>
                    <a:pt x="8965" y="23726"/>
                    <a:pt x="9105" y="23726"/>
                  </a:cubicBezTo>
                  <a:cubicBezTo>
                    <a:pt x="9160" y="23726"/>
                    <a:pt x="9224" y="23700"/>
                    <a:pt x="9292" y="23632"/>
                  </a:cubicBezTo>
                  <a:cubicBezTo>
                    <a:pt x="9272" y="23532"/>
                    <a:pt x="9232" y="23254"/>
                    <a:pt x="9232" y="22936"/>
                  </a:cubicBezTo>
                  <a:cubicBezTo>
                    <a:pt x="9391" y="22756"/>
                    <a:pt x="9551" y="22557"/>
                    <a:pt x="9690" y="22359"/>
                  </a:cubicBezTo>
                  <a:lnTo>
                    <a:pt x="9690" y="22359"/>
                  </a:lnTo>
                  <a:cubicBezTo>
                    <a:pt x="9650" y="22737"/>
                    <a:pt x="9590" y="23134"/>
                    <a:pt x="9531" y="23393"/>
                  </a:cubicBezTo>
                  <a:cubicBezTo>
                    <a:pt x="9730" y="23254"/>
                    <a:pt x="9650" y="23413"/>
                    <a:pt x="9869" y="23115"/>
                  </a:cubicBezTo>
                  <a:cubicBezTo>
                    <a:pt x="9881" y="23109"/>
                    <a:pt x="9892" y="23107"/>
                    <a:pt x="9900" y="23107"/>
                  </a:cubicBezTo>
                  <a:cubicBezTo>
                    <a:pt x="9980" y="23107"/>
                    <a:pt x="9844" y="23360"/>
                    <a:pt x="9789" y="23433"/>
                  </a:cubicBezTo>
                  <a:lnTo>
                    <a:pt x="10346" y="22796"/>
                  </a:lnTo>
                  <a:cubicBezTo>
                    <a:pt x="10187" y="22717"/>
                    <a:pt x="10625" y="22160"/>
                    <a:pt x="10486" y="22100"/>
                  </a:cubicBezTo>
                  <a:lnTo>
                    <a:pt x="10486" y="22100"/>
                  </a:lnTo>
                  <a:lnTo>
                    <a:pt x="10048" y="22955"/>
                  </a:lnTo>
                  <a:cubicBezTo>
                    <a:pt x="9889" y="22876"/>
                    <a:pt x="9988" y="22219"/>
                    <a:pt x="10386" y="21762"/>
                  </a:cubicBezTo>
                  <a:cubicBezTo>
                    <a:pt x="10402" y="21754"/>
                    <a:pt x="10417" y="21750"/>
                    <a:pt x="10430" y="21750"/>
                  </a:cubicBezTo>
                  <a:cubicBezTo>
                    <a:pt x="10550" y="21750"/>
                    <a:pt x="10571" y="22042"/>
                    <a:pt x="10625" y="22060"/>
                  </a:cubicBezTo>
                  <a:cubicBezTo>
                    <a:pt x="10625" y="21961"/>
                    <a:pt x="10884" y="21543"/>
                    <a:pt x="10963" y="21523"/>
                  </a:cubicBezTo>
                  <a:lnTo>
                    <a:pt x="10963" y="21523"/>
                  </a:lnTo>
                  <a:lnTo>
                    <a:pt x="10864" y="21782"/>
                  </a:lnTo>
                  <a:cubicBezTo>
                    <a:pt x="11142" y="21563"/>
                    <a:pt x="11043" y="21205"/>
                    <a:pt x="11421" y="21006"/>
                  </a:cubicBezTo>
                  <a:cubicBezTo>
                    <a:pt x="11520" y="20886"/>
                    <a:pt x="11859" y="20807"/>
                    <a:pt x="11799" y="20727"/>
                  </a:cubicBezTo>
                  <a:lnTo>
                    <a:pt x="11799" y="20727"/>
                  </a:lnTo>
                  <a:cubicBezTo>
                    <a:pt x="11775" y="20732"/>
                    <a:pt x="11750" y="20735"/>
                    <a:pt x="11724" y="20735"/>
                  </a:cubicBezTo>
                  <a:cubicBezTo>
                    <a:pt x="11552" y="20735"/>
                    <a:pt x="11335" y="20629"/>
                    <a:pt x="11162" y="20508"/>
                  </a:cubicBezTo>
                  <a:cubicBezTo>
                    <a:pt x="11262" y="20369"/>
                    <a:pt x="11361" y="20250"/>
                    <a:pt x="11461" y="20130"/>
                  </a:cubicBezTo>
                  <a:lnTo>
                    <a:pt x="11520" y="20190"/>
                  </a:lnTo>
                  <a:lnTo>
                    <a:pt x="11560" y="20110"/>
                  </a:lnTo>
                  <a:lnTo>
                    <a:pt x="11520" y="20070"/>
                  </a:lnTo>
                  <a:cubicBezTo>
                    <a:pt x="11620" y="19951"/>
                    <a:pt x="11719" y="19812"/>
                    <a:pt x="11819" y="19692"/>
                  </a:cubicBezTo>
                  <a:cubicBezTo>
                    <a:pt x="11950" y="19730"/>
                    <a:pt x="11852" y="20136"/>
                    <a:pt x="12005" y="20136"/>
                  </a:cubicBezTo>
                  <a:cubicBezTo>
                    <a:pt x="12015" y="20136"/>
                    <a:pt x="12025" y="20134"/>
                    <a:pt x="12038" y="20130"/>
                  </a:cubicBezTo>
                  <a:cubicBezTo>
                    <a:pt x="12018" y="20090"/>
                    <a:pt x="12038" y="19951"/>
                    <a:pt x="12058" y="19891"/>
                  </a:cubicBezTo>
                  <a:cubicBezTo>
                    <a:pt x="12079" y="19879"/>
                    <a:pt x="12096" y="19874"/>
                    <a:pt x="12110" y="19874"/>
                  </a:cubicBezTo>
                  <a:cubicBezTo>
                    <a:pt x="12150" y="19874"/>
                    <a:pt x="12164" y="19911"/>
                    <a:pt x="12193" y="19911"/>
                  </a:cubicBezTo>
                  <a:cubicBezTo>
                    <a:pt x="12219" y="19911"/>
                    <a:pt x="12257" y="19882"/>
                    <a:pt x="12336" y="19772"/>
                  </a:cubicBezTo>
                  <a:cubicBezTo>
                    <a:pt x="12249" y="19657"/>
                    <a:pt x="12509" y="19447"/>
                    <a:pt x="12482" y="19447"/>
                  </a:cubicBezTo>
                  <a:cubicBezTo>
                    <a:pt x="12473" y="19447"/>
                    <a:pt x="12422" y="19477"/>
                    <a:pt x="12296" y="19553"/>
                  </a:cubicBezTo>
                  <a:cubicBezTo>
                    <a:pt x="12455" y="19295"/>
                    <a:pt x="12535" y="19334"/>
                    <a:pt x="12754" y="19036"/>
                  </a:cubicBezTo>
                  <a:lnTo>
                    <a:pt x="12754" y="19036"/>
                  </a:lnTo>
                  <a:cubicBezTo>
                    <a:pt x="12750" y="19037"/>
                    <a:pt x="12746" y="19037"/>
                    <a:pt x="12743" y="19037"/>
                  </a:cubicBezTo>
                  <a:cubicBezTo>
                    <a:pt x="12654" y="19037"/>
                    <a:pt x="12656" y="18808"/>
                    <a:pt x="12694" y="18578"/>
                  </a:cubicBezTo>
                  <a:cubicBezTo>
                    <a:pt x="12774" y="18479"/>
                    <a:pt x="12873" y="18379"/>
                    <a:pt x="12953" y="18280"/>
                  </a:cubicBezTo>
                  <a:cubicBezTo>
                    <a:pt x="12953" y="18280"/>
                    <a:pt x="12973" y="18260"/>
                    <a:pt x="12973" y="18260"/>
                  </a:cubicBezTo>
                  <a:cubicBezTo>
                    <a:pt x="13391" y="17782"/>
                    <a:pt x="13669" y="17564"/>
                    <a:pt x="14047" y="17086"/>
                  </a:cubicBezTo>
                  <a:cubicBezTo>
                    <a:pt x="14105" y="17072"/>
                    <a:pt x="14235" y="16974"/>
                    <a:pt x="14296" y="16974"/>
                  </a:cubicBezTo>
                  <a:cubicBezTo>
                    <a:pt x="14319" y="16974"/>
                    <a:pt x="14331" y="16988"/>
                    <a:pt x="14326" y="17026"/>
                  </a:cubicBezTo>
                  <a:cubicBezTo>
                    <a:pt x="14346" y="16947"/>
                    <a:pt x="14346" y="16847"/>
                    <a:pt x="14465" y="16688"/>
                  </a:cubicBezTo>
                  <a:cubicBezTo>
                    <a:pt x="14516" y="16661"/>
                    <a:pt x="14546" y="16650"/>
                    <a:pt x="14561" y="16650"/>
                  </a:cubicBezTo>
                  <a:cubicBezTo>
                    <a:pt x="14641" y="16650"/>
                    <a:pt x="14348" y="16940"/>
                    <a:pt x="14480" y="16940"/>
                  </a:cubicBezTo>
                  <a:cubicBezTo>
                    <a:pt x="14495" y="16940"/>
                    <a:pt x="14516" y="16936"/>
                    <a:pt x="14545" y="16927"/>
                  </a:cubicBezTo>
                  <a:cubicBezTo>
                    <a:pt x="14485" y="16847"/>
                    <a:pt x="14724" y="16469"/>
                    <a:pt x="14843" y="16230"/>
                  </a:cubicBezTo>
                  <a:cubicBezTo>
                    <a:pt x="14836" y="16229"/>
                    <a:pt x="14829" y="16228"/>
                    <a:pt x="14822" y="16228"/>
                  </a:cubicBezTo>
                  <a:cubicBezTo>
                    <a:pt x="14647" y="16228"/>
                    <a:pt x="14441" y="16697"/>
                    <a:pt x="14326" y="16927"/>
                  </a:cubicBezTo>
                  <a:cubicBezTo>
                    <a:pt x="14266" y="16887"/>
                    <a:pt x="14246" y="16788"/>
                    <a:pt x="14246" y="16668"/>
                  </a:cubicBezTo>
                  <a:cubicBezTo>
                    <a:pt x="14644" y="16171"/>
                    <a:pt x="15042" y="15673"/>
                    <a:pt x="15440" y="15176"/>
                  </a:cubicBezTo>
                  <a:cubicBezTo>
                    <a:pt x="15758" y="14897"/>
                    <a:pt x="16415" y="13982"/>
                    <a:pt x="16912" y="13564"/>
                  </a:cubicBezTo>
                  <a:cubicBezTo>
                    <a:pt x="16952" y="13465"/>
                    <a:pt x="17012" y="13346"/>
                    <a:pt x="16992" y="13286"/>
                  </a:cubicBezTo>
                  <a:cubicBezTo>
                    <a:pt x="17390" y="12808"/>
                    <a:pt x="17768" y="12351"/>
                    <a:pt x="18166" y="11873"/>
                  </a:cubicBezTo>
                  <a:cubicBezTo>
                    <a:pt x="18305" y="11714"/>
                    <a:pt x="18444" y="11555"/>
                    <a:pt x="18564" y="11396"/>
                  </a:cubicBezTo>
                  <a:cubicBezTo>
                    <a:pt x="18584" y="11416"/>
                    <a:pt x="18584" y="11436"/>
                    <a:pt x="18623" y="11436"/>
                  </a:cubicBezTo>
                  <a:lnTo>
                    <a:pt x="18782" y="11137"/>
                  </a:lnTo>
                  <a:cubicBezTo>
                    <a:pt x="18782" y="11137"/>
                    <a:pt x="18782" y="11137"/>
                    <a:pt x="18802" y="11117"/>
                  </a:cubicBezTo>
                  <a:lnTo>
                    <a:pt x="18802" y="11117"/>
                  </a:lnTo>
                  <a:cubicBezTo>
                    <a:pt x="18818" y="11148"/>
                    <a:pt x="18797" y="11215"/>
                    <a:pt x="18825" y="11215"/>
                  </a:cubicBezTo>
                  <a:cubicBezTo>
                    <a:pt x="18833" y="11215"/>
                    <a:pt x="18844" y="11210"/>
                    <a:pt x="18862" y="11197"/>
                  </a:cubicBezTo>
                  <a:cubicBezTo>
                    <a:pt x="18842" y="11177"/>
                    <a:pt x="18842" y="11117"/>
                    <a:pt x="18862" y="11038"/>
                  </a:cubicBezTo>
                  <a:cubicBezTo>
                    <a:pt x="18981" y="10918"/>
                    <a:pt x="19081" y="10779"/>
                    <a:pt x="19180" y="10660"/>
                  </a:cubicBezTo>
                  <a:cubicBezTo>
                    <a:pt x="19200" y="10640"/>
                    <a:pt x="19220" y="10640"/>
                    <a:pt x="19220" y="10640"/>
                  </a:cubicBezTo>
                  <a:cubicBezTo>
                    <a:pt x="19240" y="10620"/>
                    <a:pt x="19240" y="10600"/>
                    <a:pt x="19240" y="10600"/>
                  </a:cubicBezTo>
                  <a:cubicBezTo>
                    <a:pt x="19320" y="10500"/>
                    <a:pt x="19419" y="10381"/>
                    <a:pt x="19499" y="10282"/>
                  </a:cubicBezTo>
                  <a:cubicBezTo>
                    <a:pt x="19519" y="10282"/>
                    <a:pt x="19539" y="10262"/>
                    <a:pt x="19558" y="10242"/>
                  </a:cubicBezTo>
                  <a:cubicBezTo>
                    <a:pt x="19578" y="10202"/>
                    <a:pt x="19618" y="10182"/>
                    <a:pt x="19638" y="10142"/>
                  </a:cubicBezTo>
                  <a:cubicBezTo>
                    <a:pt x="22324" y="6959"/>
                    <a:pt x="24731" y="4293"/>
                    <a:pt x="26323" y="2840"/>
                  </a:cubicBezTo>
                  <a:cubicBezTo>
                    <a:pt x="26338" y="2846"/>
                    <a:pt x="26350" y="2849"/>
                    <a:pt x="26360" y="2849"/>
                  </a:cubicBezTo>
                  <a:cubicBezTo>
                    <a:pt x="26417" y="2849"/>
                    <a:pt x="26420" y="2778"/>
                    <a:pt x="26407" y="2778"/>
                  </a:cubicBezTo>
                  <a:cubicBezTo>
                    <a:pt x="26406" y="2778"/>
                    <a:pt x="26404" y="2779"/>
                    <a:pt x="26403" y="2781"/>
                  </a:cubicBezTo>
                  <a:cubicBezTo>
                    <a:pt x="26562" y="2621"/>
                    <a:pt x="26741" y="2482"/>
                    <a:pt x="26880" y="2363"/>
                  </a:cubicBezTo>
                  <a:lnTo>
                    <a:pt x="26761" y="2243"/>
                  </a:lnTo>
                  <a:cubicBezTo>
                    <a:pt x="26761" y="2243"/>
                    <a:pt x="26482" y="2064"/>
                    <a:pt x="26144" y="1786"/>
                  </a:cubicBezTo>
                  <a:cubicBezTo>
                    <a:pt x="26124" y="1607"/>
                    <a:pt x="26084" y="1428"/>
                    <a:pt x="26184" y="1368"/>
                  </a:cubicBezTo>
                  <a:cubicBezTo>
                    <a:pt x="26045" y="1328"/>
                    <a:pt x="25925" y="1209"/>
                    <a:pt x="25786" y="950"/>
                  </a:cubicBezTo>
                  <a:cubicBezTo>
                    <a:pt x="25667" y="711"/>
                    <a:pt x="25527" y="333"/>
                    <a:pt x="25368" y="15"/>
                  </a:cubicBezTo>
                  <a:cubicBezTo>
                    <a:pt x="25348" y="5"/>
                    <a:pt x="25333" y="0"/>
                    <a:pt x="25318"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14" name="Google Shape;2021;p23"/>
            <p:cNvSpPr/>
            <p:nvPr/>
          </p:nvSpPr>
          <p:spPr>
            <a:xfrm rot="3100714">
              <a:off x="4344590" y="3150985"/>
              <a:ext cx="1146920" cy="1428308"/>
            </a:xfrm>
            <a:custGeom>
              <a:avLst/>
              <a:ah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15" name="Google Shape;2022;p23"/>
            <p:cNvSpPr/>
            <p:nvPr/>
          </p:nvSpPr>
          <p:spPr>
            <a:xfrm rot="2843414">
              <a:off x="2526740" y="3195069"/>
              <a:ext cx="1240550" cy="1447845"/>
            </a:xfrm>
            <a:custGeom>
              <a:avLst/>
              <a:ahLst/>
              <a:rect l="l" t="t" r="r" b="b"/>
              <a:pathLst>
                <a:path w="23339" h="27238" extrusionOk="0">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16" name="Google Shape;2023;p23"/>
            <p:cNvSpPr/>
            <p:nvPr/>
          </p:nvSpPr>
          <p:spPr>
            <a:xfrm rot="-2843414" flipH="1">
              <a:off x="1205040" y="3195069"/>
              <a:ext cx="1240550" cy="1447845"/>
            </a:xfrm>
            <a:custGeom>
              <a:avLst/>
              <a:ahLst/>
              <a:rect l="l" t="t" r="r" b="b"/>
              <a:pathLst>
                <a:path w="23339" h="27238" extrusionOk="0">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17" name="Google Shape;2024;p23"/>
            <p:cNvSpPr/>
            <p:nvPr/>
          </p:nvSpPr>
          <p:spPr>
            <a:xfrm rot="-3051725" flipH="1">
              <a:off x="6696060" y="3141221"/>
              <a:ext cx="1240553" cy="1447852"/>
            </a:xfrm>
            <a:custGeom>
              <a:avLst/>
              <a:ahLst/>
              <a:rect l="l" t="t" r="r" b="b"/>
              <a:pathLst>
                <a:path w="23339" h="27238" extrusionOk="0">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50618" name="Google Shape;2025;p23"/>
          <p:cNvSpPr/>
          <p:nvPr/>
        </p:nvSpPr>
        <p:spPr>
          <a:xfrm>
            <a:off x="600600" y="1014000"/>
            <a:ext cx="7942800" cy="3748500"/>
          </a:xfrm>
          <a:prstGeom prst="rect"/>
          <a:no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334" name="Google Shape;2026;p23"/>
          <p:cNvGrpSpPr/>
          <p:nvPr/>
        </p:nvGrpSpPr>
        <p:grpSpPr>
          <a:xfrm>
            <a:off x="600600" y="519300"/>
            <a:ext cx="7942800" cy="494700"/>
            <a:chOff x="600600" y="519300"/>
            <a:chExt cx="7942800" cy="494700"/>
          </a:xfrm>
        </p:grpSpPr>
        <p:sp>
          <p:nvSpPr>
            <p:cNvPr id="1050619" name="Google Shape;2027;p23"/>
            <p:cNvSpPr/>
            <p:nvPr/>
          </p:nvSpPr>
          <p:spPr>
            <a:xfrm>
              <a:off x="600600" y="519300"/>
              <a:ext cx="7942800" cy="494700"/>
            </a:xfrm>
            <a:prstGeom prst="rect"/>
            <a:solidFill>
              <a:schemeClr val="accent4"/>
            </a:solid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335" name="Google Shape;2028;p23"/>
            <p:cNvGrpSpPr/>
            <p:nvPr/>
          </p:nvGrpSpPr>
          <p:grpSpPr>
            <a:xfrm>
              <a:off x="7542569" y="681111"/>
              <a:ext cx="789243" cy="171052"/>
              <a:chOff x="733775" y="310686"/>
              <a:chExt cx="789243" cy="171052"/>
            </a:xfrm>
          </p:grpSpPr>
          <p:sp>
            <p:nvSpPr>
              <p:cNvPr id="1050620" name="Google Shape;2029;p23"/>
              <p:cNvSpPr/>
              <p:nvPr/>
            </p:nvSpPr>
            <p:spPr>
              <a:xfrm>
                <a:off x="1364945" y="310686"/>
                <a:ext cx="158072" cy="171052"/>
              </a:xfrm>
              <a:prstGeom prst="rect"/>
            </p:spPr>
            <p:txBody>
              <a:bodyPr>
                <a:prstTxWarp prst="textPlain"/>
              </a:bodyPr>
              <a:p>
                <a:pPr algn="ctr" lvl="0"/>
                <a:r>
                  <a:rPr b="0" i="0">
                    <a:ln>
                      <a:noFill/>
                    </a:ln>
                    <a:solidFill>
                      <a:schemeClr val="lt2"/>
                    </a:solidFill>
                    <a:latin typeface="Gaegu;300"/>
                  </a:rPr>
                  <a:t>x</a:t>
                </a:r>
              </a:p>
            </p:txBody>
          </p:sp>
          <p:sp>
            <p:nvSpPr>
              <p:cNvPr id="1050621" name="Google Shape;2030;p23"/>
              <p:cNvSpPr/>
              <p:nvPr/>
            </p:nvSpPr>
            <p:spPr>
              <a:xfrm>
                <a:off x="733775" y="385383"/>
                <a:ext cx="155474" cy="21652"/>
              </a:xfrm>
              <a:prstGeom prst="rect"/>
            </p:spPr>
            <p:txBody>
              <a:bodyPr>
                <a:prstTxWarp prst="textPlain"/>
              </a:bodyPr>
              <a:p>
                <a:pPr algn="ctr" lvl="0"/>
                <a:r>
                  <a:rPr b="0" i="0">
                    <a:ln>
                      <a:noFill/>
                    </a:ln>
                    <a:solidFill>
                      <a:schemeClr val="lt2"/>
                    </a:solidFill>
                    <a:latin typeface="Gaegu;300"/>
                  </a:rPr>
                  <a:t>-</a:t>
                </a:r>
              </a:p>
            </p:txBody>
          </p:sp>
          <p:grpSp>
            <p:nvGrpSpPr>
              <p:cNvPr id="336" name="Google Shape;2031;p23"/>
              <p:cNvGrpSpPr/>
              <p:nvPr/>
            </p:nvGrpSpPr>
            <p:grpSpPr>
              <a:xfrm>
                <a:off x="1015525" y="313175"/>
                <a:ext cx="184510" cy="164017"/>
                <a:chOff x="7228702" y="774508"/>
                <a:chExt cx="285046" cy="253347"/>
              </a:xfrm>
            </p:grpSpPr>
            <p:grpSp>
              <p:nvGrpSpPr>
                <p:cNvPr id="337" name="Google Shape;2032;p23"/>
                <p:cNvGrpSpPr/>
                <p:nvPr/>
              </p:nvGrpSpPr>
              <p:grpSpPr>
                <a:xfrm>
                  <a:off x="7313001" y="774508"/>
                  <a:ext cx="200747" cy="228523"/>
                  <a:chOff x="7313001" y="774508"/>
                  <a:chExt cx="200747" cy="228523"/>
                </a:xfrm>
              </p:grpSpPr>
              <p:sp>
                <p:nvSpPr>
                  <p:cNvPr id="1050622" name="Google Shape;2033;p23"/>
                  <p:cNvSpPr/>
                  <p:nvPr/>
                </p:nvSpPr>
                <p:spPr>
                  <a:xfrm>
                    <a:off x="7315737" y="774508"/>
                    <a:ext cx="198011" cy="228523"/>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50623" name="Google Shape;2034;p23"/>
                  <p:cNvSpPr/>
                  <p:nvPr/>
                </p:nvSpPr>
                <p:spPr>
                  <a:xfrm>
                    <a:off x="7313001" y="778289"/>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338" name="Google Shape;2035;p23"/>
                <p:cNvGrpSpPr/>
                <p:nvPr/>
              </p:nvGrpSpPr>
              <p:grpSpPr>
                <a:xfrm>
                  <a:off x="7228702" y="809455"/>
                  <a:ext cx="200757" cy="218400"/>
                  <a:chOff x="7269477" y="781280"/>
                  <a:chExt cx="200757" cy="218400"/>
                </a:xfrm>
              </p:grpSpPr>
              <p:sp>
                <p:nvSpPr>
                  <p:cNvPr id="1050624" name="Google Shape;2036;p23"/>
                  <p:cNvSpPr/>
                  <p:nvPr/>
                </p:nvSpPr>
                <p:spPr>
                  <a:xfrm>
                    <a:off x="7269477" y="781280"/>
                    <a:ext cx="200749" cy="217216"/>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50625" name="Google Shape;2037;p23"/>
                  <p:cNvSpPr/>
                  <p:nvPr/>
                </p:nvSpPr>
                <p:spPr>
                  <a:xfrm>
                    <a:off x="7269491" y="782465"/>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grpSp>
        <p:grpSp>
          <p:nvGrpSpPr>
            <p:cNvPr id="339" name="Google Shape;2038;p23"/>
            <p:cNvGrpSpPr/>
            <p:nvPr/>
          </p:nvGrpSpPr>
          <p:grpSpPr>
            <a:xfrm>
              <a:off x="812189" y="664537"/>
              <a:ext cx="800559" cy="204209"/>
              <a:chOff x="747420" y="664537"/>
              <a:chExt cx="800559" cy="204209"/>
            </a:xfrm>
          </p:grpSpPr>
          <p:grpSp>
            <p:nvGrpSpPr>
              <p:cNvPr id="340" name="Google Shape;2039;p23"/>
              <p:cNvGrpSpPr/>
              <p:nvPr/>
            </p:nvGrpSpPr>
            <p:grpSpPr>
              <a:xfrm>
                <a:off x="1339984" y="664537"/>
                <a:ext cx="207995" cy="204209"/>
                <a:chOff x="1541700" y="658850"/>
                <a:chExt cx="253838" cy="249218"/>
              </a:xfrm>
            </p:grpSpPr>
            <p:sp>
              <p:nvSpPr>
                <p:cNvPr id="1050626" name="Google Shape;2040;p23"/>
                <p:cNvSpPr/>
                <p:nvPr/>
              </p:nvSpPr>
              <p:spPr>
                <a:xfrm>
                  <a:off x="1541700" y="658850"/>
                  <a:ext cx="253838" cy="249218"/>
                </a:xfrm>
                <a:custGeom>
                  <a:avLst/>
                  <a:ah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27" name="Google Shape;2041;p23"/>
                <p:cNvSpPr/>
                <p:nvPr/>
              </p:nvSpPr>
              <p:spPr>
                <a:xfrm>
                  <a:off x="1610522" y="731473"/>
                  <a:ext cx="118892" cy="100998"/>
                </a:xfrm>
                <a:custGeom>
                  <a:avLst/>
                  <a:ah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50628" name="Google Shape;2042;p23"/>
              <p:cNvSpPr/>
              <p:nvPr/>
            </p:nvSpPr>
            <p:spPr>
              <a:xfrm rot="-5400000">
                <a:off x="715100" y="702546"/>
                <a:ext cx="192827" cy="128187"/>
              </a:xfrm>
              <a:prstGeom prst="rect"/>
            </p:spPr>
            <p:txBody>
              <a:bodyPr>
                <a:prstTxWarp prst="textPlain"/>
              </a:bodyPr>
              <a:p>
                <a:pPr algn="ctr" lvl="0"/>
                <a:r>
                  <a:rPr b="0" i="0">
                    <a:ln>
                      <a:noFill/>
                    </a:ln>
                    <a:solidFill>
                      <a:schemeClr val="lt2"/>
                    </a:solidFill>
                    <a:latin typeface="Gaegu;300"/>
                  </a:rPr>
                  <a:t>^</a:t>
                </a:r>
              </a:p>
            </p:txBody>
          </p:sp>
          <p:sp>
            <p:nvSpPr>
              <p:cNvPr id="1050629" name="Google Shape;2043;p23"/>
              <p:cNvSpPr/>
              <p:nvPr/>
            </p:nvSpPr>
            <p:spPr>
              <a:xfrm rot="5400000" flipH="1">
                <a:off x="1011380" y="702546"/>
                <a:ext cx="192827" cy="128187"/>
              </a:xfrm>
              <a:prstGeom prst="rect"/>
            </p:spPr>
            <p:txBody>
              <a:bodyPr>
                <a:prstTxWarp prst="textPlain"/>
              </a:bodyPr>
              <a:p>
                <a:pPr algn="ctr" lvl="0"/>
                <a:r>
                  <a:rPr b="0" i="0">
                    <a:ln>
                      <a:noFill/>
                    </a:ln>
                    <a:solidFill>
                      <a:schemeClr val="lt2"/>
                    </a:solidFill>
                    <a:latin typeface="Gaegu;300"/>
                  </a:rPr>
                  <a:t>^</a:t>
                </a:r>
              </a:p>
            </p:txBody>
          </p:sp>
        </p:grpSp>
      </p:grpSp>
      <p:sp>
        <p:nvSpPr>
          <p:cNvPr id="1050630" name="Google Shape;2044;p23"/>
          <p:cNvSpPr txBox="1"/>
          <p:nvPr>
            <p:ph type="title"/>
          </p:nvPr>
        </p:nvSpPr>
        <p:spPr>
          <a:xfrm>
            <a:off x="720000" y="445025"/>
            <a:ext cx="7704000" cy="572700"/>
          </a:xfrm>
          <a:prstGeom prst="rect"/>
        </p:spPr>
        <p:txBody>
          <a:bodyPr anchor="ctr" anchorCtr="0" bIns="0" lIns="0" rIns="0" spcFirstLastPara="1" tIns="0" wrap="square">
            <a:noAutofit/>
          </a:bodyPr>
          <a:lstStyle>
            <a:lvl1pPr lvl="0" rtl="0">
              <a:spcBef>
                <a:spcPts val="0"/>
              </a:spcBef>
              <a:spcAft>
                <a:spcPts val="0"/>
              </a:spcAft>
              <a:buSzPts val="30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1050631" name="Google Shape;2045;p23"/>
          <p:cNvSpPr txBox="1"/>
          <p:nvPr>
            <p:ph type="subTitle" idx="1"/>
          </p:nvPr>
        </p:nvSpPr>
        <p:spPr>
          <a:xfrm>
            <a:off x="2057700" y="1616050"/>
            <a:ext cx="5028600" cy="2554200"/>
          </a:xfrm>
          <a:prstGeom prst="rect"/>
        </p:spPr>
        <p:txBody>
          <a:bodyPr anchor="ctr" anchorCtr="0" bIns="0" lIns="0" rIns="0" spcFirstLastPara="1" tIns="0" wrap="square">
            <a:noAutofit/>
          </a:bodyPr>
          <a:lstStyle>
            <a:lvl1pPr lvl="0" rtl="0">
              <a:lnSpc>
                <a:spcPct val="100000"/>
              </a:lnSpc>
              <a:spcBef>
                <a:spcPts val="0"/>
              </a:spcBef>
              <a:spcAft>
                <a:spcPts val="0"/>
              </a:spcAft>
              <a:buSzPts val="1600"/>
              <a:buChar char="●"/>
            </a:lvl1pPr>
            <a:lvl2pPr algn="ctr" lvl="1" rtl="0">
              <a:lnSpc>
                <a:spcPct val="100000"/>
              </a:lnSpc>
              <a:spcBef>
                <a:spcPts val="0"/>
              </a:spcBef>
              <a:spcAft>
                <a:spcPts val="0"/>
              </a:spcAft>
              <a:buSzPts val="1600"/>
              <a:buChar char="○"/>
            </a:lvl2pPr>
            <a:lvl3pPr algn="ctr" lvl="2" rtl="0">
              <a:lnSpc>
                <a:spcPct val="100000"/>
              </a:lnSpc>
              <a:spcBef>
                <a:spcPts val="0"/>
              </a:spcBef>
              <a:spcAft>
                <a:spcPts val="0"/>
              </a:spcAft>
              <a:buSzPts val="1600"/>
              <a:buChar char="■"/>
            </a:lvl3pPr>
            <a:lvl4pPr algn="ctr" lvl="3" rtl="0">
              <a:lnSpc>
                <a:spcPct val="100000"/>
              </a:lnSpc>
              <a:spcBef>
                <a:spcPts val="0"/>
              </a:spcBef>
              <a:spcAft>
                <a:spcPts val="0"/>
              </a:spcAft>
              <a:buSzPts val="1600"/>
              <a:buChar char="●"/>
            </a:lvl4pPr>
            <a:lvl5pPr algn="ctr" lvl="4" rtl="0">
              <a:lnSpc>
                <a:spcPct val="100000"/>
              </a:lnSpc>
              <a:spcBef>
                <a:spcPts val="0"/>
              </a:spcBef>
              <a:spcAft>
                <a:spcPts val="0"/>
              </a:spcAft>
              <a:buSzPts val="1600"/>
              <a:buChar char="○"/>
            </a:lvl5pPr>
            <a:lvl6pPr algn="ctr" lvl="5" rtl="0">
              <a:lnSpc>
                <a:spcPct val="100000"/>
              </a:lnSpc>
              <a:spcBef>
                <a:spcPts val="0"/>
              </a:spcBef>
              <a:spcAft>
                <a:spcPts val="0"/>
              </a:spcAft>
              <a:buSzPts val="1600"/>
              <a:buChar char="■"/>
            </a:lvl6pPr>
            <a:lvl7pPr algn="ctr" lvl="6" rtl="0">
              <a:lnSpc>
                <a:spcPct val="100000"/>
              </a:lnSpc>
              <a:spcBef>
                <a:spcPts val="0"/>
              </a:spcBef>
              <a:spcAft>
                <a:spcPts val="0"/>
              </a:spcAft>
              <a:buSzPts val="1600"/>
              <a:buChar char="●"/>
            </a:lvl7pPr>
            <a:lvl8pPr algn="ctr" lvl="7" rtl="0">
              <a:lnSpc>
                <a:spcPct val="100000"/>
              </a:lnSpc>
              <a:spcBef>
                <a:spcPts val="0"/>
              </a:spcBef>
              <a:spcAft>
                <a:spcPts val="0"/>
              </a:spcAft>
              <a:buSzPts val="1600"/>
              <a:buChar char="○"/>
            </a:lvl8pPr>
            <a:lvl9pPr algn="ctr" lvl="8" rtl="0">
              <a:lnSpc>
                <a:spcPct val="100000"/>
              </a:lnSpc>
              <a:spcBef>
                <a:spcPts val="0"/>
              </a:spcBef>
              <a:spcAft>
                <a:spcPts val="0"/>
              </a:spcAft>
              <a:buSzPts val="1600"/>
              <a:buChar char="■"/>
            </a:lvl9pPr>
          </a:lstStyle>
          <a:p/>
        </p:txBody>
      </p:sp>
      <p:sp>
        <p:nvSpPr>
          <p:cNvPr id="1050632" name="Google Shape;2046;p23"/>
          <p:cNvSpPr/>
          <p:nvPr/>
        </p:nvSpPr>
        <p:spPr>
          <a:xfrm>
            <a:off x="764475" y="1311300"/>
            <a:ext cx="388372" cy="461152"/>
          </a:xfrm>
          <a:custGeom>
            <a:avLst/>
            <a:ahLst/>
            <a:rect l="l" t="t" r="r" b="b"/>
            <a:pathLst>
              <a:path w="4776" h="5671" extrusionOk="0">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341" name="Google Shape;2047;p23"/>
          <p:cNvGrpSpPr/>
          <p:nvPr/>
        </p:nvGrpSpPr>
        <p:grpSpPr>
          <a:xfrm>
            <a:off x="7907494" y="4022291"/>
            <a:ext cx="388378" cy="447357"/>
            <a:chOff x="3150425" y="3024575"/>
            <a:chExt cx="130350" cy="150150"/>
          </a:xfrm>
        </p:grpSpPr>
        <p:sp>
          <p:nvSpPr>
            <p:cNvPr id="1050633" name="Google Shape;2048;p23"/>
            <p:cNvSpPr/>
            <p:nvPr/>
          </p:nvSpPr>
          <p:spPr>
            <a:xfrm>
              <a:off x="3259350" y="3087675"/>
              <a:ext cx="21425" cy="20150"/>
            </a:xfrm>
            <a:custGeom>
              <a:avLst/>
              <a:ah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34" name="Google Shape;2049;p23"/>
            <p:cNvSpPr/>
            <p:nvPr/>
          </p:nvSpPr>
          <p:spPr>
            <a:xfrm>
              <a:off x="3226525" y="3128500"/>
              <a:ext cx="22425" cy="29025"/>
            </a:xfrm>
            <a:custGeom>
              <a:avLst/>
              <a:ah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35" name="Google Shape;2050;p23"/>
            <p:cNvSpPr/>
            <p:nvPr/>
          </p:nvSpPr>
          <p:spPr>
            <a:xfrm>
              <a:off x="3237625" y="3024575"/>
              <a:ext cx="14800" cy="14075"/>
            </a:xfrm>
            <a:custGeom>
              <a:avLst/>
              <a:ah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36" name="Google Shape;2051;p23"/>
            <p:cNvSpPr/>
            <p:nvPr/>
          </p:nvSpPr>
          <p:spPr>
            <a:xfrm>
              <a:off x="3209125" y="3062300"/>
              <a:ext cx="22900" cy="22025"/>
            </a:xfrm>
            <a:custGeom>
              <a:avLst/>
              <a:ah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37" name="Google Shape;2052;p23"/>
            <p:cNvSpPr/>
            <p:nvPr/>
          </p:nvSpPr>
          <p:spPr>
            <a:xfrm>
              <a:off x="3205650" y="3094325"/>
              <a:ext cx="22350" cy="22600"/>
            </a:xfrm>
            <a:custGeom>
              <a:avLst/>
              <a:ah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38" name="Google Shape;2053;p23"/>
            <p:cNvSpPr/>
            <p:nvPr/>
          </p:nvSpPr>
          <p:spPr>
            <a:xfrm>
              <a:off x="3182750" y="3155225"/>
              <a:ext cx="18425" cy="19500"/>
            </a:xfrm>
            <a:custGeom>
              <a:avLst/>
              <a:ah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39" name="Google Shape;2054;p23"/>
            <p:cNvSpPr/>
            <p:nvPr/>
          </p:nvSpPr>
          <p:spPr>
            <a:xfrm>
              <a:off x="3165350" y="3033050"/>
              <a:ext cx="26875" cy="29250"/>
            </a:xfrm>
            <a:custGeom>
              <a:avLst/>
              <a:ah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40" name="Google Shape;2055;p23"/>
            <p:cNvSpPr/>
            <p:nvPr/>
          </p:nvSpPr>
          <p:spPr>
            <a:xfrm>
              <a:off x="3150425" y="3082275"/>
              <a:ext cx="25900" cy="26450"/>
            </a:xfrm>
            <a:custGeom>
              <a:avLst/>
              <a:ah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3">
  <p:cSld name="CUSTOM_12">
    <p:spTree>
      <p:nvGrpSpPr>
        <p:cNvPr id="385" name="Shape 2056"/>
        <p:cNvGrpSpPr/>
        <p:nvPr/>
      </p:nvGrpSpPr>
      <p:grpSpPr>
        <a:xfrm>
          <a:off x="0" y="0"/>
          <a:ext cx="0" cy="0"/>
          <a:chOff x="0" y="0"/>
          <a:chExt cx="0" cy="0"/>
        </a:xfrm>
      </p:grpSpPr>
      <p:grpSp>
        <p:nvGrpSpPr>
          <p:cNvPr id="386" name="Google Shape;2057;p24"/>
          <p:cNvGrpSpPr/>
          <p:nvPr/>
        </p:nvGrpSpPr>
        <p:grpSpPr>
          <a:xfrm>
            <a:off x="-23004" y="-1"/>
            <a:ext cx="9177565" cy="5143390"/>
            <a:chOff x="-23004" y="-1"/>
            <a:chExt cx="9177565" cy="5143390"/>
          </a:xfrm>
        </p:grpSpPr>
        <p:sp>
          <p:nvSpPr>
            <p:cNvPr id="1050994" name="Google Shape;2058;p24"/>
            <p:cNvSpPr/>
            <p:nvPr/>
          </p:nvSpPr>
          <p:spPr>
            <a:xfrm>
              <a:off x="-22991"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95" name="Google Shape;2059;p24"/>
            <p:cNvSpPr/>
            <p:nvPr/>
          </p:nvSpPr>
          <p:spPr>
            <a:xfrm>
              <a:off x="324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96" name="Google Shape;2060;p24"/>
            <p:cNvSpPr/>
            <p:nvPr/>
          </p:nvSpPr>
          <p:spPr>
            <a:xfrm>
              <a:off x="650686"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97" name="Google Shape;2061;p24"/>
            <p:cNvSpPr/>
            <p:nvPr/>
          </p:nvSpPr>
          <p:spPr>
            <a:xfrm>
              <a:off x="9986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98" name="Google Shape;2062;p24"/>
            <p:cNvSpPr/>
            <p:nvPr/>
          </p:nvSpPr>
          <p:spPr>
            <a:xfrm>
              <a:off x="1346531"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999" name="Google Shape;2063;p24"/>
            <p:cNvSpPr/>
            <p:nvPr/>
          </p:nvSpPr>
          <p:spPr>
            <a:xfrm>
              <a:off x="1672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00" name="Google Shape;2064;p24"/>
            <p:cNvSpPr/>
            <p:nvPr/>
          </p:nvSpPr>
          <p:spPr>
            <a:xfrm>
              <a:off x="20202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01" name="Google Shape;2065;p24"/>
            <p:cNvSpPr/>
            <p:nvPr/>
          </p:nvSpPr>
          <p:spPr>
            <a:xfrm>
              <a:off x="236813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02" name="Google Shape;2066;p24"/>
            <p:cNvSpPr/>
            <p:nvPr/>
          </p:nvSpPr>
          <p:spPr>
            <a:xfrm>
              <a:off x="26941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03" name="Google Shape;2067;p24"/>
            <p:cNvSpPr/>
            <p:nvPr/>
          </p:nvSpPr>
          <p:spPr>
            <a:xfrm>
              <a:off x="3041740"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04" name="Google Shape;2068;p24"/>
            <p:cNvSpPr/>
            <p:nvPr/>
          </p:nvSpPr>
          <p:spPr>
            <a:xfrm>
              <a:off x="338966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05" name="Google Shape;2069;p24"/>
            <p:cNvSpPr/>
            <p:nvPr/>
          </p:nvSpPr>
          <p:spPr>
            <a:xfrm>
              <a:off x="37157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06" name="Google Shape;2070;p24"/>
            <p:cNvSpPr/>
            <p:nvPr/>
          </p:nvSpPr>
          <p:spPr>
            <a:xfrm>
              <a:off x="406333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07" name="Google Shape;2071;p24"/>
            <p:cNvSpPr/>
            <p:nvPr/>
          </p:nvSpPr>
          <p:spPr>
            <a:xfrm>
              <a:off x="4411262"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08" name="Google Shape;2072;p24"/>
            <p:cNvSpPr/>
            <p:nvPr/>
          </p:nvSpPr>
          <p:spPr>
            <a:xfrm>
              <a:off x="-23004" y="176275"/>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09" name="Google Shape;2073;p24"/>
            <p:cNvSpPr/>
            <p:nvPr/>
          </p:nvSpPr>
          <p:spPr>
            <a:xfrm>
              <a:off x="-23004" y="52386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10" name="Google Shape;2074;p24"/>
            <p:cNvSpPr/>
            <p:nvPr/>
          </p:nvSpPr>
          <p:spPr>
            <a:xfrm>
              <a:off x="-23004" y="84988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11" name="Google Shape;2075;p24"/>
            <p:cNvSpPr/>
            <p:nvPr/>
          </p:nvSpPr>
          <p:spPr>
            <a:xfrm>
              <a:off x="-23004" y="119780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12" name="Google Shape;2076;p24"/>
            <p:cNvSpPr/>
            <p:nvPr/>
          </p:nvSpPr>
          <p:spPr>
            <a:xfrm>
              <a:off x="-23004" y="155450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13" name="Google Shape;2077;p24"/>
            <p:cNvSpPr/>
            <p:nvPr/>
          </p:nvSpPr>
          <p:spPr>
            <a:xfrm>
              <a:off x="-23004" y="1880590"/>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14" name="Google Shape;2078;p24"/>
            <p:cNvSpPr/>
            <p:nvPr/>
          </p:nvSpPr>
          <p:spPr>
            <a:xfrm>
              <a:off x="-23004" y="222851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15" name="Google Shape;2079;p24"/>
            <p:cNvSpPr/>
            <p:nvPr/>
          </p:nvSpPr>
          <p:spPr>
            <a:xfrm>
              <a:off x="-23004" y="257636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16" name="Google Shape;2080;p24"/>
            <p:cNvSpPr/>
            <p:nvPr/>
          </p:nvSpPr>
          <p:spPr>
            <a:xfrm>
              <a:off x="-23004" y="2902455"/>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17" name="Google Shape;2081;p24"/>
            <p:cNvSpPr/>
            <p:nvPr/>
          </p:nvSpPr>
          <p:spPr>
            <a:xfrm>
              <a:off x="-23004" y="3250042"/>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18" name="Google Shape;2082;p24"/>
            <p:cNvSpPr/>
            <p:nvPr/>
          </p:nvSpPr>
          <p:spPr>
            <a:xfrm>
              <a:off x="-23004" y="359796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19" name="Google Shape;2083;p24"/>
            <p:cNvSpPr/>
            <p:nvPr/>
          </p:nvSpPr>
          <p:spPr>
            <a:xfrm>
              <a:off x="-23004" y="392405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20" name="Google Shape;2084;p24"/>
            <p:cNvSpPr/>
            <p:nvPr/>
          </p:nvSpPr>
          <p:spPr>
            <a:xfrm>
              <a:off x="-23004" y="4271639"/>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21" name="Google Shape;2085;p24"/>
            <p:cNvSpPr/>
            <p:nvPr/>
          </p:nvSpPr>
          <p:spPr>
            <a:xfrm>
              <a:off x="-23004" y="461956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22" name="Google Shape;2086;p24"/>
            <p:cNvSpPr/>
            <p:nvPr/>
          </p:nvSpPr>
          <p:spPr>
            <a:xfrm>
              <a:off x="-23004" y="4945583"/>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23" name="Google Shape;2087;p24"/>
            <p:cNvSpPr/>
            <p:nvPr/>
          </p:nvSpPr>
          <p:spPr>
            <a:xfrm>
              <a:off x="4732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24" name="Google Shape;2088;p24"/>
            <p:cNvSpPr/>
            <p:nvPr/>
          </p:nvSpPr>
          <p:spPr>
            <a:xfrm>
              <a:off x="505868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25" name="Google Shape;2089;p24"/>
            <p:cNvSpPr/>
            <p:nvPr/>
          </p:nvSpPr>
          <p:spPr>
            <a:xfrm>
              <a:off x="5406608"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26" name="Google Shape;2090;p24"/>
            <p:cNvSpPr/>
            <p:nvPr/>
          </p:nvSpPr>
          <p:spPr>
            <a:xfrm>
              <a:off x="57541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27" name="Google Shape;2091;p24"/>
            <p:cNvSpPr/>
            <p:nvPr/>
          </p:nvSpPr>
          <p:spPr>
            <a:xfrm>
              <a:off x="6080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28" name="Google Shape;2092;p24"/>
            <p:cNvSpPr/>
            <p:nvPr/>
          </p:nvSpPr>
          <p:spPr>
            <a:xfrm>
              <a:off x="64282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29" name="Google Shape;2093;p24"/>
            <p:cNvSpPr/>
            <p:nvPr/>
          </p:nvSpPr>
          <p:spPr>
            <a:xfrm>
              <a:off x="677579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30" name="Google Shape;2094;p24"/>
            <p:cNvSpPr/>
            <p:nvPr/>
          </p:nvSpPr>
          <p:spPr>
            <a:xfrm>
              <a:off x="710188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31" name="Google Shape;2095;p24"/>
            <p:cNvSpPr/>
            <p:nvPr/>
          </p:nvSpPr>
          <p:spPr>
            <a:xfrm>
              <a:off x="74498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32" name="Google Shape;2096;p24"/>
            <p:cNvSpPr/>
            <p:nvPr/>
          </p:nvSpPr>
          <p:spPr>
            <a:xfrm>
              <a:off x="779739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33" name="Google Shape;2097;p24"/>
            <p:cNvSpPr/>
            <p:nvPr/>
          </p:nvSpPr>
          <p:spPr>
            <a:xfrm>
              <a:off x="8123417"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34" name="Google Shape;2098;p24"/>
            <p:cNvSpPr/>
            <p:nvPr/>
          </p:nvSpPr>
          <p:spPr>
            <a:xfrm>
              <a:off x="8471339"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35" name="Google Shape;2099;p24"/>
            <p:cNvSpPr/>
            <p:nvPr/>
          </p:nvSpPr>
          <p:spPr>
            <a:xfrm>
              <a:off x="882837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36" name="Google Shape;2100;p24"/>
            <p:cNvSpPr/>
            <p:nvPr/>
          </p:nvSpPr>
          <p:spPr>
            <a:xfrm>
              <a:off x="915445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37" name="Google Shape;2101;p24"/>
            <p:cNvSpPr/>
            <p:nvPr/>
          </p:nvSpPr>
          <p:spPr>
            <a:xfrm>
              <a:off x="4732600" y="176275"/>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38" name="Google Shape;2102;p24"/>
            <p:cNvSpPr/>
            <p:nvPr/>
          </p:nvSpPr>
          <p:spPr>
            <a:xfrm>
              <a:off x="4732600" y="52386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39" name="Google Shape;2103;p24"/>
            <p:cNvSpPr/>
            <p:nvPr/>
          </p:nvSpPr>
          <p:spPr>
            <a:xfrm>
              <a:off x="4732600" y="84988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40" name="Google Shape;2104;p24"/>
            <p:cNvSpPr/>
            <p:nvPr/>
          </p:nvSpPr>
          <p:spPr>
            <a:xfrm>
              <a:off x="4732600" y="119780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41" name="Google Shape;2105;p24"/>
            <p:cNvSpPr/>
            <p:nvPr/>
          </p:nvSpPr>
          <p:spPr>
            <a:xfrm>
              <a:off x="4732600" y="155450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42" name="Google Shape;2106;p24"/>
            <p:cNvSpPr/>
            <p:nvPr/>
          </p:nvSpPr>
          <p:spPr>
            <a:xfrm>
              <a:off x="4732600" y="1880590"/>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43" name="Google Shape;2107;p24"/>
            <p:cNvSpPr/>
            <p:nvPr/>
          </p:nvSpPr>
          <p:spPr>
            <a:xfrm>
              <a:off x="4732600" y="222851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44" name="Google Shape;2108;p24"/>
            <p:cNvSpPr/>
            <p:nvPr/>
          </p:nvSpPr>
          <p:spPr>
            <a:xfrm>
              <a:off x="4732600" y="257636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45" name="Google Shape;2109;p24"/>
            <p:cNvSpPr/>
            <p:nvPr/>
          </p:nvSpPr>
          <p:spPr>
            <a:xfrm>
              <a:off x="4732600" y="2902455"/>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46" name="Google Shape;2110;p24"/>
            <p:cNvSpPr/>
            <p:nvPr/>
          </p:nvSpPr>
          <p:spPr>
            <a:xfrm>
              <a:off x="4732600" y="3250042"/>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47" name="Google Shape;2111;p24"/>
            <p:cNvSpPr/>
            <p:nvPr/>
          </p:nvSpPr>
          <p:spPr>
            <a:xfrm>
              <a:off x="4732600" y="359796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48" name="Google Shape;2112;p24"/>
            <p:cNvSpPr/>
            <p:nvPr/>
          </p:nvSpPr>
          <p:spPr>
            <a:xfrm>
              <a:off x="4732600" y="392405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49" name="Google Shape;2113;p24"/>
            <p:cNvSpPr/>
            <p:nvPr/>
          </p:nvSpPr>
          <p:spPr>
            <a:xfrm>
              <a:off x="4732600" y="4271639"/>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50" name="Google Shape;2114;p24"/>
            <p:cNvSpPr/>
            <p:nvPr/>
          </p:nvSpPr>
          <p:spPr>
            <a:xfrm>
              <a:off x="4732600" y="461956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51" name="Google Shape;2115;p24"/>
            <p:cNvSpPr/>
            <p:nvPr/>
          </p:nvSpPr>
          <p:spPr>
            <a:xfrm>
              <a:off x="4732600" y="4945583"/>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51052" name="Google Shape;2116;p24"/>
          <p:cNvSpPr/>
          <p:nvPr/>
        </p:nvSpPr>
        <p:spPr>
          <a:xfrm>
            <a:off x="600600" y="1014000"/>
            <a:ext cx="7942800" cy="3748500"/>
          </a:xfrm>
          <a:prstGeom prst="rect"/>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387" name="Google Shape;2117;p24"/>
          <p:cNvGrpSpPr/>
          <p:nvPr/>
        </p:nvGrpSpPr>
        <p:grpSpPr>
          <a:xfrm>
            <a:off x="7132404" y="3160102"/>
            <a:ext cx="1416114" cy="1573141"/>
            <a:chOff x="7393400" y="2351813"/>
            <a:chExt cx="1150003" cy="1277522"/>
          </a:xfrm>
        </p:grpSpPr>
        <p:sp>
          <p:nvSpPr>
            <p:cNvPr id="1051053" name="Google Shape;2118;p24"/>
            <p:cNvSpPr/>
            <p:nvPr/>
          </p:nvSpPr>
          <p:spPr>
            <a:xfrm flipH="1">
              <a:off x="7488154" y="2439655"/>
              <a:ext cx="962609" cy="1189680"/>
            </a:xfrm>
            <a:custGeom>
              <a:avLst/>
              <a:ahLst/>
              <a:rect l="l" t="t" r="r" b="b"/>
              <a:pathLst>
                <a:path w="26881" h="33222" extrusionOk="0">
                  <a:moveTo>
                    <a:pt x="9335" y="18405"/>
                  </a:moveTo>
                  <a:cubicBezTo>
                    <a:pt x="9327" y="18416"/>
                    <a:pt x="9319" y="18428"/>
                    <a:pt x="9312" y="18439"/>
                  </a:cubicBezTo>
                  <a:cubicBezTo>
                    <a:pt x="9319" y="18429"/>
                    <a:pt x="9327" y="18417"/>
                    <a:pt x="9335" y="18405"/>
                  </a:cubicBezTo>
                  <a:close/>
                  <a:moveTo>
                    <a:pt x="8914" y="18817"/>
                  </a:moveTo>
                  <a:lnTo>
                    <a:pt x="8914" y="18817"/>
                  </a:lnTo>
                  <a:cubicBezTo>
                    <a:pt x="8904" y="18836"/>
                    <a:pt x="8895" y="18854"/>
                    <a:pt x="8887" y="18871"/>
                  </a:cubicBezTo>
                  <a:lnTo>
                    <a:pt x="8887" y="18871"/>
                  </a:lnTo>
                  <a:lnTo>
                    <a:pt x="8914" y="18817"/>
                  </a:lnTo>
                  <a:close/>
                  <a:moveTo>
                    <a:pt x="7761" y="25656"/>
                  </a:moveTo>
                  <a:lnTo>
                    <a:pt x="7760" y="25661"/>
                  </a:lnTo>
                  <a:cubicBezTo>
                    <a:pt x="7760" y="25660"/>
                    <a:pt x="7761" y="25658"/>
                    <a:pt x="7761" y="25656"/>
                  </a:cubicBezTo>
                  <a:close/>
                  <a:moveTo>
                    <a:pt x="7641" y="25801"/>
                  </a:moveTo>
                  <a:lnTo>
                    <a:pt x="7641" y="25801"/>
                  </a:lnTo>
                  <a:cubicBezTo>
                    <a:pt x="7633" y="25805"/>
                    <a:pt x="7626" y="25810"/>
                    <a:pt x="7619" y="25814"/>
                  </a:cubicBezTo>
                  <a:lnTo>
                    <a:pt x="7619" y="25814"/>
                  </a:lnTo>
                  <a:cubicBezTo>
                    <a:pt x="7626" y="25811"/>
                    <a:pt x="7633" y="25807"/>
                    <a:pt x="7641" y="25801"/>
                  </a:cubicBezTo>
                  <a:close/>
                  <a:moveTo>
                    <a:pt x="2945" y="27653"/>
                  </a:moveTo>
                  <a:cubicBezTo>
                    <a:pt x="2938" y="27674"/>
                    <a:pt x="2932" y="27694"/>
                    <a:pt x="2925" y="27711"/>
                  </a:cubicBezTo>
                  <a:cubicBezTo>
                    <a:pt x="2934" y="27689"/>
                    <a:pt x="2941" y="27670"/>
                    <a:pt x="2945" y="27653"/>
                  </a:cubicBezTo>
                  <a:close/>
                  <a:moveTo>
                    <a:pt x="3400" y="31173"/>
                  </a:moveTo>
                  <a:cubicBezTo>
                    <a:pt x="3395" y="31179"/>
                    <a:pt x="3389" y="31186"/>
                    <a:pt x="3383" y="31192"/>
                  </a:cubicBezTo>
                  <a:cubicBezTo>
                    <a:pt x="3389" y="31186"/>
                    <a:pt x="3395" y="31180"/>
                    <a:pt x="3400" y="31173"/>
                  </a:cubicBezTo>
                  <a:close/>
                  <a:moveTo>
                    <a:pt x="2686" y="31829"/>
                  </a:moveTo>
                  <a:cubicBezTo>
                    <a:pt x="2666" y="31909"/>
                    <a:pt x="2587" y="31988"/>
                    <a:pt x="2468" y="32068"/>
                  </a:cubicBezTo>
                  <a:cubicBezTo>
                    <a:pt x="2507" y="31968"/>
                    <a:pt x="2587" y="31889"/>
                    <a:pt x="2686" y="31829"/>
                  </a:cubicBezTo>
                  <a:close/>
                  <a:moveTo>
                    <a:pt x="2249" y="31929"/>
                  </a:moveTo>
                  <a:cubicBezTo>
                    <a:pt x="2288" y="31968"/>
                    <a:pt x="2308" y="32048"/>
                    <a:pt x="2288" y="32147"/>
                  </a:cubicBezTo>
                  <a:cubicBezTo>
                    <a:pt x="2229" y="32187"/>
                    <a:pt x="2149" y="32227"/>
                    <a:pt x="2090" y="32247"/>
                  </a:cubicBezTo>
                  <a:cubicBezTo>
                    <a:pt x="2090" y="32207"/>
                    <a:pt x="2090" y="32187"/>
                    <a:pt x="2090" y="32147"/>
                  </a:cubicBezTo>
                  <a:cubicBezTo>
                    <a:pt x="2149" y="32088"/>
                    <a:pt x="2189" y="32008"/>
                    <a:pt x="2249" y="31929"/>
                  </a:cubicBezTo>
                  <a:close/>
                  <a:moveTo>
                    <a:pt x="25318" y="0"/>
                  </a:moveTo>
                  <a:cubicBezTo>
                    <a:pt x="25303" y="0"/>
                    <a:pt x="25289" y="5"/>
                    <a:pt x="25269" y="15"/>
                  </a:cubicBezTo>
                  <a:cubicBezTo>
                    <a:pt x="25265" y="11"/>
                    <a:pt x="25261" y="10"/>
                    <a:pt x="25257" y="10"/>
                  </a:cubicBezTo>
                  <a:cubicBezTo>
                    <a:pt x="25241" y="10"/>
                    <a:pt x="25225" y="39"/>
                    <a:pt x="25209" y="55"/>
                  </a:cubicBezTo>
                  <a:lnTo>
                    <a:pt x="25149" y="115"/>
                  </a:lnTo>
                  <a:cubicBezTo>
                    <a:pt x="25070" y="214"/>
                    <a:pt x="24990" y="333"/>
                    <a:pt x="24911" y="473"/>
                  </a:cubicBezTo>
                  <a:cubicBezTo>
                    <a:pt x="24897" y="478"/>
                    <a:pt x="24887" y="481"/>
                    <a:pt x="24880" y="481"/>
                  </a:cubicBezTo>
                  <a:cubicBezTo>
                    <a:pt x="24814" y="481"/>
                    <a:pt x="25002" y="254"/>
                    <a:pt x="24930" y="254"/>
                  </a:cubicBezTo>
                  <a:cubicBezTo>
                    <a:pt x="24791" y="532"/>
                    <a:pt x="24632" y="711"/>
                    <a:pt x="24274" y="1010"/>
                  </a:cubicBezTo>
                  <a:lnTo>
                    <a:pt x="24294" y="930"/>
                  </a:lnTo>
                  <a:lnTo>
                    <a:pt x="24294" y="930"/>
                  </a:lnTo>
                  <a:cubicBezTo>
                    <a:pt x="24035" y="1209"/>
                    <a:pt x="23936" y="1308"/>
                    <a:pt x="23796" y="1448"/>
                  </a:cubicBezTo>
                  <a:cubicBezTo>
                    <a:pt x="23657" y="1587"/>
                    <a:pt x="23518" y="1706"/>
                    <a:pt x="23379" y="1806"/>
                  </a:cubicBezTo>
                  <a:cubicBezTo>
                    <a:pt x="23100" y="2044"/>
                    <a:pt x="22821" y="2283"/>
                    <a:pt x="22423" y="2641"/>
                  </a:cubicBezTo>
                  <a:lnTo>
                    <a:pt x="22563" y="2681"/>
                  </a:lnTo>
                  <a:cubicBezTo>
                    <a:pt x="22404" y="2840"/>
                    <a:pt x="22344" y="2840"/>
                    <a:pt x="22244" y="2900"/>
                  </a:cubicBezTo>
                  <a:cubicBezTo>
                    <a:pt x="22237" y="2956"/>
                    <a:pt x="22247" y="2978"/>
                    <a:pt x="22268" y="2978"/>
                  </a:cubicBezTo>
                  <a:cubicBezTo>
                    <a:pt x="22344" y="2978"/>
                    <a:pt x="22566" y="2682"/>
                    <a:pt x="22650" y="2682"/>
                  </a:cubicBezTo>
                  <a:cubicBezTo>
                    <a:pt x="22673" y="2682"/>
                    <a:pt x="22686" y="2705"/>
                    <a:pt x="22682" y="2761"/>
                  </a:cubicBezTo>
                  <a:cubicBezTo>
                    <a:pt x="22291" y="2800"/>
                    <a:pt x="21593" y="3896"/>
                    <a:pt x="21248" y="3896"/>
                  </a:cubicBezTo>
                  <a:cubicBezTo>
                    <a:pt x="21241" y="3896"/>
                    <a:pt x="21236" y="3896"/>
                    <a:pt x="21230" y="3895"/>
                  </a:cubicBezTo>
                  <a:lnTo>
                    <a:pt x="21230" y="3895"/>
                  </a:lnTo>
                  <a:cubicBezTo>
                    <a:pt x="20991" y="4153"/>
                    <a:pt x="21389" y="3915"/>
                    <a:pt x="21150" y="4173"/>
                  </a:cubicBezTo>
                  <a:lnTo>
                    <a:pt x="21031" y="4193"/>
                  </a:lnTo>
                  <a:lnTo>
                    <a:pt x="21051" y="4333"/>
                  </a:lnTo>
                  <a:cubicBezTo>
                    <a:pt x="20922" y="4447"/>
                    <a:pt x="20814" y="4489"/>
                    <a:pt x="20741" y="4489"/>
                  </a:cubicBezTo>
                  <a:cubicBezTo>
                    <a:pt x="20712" y="4489"/>
                    <a:pt x="20689" y="4483"/>
                    <a:pt x="20673" y="4472"/>
                  </a:cubicBezTo>
                  <a:cubicBezTo>
                    <a:pt x="20712" y="4432"/>
                    <a:pt x="20772" y="4333"/>
                    <a:pt x="20812" y="4293"/>
                  </a:cubicBezTo>
                  <a:lnTo>
                    <a:pt x="20812" y="4293"/>
                  </a:lnTo>
                  <a:cubicBezTo>
                    <a:pt x="20553" y="4432"/>
                    <a:pt x="20295" y="4870"/>
                    <a:pt x="20195" y="4989"/>
                  </a:cubicBezTo>
                  <a:lnTo>
                    <a:pt x="20434" y="4790"/>
                  </a:lnTo>
                  <a:lnTo>
                    <a:pt x="20434" y="4790"/>
                  </a:lnTo>
                  <a:cubicBezTo>
                    <a:pt x="20135" y="5168"/>
                    <a:pt x="19777" y="5566"/>
                    <a:pt x="19419" y="5964"/>
                  </a:cubicBezTo>
                  <a:cubicBezTo>
                    <a:pt x="19081" y="6362"/>
                    <a:pt x="18743" y="6780"/>
                    <a:pt x="18504" y="7178"/>
                  </a:cubicBezTo>
                  <a:lnTo>
                    <a:pt x="18584" y="7178"/>
                  </a:lnTo>
                  <a:cubicBezTo>
                    <a:pt x="18205" y="7775"/>
                    <a:pt x="18166" y="7556"/>
                    <a:pt x="17708" y="8192"/>
                  </a:cubicBezTo>
                  <a:lnTo>
                    <a:pt x="17708" y="8153"/>
                  </a:lnTo>
                  <a:cubicBezTo>
                    <a:pt x="17648" y="8312"/>
                    <a:pt x="17549" y="8491"/>
                    <a:pt x="17410" y="8650"/>
                  </a:cubicBezTo>
                  <a:cubicBezTo>
                    <a:pt x="17422" y="8607"/>
                    <a:pt x="17414" y="8592"/>
                    <a:pt x="17394" y="8592"/>
                  </a:cubicBezTo>
                  <a:cubicBezTo>
                    <a:pt x="17345" y="8592"/>
                    <a:pt x="17221" y="8689"/>
                    <a:pt x="17174" y="8689"/>
                  </a:cubicBezTo>
                  <a:cubicBezTo>
                    <a:pt x="17152" y="8689"/>
                    <a:pt x="17146" y="8669"/>
                    <a:pt x="17171" y="8610"/>
                  </a:cubicBezTo>
                  <a:lnTo>
                    <a:pt x="17171" y="8610"/>
                  </a:lnTo>
                  <a:cubicBezTo>
                    <a:pt x="16773" y="9267"/>
                    <a:pt x="16992" y="8968"/>
                    <a:pt x="16833" y="9486"/>
                  </a:cubicBezTo>
                  <a:lnTo>
                    <a:pt x="16693" y="9525"/>
                  </a:lnTo>
                  <a:cubicBezTo>
                    <a:pt x="16634" y="9705"/>
                    <a:pt x="16673" y="9744"/>
                    <a:pt x="16435" y="10063"/>
                  </a:cubicBezTo>
                  <a:cubicBezTo>
                    <a:pt x="16479" y="9968"/>
                    <a:pt x="16467" y="9943"/>
                    <a:pt x="16435" y="9943"/>
                  </a:cubicBezTo>
                  <a:cubicBezTo>
                    <a:pt x="16401" y="9943"/>
                    <a:pt x="16346" y="9970"/>
                    <a:pt x="16311" y="9970"/>
                  </a:cubicBezTo>
                  <a:cubicBezTo>
                    <a:pt x="16274" y="9970"/>
                    <a:pt x="16260" y="9941"/>
                    <a:pt x="16315" y="9824"/>
                  </a:cubicBezTo>
                  <a:lnTo>
                    <a:pt x="16315" y="9824"/>
                  </a:lnTo>
                  <a:cubicBezTo>
                    <a:pt x="15619" y="10321"/>
                    <a:pt x="15718" y="10898"/>
                    <a:pt x="15221" y="10998"/>
                  </a:cubicBezTo>
                  <a:cubicBezTo>
                    <a:pt x="15217" y="11091"/>
                    <a:pt x="15239" y="11128"/>
                    <a:pt x="15275" y="11128"/>
                  </a:cubicBezTo>
                  <a:cubicBezTo>
                    <a:pt x="15398" y="11128"/>
                    <a:pt x="15690" y="10710"/>
                    <a:pt x="15709" y="10710"/>
                  </a:cubicBezTo>
                  <a:cubicBezTo>
                    <a:pt x="15712" y="10710"/>
                    <a:pt x="15709" y="10719"/>
                    <a:pt x="15699" y="10739"/>
                  </a:cubicBezTo>
                  <a:cubicBezTo>
                    <a:pt x="15713" y="10733"/>
                    <a:pt x="15725" y="10730"/>
                    <a:pt x="15735" y="10730"/>
                  </a:cubicBezTo>
                  <a:cubicBezTo>
                    <a:pt x="15842" y="10730"/>
                    <a:pt x="15644" y="11112"/>
                    <a:pt x="15480" y="11276"/>
                  </a:cubicBezTo>
                  <a:cubicBezTo>
                    <a:pt x="15321" y="11475"/>
                    <a:pt x="14942" y="11416"/>
                    <a:pt x="14525" y="11933"/>
                  </a:cubicBezTo>
                  <a:cubicBezTo>
                    <a:pt x="14564" y="11873"/>
                    <a:pt x="14564" y="11873"/>
                    <a:pt x="14604" y="11814"/>
                  </a:cubicBezTo>
                  <a:lnTo>
                    <a:pt x="14604" y="11814"/>
                  </a:lnTo>
                  <a:cubicBezTo>
                    <a:pt x="14385" y="11973"/>
                    <a:pt x="14365" y="12251"/>
                    <a:pt x="14087" y="12410"/>
                  </a:cubicBezTo>
                  <a:cubicBezTo>
                    <a:pt x="14107" y="12649"/>
                    <a:pt x="13848" y="12709"/>
                    <a:pt x="13968" y="12888"/>
                  </a:cubicBezTo>
                  <a:lnTo>
                    <a:pt x="14306" y="12391"/>
                  </a:lnTo>
                  <a:lnTo>
                    <a:pt x="14306" y="12391"/>
                  </a:lnTo>
                  <a:cubicBezTo>
                    <a:pt x="14147" y="12689"/>
                    <a:pt x="14127" y="13087"/>
                    <a:pt x="13689" y="13465"/>
                  </a:cubicBezTo>
                  <a:cubicBezTo>
                    <a:pt x="13689" y="13405"/>
                    <a:pt x="13749" y="13226"/>
                    <a:pt x="13789" y="13127"/>
                  </a:cubicBezTo>
                  <a:lnTo>
                    <a:pt x="13789" y="13127"/>
                  </a:lnTo>
                  <a:cubicBezTo>
                    <a:pt x="13649" y="13206"/>
                    <a:pt x="13629" y="13405"/>
                    <a:pt x="13470" y="13485"/>
                  </a:cubicBezTo>
                  <a:cubicBezTo>
                    <a:pt x="13351" y="13326"/>
                    <a:pt x="13888" y="12888"/>
                    <a:pt x="13987" y="12490"/>
                  </a:cubicBezTo>
                  <a:lnTo>
                    <a:pt x="13987" y="12490"/>
                  </a:lnTo>
                  <a:cubicBezTo>
                    <a:pt x="13846" y="12569"/>
                    <a:pt x="13741" y="12935"/>
                    <a:pt x="13674" y="12935"/>
                  </a:cubicBezTo>
                  <a:cubicBezTo>
                    <a:pt x="13657" y="12935"/>
                    <a:pt x="13642" y="12910"/>
                    <a:pt x="13629" y="12848"/>
                  </a:cubicBezTo>
                  <a:lnTo>
                    <a:pt x="13629" y="12848"/>
                  </a:lnTo>
                  <a:cubicBezTo>
                    <a:pt x="13689" y="13246"/>
                    <a:pt x="13192" y="13346"/>
                    <a:pt x="13092" y="13823"/>
                  </a:cubicBezTo>
                  <a:lnTo>
                    <a:pt x="13013" y="13724"/>
                  </a:lnTo>
                  <a:cubicBezTo>
                    <a:pt x="12993" y="13803"/>
                    <a:pt x="12933" y="13942"/>
                    <a:pt x="12853" y="14042"/>
                  </a:cubicBezTo>
                  <a:lnTo>
                    <a:pt x="12873" y="13763"/>
                  </a:lnTo>
                  <a:lnTo>
                    <a:pt x="12873" y="13763"/>
                  </a:lnTo>
                  <a:cubicBezTo>
                    <a:pt x="12754" y="14141"/>
                    <a:pt x="12356" y="14241"/>
                    <a:pt x="12197" y="14559"/>
                  </a:cubicBezTo>
                  <a:cubicBezTo>
                    <a:pt x="12360" y="14344"/>
                    <a:pt x="12432" y="14284"/>
                    <a:pt x="12472" y="14284"/>
                  </a:cubicBezTo>
                  <a:cubicBezTo>
                    <a:pt x="12521" y="14284"/>
                    <a:pt x="12519" y="14379"/>
                    <a:pt x="12584" y="14379"/>
                  </a:cubicBezTo>
                  <a:cubicBezTo>
                    <a:pt x="12605" y="14379"/>
                    <a:pt x="12634" y="14368"/>
                    <a:pt x="12674" y="14340"/>
                  </a:cubicBezTo>
                  <a:lnTo>
                    <a:pt x="12674" y="14340"/>
                  </a:lnTo>
                  <a:cubicBezTo>
                    <a:pt x="12256" y="15136"/>
                    <a:pt x="12097" y="14559"/>
                    <a:pt x="11560" y="15335"/>
                  </a:cubicBezTo>
                  <a:cubicBezTo>
                    <a:pt x="11629" y="15252"/>
                    <a:pt x="11766" y="15140"/>
                    <a:pt x="11816" y="15140"/>
                  </a:cubicBezTo>
                  <a:cubicBezTo>
                    <a:pt x="11838" y="15140"/>
                    <a:pt x="11843" y="15161"/>
                    <a:pt x="11819" y="15216"/>
                  </a:cubicBezTo>
                  <a:cubicBezTo>
                    <a:pt x="11699" y="15355"/>
                    <a:pt x="11500" y="15534"/>
                    <a:pt x="11381" y="15574"/>
                  </a:cubicBezTo>
                  <a:cubicBezTo>
                    <a:pt x="11241" y="15780"/>
                    <a:pt x="11227" y="15833"/>
                    <a:pt x="11259" y="15833"/>
                  </a:cubicBezTo>
                  <a:cubicBezTo>
                    <a:pt x="11293" y="15833"/>
                    <a:pt x="11384" y="15769"/>
                    <a:pt x="11428" y="15769"/>
                  </a:cubicBezTo>
                  <a:cubicBezTo>
                    <a:pt x="11453" y="15769"/>
                    <a:pt x="11463" y="15789"/>
                    <a:pt x="11441" y="15852"/>
                  </a:cubicBezTo>
                  <a:cubicBezTo>
                    <a:pt x="11182" y="15932"/>
                    <a:pt x="11282" y="16151"/>
                    <a:pt x="11142" y="16410"/>
                  </a:cubicBezTo>
                  <a:lnTo>
                    <a:pt x="11043" y="16330"/>
                  </a:lnTo>
                  <a:lnTo>
                    <a:pt x="11043" y="16330"/>
                  </a:lnTo>
                  <a:cubicBezTo>
                    <a:pt x="10526" y="16887"/>
                    <a:pt x="11142" y="16648"/>
                    <a:pt x="10645" y="17146"/>
                  </a:cubicBezTo>
                  <a:lnTo>
                    <a:pt x="10685" y="16807"/>
                  </a:lnTo>
                  <a:lnTo>
                    <a:pt x="10685" y="16807"/>
                  </a:lnTo>
                  <a:lnTo>
                    <a:pt x="10506" y="17106"/>
                  </a:lnTo>
                  <a:lnTo>
                    <a:pt x="10426" y="16967"/>
                  </a:lnTo>
                  <a:cubicBezTo>
                    <a:pt x="10287" y="17345"/>
                    <a:pt x="10187" y="17424"/>
                    <a:pt x="9929" y="17703"/>
                  </a:cubicBezTo>
                  <a:cubicBezTo>
                    <a:pt x="9934" y="17702"/>
                    <a:pt x="9939" y="17701"/>
                    <a:pt x="9945" y="17701"/>
                  </a:cubicBezTo>
                  <a:cubicBezTo>
                    <a:pt x="10051" y="17701"/>
                    <a:pt x="10079" y="17894"/>
                    <a:pt x="9889" y="18141"/>
                  </a:cubicBezTo>
                  <a:cubicBezTo>
                    <a:pt x="9848" y="18169"/>
                    <a:pt x="9823" y="18179"/>
                    <a:pt x="9807" y="18179"/>
                  </a:cubicBezTo>
                  <a:cubicBezTo>
                    <a:pt x="9778" y="18179"/>
                    <a:pt x="9778" y="18150"/>
                    <a:pt x="9766" y="18150"/>
                  </a:cubicBezTo>
                  <a:cubicBezTo>
                    <a:pt x="9751" y="18150"/>
                    <a:pt x="9721" y="18189"/>
                    <a:pt x="9610" y="18359"/>
                  </a:cubicBezTo>
                  <a:cubicBezTo>
                    <a:pt x="9610" y="18240"/>
                    <a:pt x="9590" y="18081"/>
                    <a:pt x="9809" y="17981"/>
                  </a:cubicBezTo>
                  <a:cubicBezTo>
                    <a:pt x="9789" y="17942"/>
                    <a:pt x="9809" y="17842"/>
                    <a:pt x="9789" y="17802"/>
                  </a:cubicBezTo>
                  <a:cubicBezTo>
                    <a:pt x="9587" y="17931"/>
                    <a:pt x="9435" y="18248"/>
                    <a:pt x="9335" y="18405"/>
                  </a:cubicBezTo>
                  <a:lnTo>
                    <a:pt x="9335" y="18405"/>
                  </a:lnTo>
                  <a:cubicBezTo>
                    <a:pt x="9367" y="18358"/>
                    <a:pt x="9399" y="18316"/>
                    <a:pt x="9431" y="18300"/>
                  </a:cubicBezTo>
                  <a:lnTo>
                    <a:pt x="9431" y="18300"/>
                  </a:lnTo>
                  <a:lnTo>
                    <a:pt x="9173" y="18956"/>
                  </a:lnTo>
                  <a:cubicBezTo>
                    <a:pt x="9151" y="18969"/>
                    <a:pt x="9136" y="18974"/>
                    <a:pt x="9124" y="18974"/>
                  </a:cubicBezTo>
                  <a:cubicBezTo>
                    <a:pt x="9082" y="18974"/>
                    <a:pt x="9097" y="18900"/>
                    <a:pt x="9113" y="18837"/>
                  </a:cubicBezTo>
                  <a:lnTo>
                    <a:pt x="9113" y="18837"/>
                  </a:lnTo>
                  <a:cubicBezTo>
                    <a:pt x="9033" y="18956"/>
                    <a:pt x="9033" y="19076"/>
                    <a:pt x="8914" y="19235"/>
                  </a:cubicBezTo>
                  <a:cubicBezTo>
                    <a:pt x="8877" y="19143"/>
                    <a:pt x="8789" y="19085"/>
                    <a:pt x="8887" y="18871"/>
                  </a:cubicBezTo>
                  <a:lnTo>
                    <a:pt x="8887" y="18871"/>
                  </a:lnTo>
                  <a:lnTo>
                    <a:pt x="8615" y="19414"/>
                  </a:lnTo>
                  <a:cubicBezTo>
                    <a:pt x="8567" y="19430"/>
                    <a:pt x="8397" y="19554"/>
                    <a:pt x="8349" y="19554"/>
                  </a:cubicBezTo>
                  <a:cubicBezTo>
                    <a:pt x="8338" y="19554"/>
                    <a:pt x="8333" y="19548"/>
                    <a:pt x="8337" y="19533"/>
                  </a:cubicBezTo>
                  <a:lnTo>
                    <a:pt x="8337" y="19533"/>
                  </a:lnTo>
                  <a:cubicBezTo>
                    <a:pt x="8078" y="19792"/>
                    <a:pt x="7979" y="20369"/>
                    <a:pt x="7621" y="20707"/>
                  </a:cubicBezTo>
                  <a:cubicBezTo>
                    <a:pt x="7621" y="20747"/>
                    <a:pt x="7601" y="20787"/>
                    <a:pt x="7561" y="20886"/>
                  </a:cubicBezTo>
                  <a:cubicBezTo>
                    <a:pt x="7282" y="21244"/>
                    <a:pt x="6944" y="21483"/>
                    <a:pt x="6745" y="22020"/>
                  </a:cubicBezTo>
                  <a:lnTo>
                    <a:pt x="6427" y="22160"/>
                  </a:lnTo>
                  <a:cubicBezTo>
                    <a:pt x="6363" y="22264"/>
                    <a:pt x="6372" y="22291"/>
                    <a:pt x="6408" y="22291"/>
                  </a:cubicBezTo>
                  <a:cubicBezTo>
                    <a:pt x="6446" y="22291"/>
                    <a:pt x="6512" y="22263"/>
                    <a:pt x="6558" y="22263"/>
                  </a:cubicBezTo>
                  <a:cubicBezTo>
                    <a:pt x="6620" y="22263"/>
                    <a:pt x="6644" y="22314"/>
                    <a:pt x="6506" y="22557"/>
                  </a:cubicBezTo>
                  <a:cubicBezTo>
                    <a:pt x="6413" y="22729"/>
                    <a:pt x="6356" y="22775"/>
                    <a:pt x="6313" y="22775"/>
                  </a:cubicBezTo>
                  <a:cubicBezTo>
                    <a:pt x="6263" y="22775"/>
                    <a:pt x="6231" y="22712"/>
                    <a:pt x="6183" y="22712"/>
                  </a:cubicBezTo>
                  <a:cubicBezTo>
                    <a:pt x="6167" y="22712"/>
                    <a:pt x="6149" y="22719"/>
                    <a:pt x="6128" y="22737"/>
                  </a:cubicBezTo>
                  <a:cubicBezTo>
                    <a:pt x="6069" y="22995"/>
                    <a:pt x="5969" y="23453"/>
                    <a:pt x="5591" y="23731"/>
                  </a:cubicBezTo>
                  <a:cubicBezTo>
                    <a:pt x="5651" y="23592"/>
                    <a:pt x="5731" y="23513"/>
                    <a:pt x="5810" y="23393"/>
                  </a:cubicBezTo>
                  <a:lnTo>
                    <a:pt x="5810" y="23393"/>
                  </a:lnTo>
                  <a:lnTo>
                    <a:pt x="5512" y="23612"/>
                  </a:lnTo>
                  <a:cubicBezTo>
                    <a:pt x="5587" y="23278"/>
                    <a:pt x="5744" y="23072"/>
                    <a:pt x="5673" y="23072"/>
                  </a:cubicBezTo>
                  <a:cubicBezTo>
                    <a:pt x="5651" y="23072"/>
                    <a:pt x="5607" y="23092"/>
                    <a:pt x="5532" y="23134"/>
                  </a:cubicBezTo>
                  <a:cubicBezTo>
                    <a:pt x="5810" y="23393"/>
                    <a:pt x="4795" y="24269"/>
                    <a:pt x="5054" y="24507"/>
                  </a:cubicBezTo>
                  <a:lnTo>
                    <a:pt x="4875" y="24666"/>
                  </a:lnTo>
                  <a:cubicBezTo>
                    <a:pt x="4915" y="24607"/>
                    <a:pt x="4895" y="24587"/>
                    <a:pt x="4935" y="24527"/>
                  </a:cubicBezTo>
                  <a:lnTo>
                    <a:pt x="4935" y="24527"/>
                  </a:lnTo>
                  <a:cubicBezTo>
                    <a:pt x="4537" y="24806"/>
                    <a:pt x="4955" y="24945"/>
                    <a:pt x="4596" y="25403"/>
                  </a:cubicBezTo>
                  <a:cubicBezTo>
                    <a:pt x="4504" y="25495"/>
                    <a:pt x="4421" y="25569"/>
                    <a:pt x="4387" y="25569"/>
                  </a:cubicBezTo>
                  <a:cubicBezTo>
                    <a:pt x="4369" y="25569"/>
                    <a:pt x="4364" y="25549"/>
                    <a:pt x="4378" y="25502"/>
                  </a:cubicBezTo>
                  <a:lnTo>
                    <a:pt x="4378" y="25502"/>
                  </a:lnTo>
                  <a:lnTo>
                    <a:pt x="4199" y="25920"/>
                  </a:lnTo>
                  <a:cubicBezTo>
                    <a:pt x="4172" y="25955"/>
                    <a:pt x="4150" y="25971"/>
                    <a:pt x="4137" y="25971"/>
                  </a:cubicBezTo>
                  <a:cubicBezTo>
                    <a:pt x="4119" y="25971"/>
                    <a:pt x="4116" y="25945"/>
                    <a:pt x="4139" y="25900"/>
                  </a:cubicBezTo>
                  <a:lnTo>
                    <a:pt x="4139" y="25900"/>
                  </a:lnTo>
                  <a:lnTo>
                    <a:pt x="3820" y="26437"/>
                  </a:lnTo>
                  <a:lnTo>
                    <a:pt x="3801" y="26417"/>
                  </a:lnTo>
                  <a:cubicBezTo>
                    <a:pt x="3801" y="26537"/>
                    <a:pt x="3741" y="26756"/>
                    <a:pt x="3721" y="26875"/>
                  </a:cubicBezTo>
                  <a:cubicBezTo>
                    <a:pt x="3693" y="26895"/>
                    <a:pt x="3677" y="26903"/>
                    <a:pt x="3669" y="26903"/>
                  </a:cubicBezTo>
                  <a:cubicBezTo>
                    <a:pt x="3639" y="26903"/>
                    <a:pt x="3718" y="26794"/>
                    <a:pt x="3688" y="26794"/>
                  </a:cubicBezTo>
                  <a:cubicBezTo>
                    <a:pt x="3686" y="26794"/>
                    <a:pt x="3684" y="26794"/>
                    <a:pt x="3681" y="26795"/>
                  </a:cubicBezTo>
                  <a:lnTo>
                    <a:pt x="3522" y="27154"/>
                  </a:lnTo>
                  <a:cubicBezTo>
                    <a:pt x="3508" y="27159"/>
                    <a:pt x="3496" y="27161"/>
                    <a:pt x="3486" y="27161"/>
                  </a:cubicBezTo>
                  <a:cubicBezTo>
                    <a:pt x="3381" y="27161"/>
                    <a:pt x="3476" y="26897"/>
                    <a:pt x="3622" y="26716"/>
                  </a:cubicBezTo>
                  <a:lnTo>
                    <a:pt x="3622" y="26716"/>
                  </a:lnTo>
                  <a:cubicBezTo>
                    <a:pt x="3124" y="26795"/>
                    <a:pt x="3522" y="27014"/>
                    <a:pt x="2925" y="27532"/>
                  </a:cubicBezTo>
                  <a:lnTo>
                    <a:pt x="3084" y="27213"/>
                  </a:lnTo>
                  <a:lnTo>
                    <a:pt x="3084" y="27213"/>
                  </a:lnTo>
                  <a:cubicBezTo>
                    <a:pt x="2786" y="27273"/>
                    <a:pt x="2706" y="27551"/>
                    <a:pt x="2368" y="27810"/>
                  </a:cubicBezTo>
                  <a:cubicBezTo>
                    <a:pt x="2438" y="27782"/>
                    <a:pt x="2763" y="27558"/>
                    <a:pt x="2895" y="27558"/>
                  </a:cubicBezTo>
                  <a:cubicBezTo>
                    <a:pt x="2940" y="27558"/>
                    <a:pt x="2963" y="27584"/>
                    <a:pt x="2945" y="27653"/>
                  </a:cubicBezTo>
                  <a:lnTo>
                    <a:pt x="2945" y="27653"/>
                  </a:lnTo>
                  <a:cubicBezTo>
                    <a:pt x="2980" y="27544"/>
                    <a:pt x="3024" y="27389"/>
                    <a:pt x="3124" y="27372"/>
                  </a:cubicBezTo>
                  <a:lnTo>
                    <a:pt x="3124" y="27372"/>
                  </a:lnTo>
                  <a:cubicBezTo>
                    <a:pt x="3164" y="27551"/>
                    <a:pt x="3064" y="27591"/>
                    <a:pt x="2925" y="27711"/>
                  </a:cubicBezTo>
                  <a:cubicBezTo>
                    <a:pt x="2846" y="27790"/>
                    <a:pt x="2746" y="27910"/>
                    <a:pt x="2686" y="28128"/>
                  </a:cubicBezTo>
                  <a:cubicBezTo>
                    <a:pt x="2672" y="28121"/>
                    <a:pt x="2658" y="28118"/>
                    <a:pt x="2644" y="28118"/>
                  </a:cubicBezTo>
                  <a:cubicBezTo>
                    <a:pt x="2547" y="28118"/>
                    <a:pt x="2470" y="28294"/>
                    <a:pt x="2348" y="28487"/>
                  </a:cubicBezTo>
                  <a:lnTo>
                    <a:pt x="2209" y="28387"/>
                  </a:lnTo>
                  <a:cubicBezTo>
                    <a:pt x="2090" y="28646"/>
                    <a:pt x="2169" y="28686"/>
                    <a:pt x="2149" y="28865"/>
                  </a:cubicBezTo>
                  <a:cubicBezTo>
                    <a:pt x="1977" y="29089"/>
                    <a:pt x="1849" y="29104"/>
                    <a:pt x="1728" y="29104"/>
                  </a:cubicBezTo>
                  <a:cubicBezTo>
                    <a:pt x="1709" y="29104"/>
                    <a:pt x="1690" y="29103"/>
                    <a:pt x="1672" y="29103"/>
                  </a:cubicBezTo>
                  <a:cubicBezTo>
                    <a:pt x="1581" y="29230"/>
                    <a:pt x="1580" y="29263"/>
                    <a:pt x="1614" y="29263"/>
                  </a:cubicBezTo>
                  <a:cubicBezTo>
                    <a:pt x="1652" y="29263"/>
                    <a:pt x="1733" y="29222"/>
                    <a:pt x="1781" y="29222"/>
                  </a:cubicBezTo>
                  <a:cubicBezTo>
                    <a:pt x="1832" y="29222"/>
                    <a:pt x="1846" y="29269"/>
                    <a:pt x="1731" y="29461"/>
                  </a:cubicBezTo>
                  <a:cubicBezTo>
                    <a:pt x="1433" y="29780"/>
                    <a:pt x="1333" y="30078"/>
                    <a:pt x="1134" y="30556"/>
                  </a:cubicBezTo>
                  <a:cubicBezTo>
                    <a:pt x="1077" y="30613"/>
                    <a:pt x="1046" y="30634"/>
                    <a:pt x="1029" y="30634"/>
                  </a:cubicBezTo>
                  <a:cubicBezTo>
                    <a:pt x="987" y="30634"/>
                    <a:pt x="1034" y="30508"/>
                    <a:pt x="996" y="30508"/>
                  </a:cubicBezTo>
                  <a:cubicBezTo>
                    <a:pt x="991" y="30508"/>
                    <a:pt x="984" y="30511"/>
                    <a:pt x="975" y="30516"/>
                  </a:cubicBezTo>
                  <a:lnTo>
                    <a:pt x="936" y="30814"/>
                  </a:lnTo>
                  <a:cubicBezTo>
                    <a:pt x="920" y="30838"/>
                    <a:pt x="907" y="30846"/>
                    <a:pt x="898" y="30846"/>
                  </a:cubicBezTo>
                  <a:cubicBezTo>
                    <a:pt x="883" y="30846"/>
                    <a:pt x="876" y="30827"/>
                    <a:pt x="876" y="30814"/>
                  </a:cubicBezTo>
                  <a:lnTo>
                    <a:pt x="876" y="30814"/>
                  </a:lnTo>
                  <a:cubicBezTo>
                    <a:pt x="796" y="31033"/>
                    <a:pt x="995" y="30914"/>
                    <a:pt x="836" y="31232"/>
                  </a:cubicBezTo>
                  <a:cubicBezTo>
                    <a:pt x="936" y="31411"/>
                    <a:pt x="219" y="31690"/>
                    <a:pt x="160" y="32187"/>
                  </a:cubicBezTo>
                  <a:lnTo>
                    <a:pt x="140" y="32187"/>
                  </a:lnTo>
                  <a:lnTo>
                    <a:pt x="359" y="32844"/>
                  </a:lnTo>
                  <a:cubicBezTo>
                    <a:pt x="398" y="32884"/>
                    <a:pt x="359" y="32904"/>
                    <a:pt x="339" y="32923"/>
                  </a:cubicBezTo>
                  <a:lnTo>
                    <a:pt x="319" y="32923"/>
                  </a:lnTo>
                  <a:lnTo>
                    <a:pt x="80" y="32147"/>
                  </a:lnTo>
                  <a:cubicBezTo>
                    <a:pt x="60" y="32108"/>
                    <a:pt x="60" y="32068"/>
                    <a:pt x="20" y="32068"/>
                  </a:cubicBezTo>
                  <a:cubicBezTo>
                    <a:pt x="20" y="32088"/>
                    <a:pt x="0" y="32108"/>
                    <a:pt x="20" y="32108"/>
                  </a:cubicBezTo>
                  <a:lnTo>
                    <a:pt x="319" y="32983"/>
                  </a:lnTo>
                  <a:cubicBezTo>
                    <a:pt x="836" y="33043"/>
                    <a:pt x="936" y="33102"/>
                    <a:pt x="1493" y="33102"/>
                  </a:cubicBezTo>
                  <a:lnTo>
                    <a:pt x="1711" y="33222"/>
                  </a:lnTo>
                  <a:lnTo>
                    <a:pt x="1950" y="33023"/>
                  </a:lnTo>
                  <a:lnTo>
                    <a:pt x="1950" y="33023"/>
                  </a:lnTo>
                  <a:cubicBezTo>
                    <a:pt x="1905" y="33057"/>
                    <a:pt x="1873" y="33071"/>
                    <a:pt x="1851" y="33071"/>
                  </a:cubicBezTo>
                  <a:cubicBezTo>
                    <a:pt x="1794" y="33071"/>
                    <a:pt x="1802" y="32978"/>
                    <a:pt x="1831" y="32864"/>
                  </a:cubicBezTo>
                  <a:cubicBezTo>
                    <a:pt x="1871" y="32685"/>
                    <a:pt x="1970" y="32466"/>
                    <a:pt x="2030" y="32287"/>
                  </a:cubicBezTo>
                  <a:cubicBezTo>
                    <a:pt x="2010" y="32287"/>
                    <a:pt x="1990" y="32287"/>
                    <a:pt x="1970" y="32307"/>
                  </a:cubicBezTo>
                  <a:cubicBezTo>
                    <a:pt x="1990" y="32267"/>
                    <a:pt x="2030" y="32227"/>
                    <a:pt x="2050" y="32207"/>
                  </a:cubicBezTo>
                  <a:lnTo>
                    <a:pt x="2050" y="32207"/>
                  </a:lnTo>
                  <a:cubicBezTo>
                    <a:pt x="2030" y="32227"/>
                    <a:pt x="2030" y="32247"/>
                    <a:pt x="2030" y="32287"/>
                  </a:cubicBezTo>
                  <a:cubicBezTo>
                    <a:pt x="2050" y="32267"/>
                    <a:pt x="2070" y="32267"/>
                    <a:pt x="2090" y="32247"/>
                  </a:cubicBezTo>
                  <a:lnTo>
                    <a:pt x="2090" y="32247"/>
                  </a:lnTo>
                  <a:cubicBezTo>
                    <a:pt x="2090" y="32426"/>
                    <a:pt x="2050" y="32645"/>
                    <a:pt x="2149" y="32685"/>
                  </a:cubicBezTo>
                  <a:cubicBezTo>
                    <a:pt x="2169" y="32645"/>
                    <a:pt x="2209" y="32545"/>
                    <a:pt x="2269" y="32466"/>
                  </a:cubicBezTo>
                  <a:lnTo>
                    <a:pt x="2269" y="32466"/>
                  </a:lnTo>
                  <a:cubicBezTo>
                    <a:pt x="2249" y="32525"/>
                    <a:pt x="2249" y="32565"/>
                    <a:pt x="2288" y="32565"/>
                  </a:cubicBezTo>
                  <a:cubicBezTo>
                    <a:pt x="2308" y="32545"/>
                    <a:pt x="2328" y="32446"/>
                    <a:pt x="2348" y="32366"/>
                  </a:cubicBezTo>
                  <a:lnTo>
                    <a:pt x="2567" y="32366"/>
                  </a:lnTo>
                  <a:lnTo>
                    <a:pt x="2527" y="32307"/>
                  </a:lnTo>
                  <a:lnTo>
                    <a:pt x="3064" y="31809"/>
                  </a:lnTo>
                  <a:cubicBezTo>
                    <a:pt x="3224" y="31272"/>
                    <a:pt x="3283" y="30755"/>
                    <a:pt x="3721" y="30058"/>
                  </a:cubicBezTo>
                  <a:lnTo>
                    <a:pt x="3721" y="30058"/>
                  </a:lnTo>
                  <a:cubicBezTo>
                    <a:pt x="3701" y="30297"/>
                    <a:pt x="3880" y="30237"/>
                    <a:pt x="4000" y="30337"/>
                  </a:cubicBezTo>
                  <a:cubicBezTo>
                    <a:pt x="3727" y="30415"/>
                    <a:pt x="3664" y="30874"/>
                    <a:pt x="3400" y="31173"/>
                  </a:cubicBezTo>
                  <a:lnTo>
                    <a:pt x="3400" y="31173"/>
                  </a:lnTo>
                  <a:cubicBezTo>
                    <a:pt x="3450" y="31120"/>
                    <a:pt x="3485" y="31101"/>
                    <a:pt x="3509" y="31101"/>
                  </a:cubicBezTo>
                  <a:cubicBezTo>
                    <a:pt x="3545" y="31101"/>
                    <a:pt x="3553" y="31147"/>
                    <a:pt x="3542" y="31192"/>
                  </a:cubicBezTo>
                  <a:lnTo>
                    <a:pt x="3880" y="30496"/>
                  </a:lnTo>
                  <a:cubicBezTo>
                    <a:pt x="3899" y="30511"/>
                    <a:pt x="3917" y="30518"/>
                    <a:pt x="3935" y="30518"/>
                  </a:cubicBezTo>
                  <a:cubicBezTo>
                    <a:pt x="4013" y="30518"/>
                    <a:pt x="4093" y="30394"/>
                    <a:pt x="4238" y="30297"/>
                  </a:cubicBezTo>
                  <a:cubicBezTo>
                    <a:pt x="3920" y="30257"/>
                    <a:pt x="4437" y="29740"/>
                    <a:pt x="4557" y="29461"/>
                  </a:cubicBezTo>
                  <a:lnTo>
                    <a:pt x="4557" y="29461"/>
                  </a:lnTo>
                  <a:cubicBezTo>
                    <a:pt x="4636" y="29501"/>
                    <a:pt x="4676" y="29601"/>
                    <a:pt x="4417" y="29899"/>
                  </a:cubicBezTo>
                  <a:cubicBezTo>
                    <a:pt x="4835" y="29680"/>
                    <a:pt x="4497" y="29282"/>
                    <a:pt x="4875" y="29064"/>
                  </a:cubicBezTo>
                  <a:lnTo>
                    <a:pt x="4875" y="29064"/>
                  </a:lnTo>
                  <a:cubicBezTo>
                    <a:pt x="4835" y="29123"/>
                    <a:pt x="4795" y="29163"/>
                    <a:pt x="4795" y="29223"/>
                  </a:cubicBezTo>
                  <a:cubicBezTo>
                    <a:pt x="4863" y="29037"/>
                    <a:pt x="5132" y="28735"/>
                    <a:pt x="5211" y="28735"/>
                  </a:cubicBezTo>
                  <a:cubicBezTo>
                    <a:pt x="5225" y="28735"/>
                    <a:pt x="5233" y="28744"/>
                    <a:pt x="5233" y="28765"/>
                  </a:cubicBezTo>
                  <a:lnTo>
                    <a:pt x="5173" y="28845"/>
                  </a:lnTo>
                  <a:cubicBezTo>
                    <a:pt x="5571" y="28387"/>
                    <a:pt x="6308" y="27372"/>
                    <a:pt x="6188" y="27173"/>
                  </a:cubicBezTo>
                  <a:lnTo>
                    <a:pt x="6188" y="27173"/>
                  </a:lnTo>
                  <a:cubicBezTo>
                    <a:pt x="6208" y="27193"/>
                    <a:pt x="6347" y="27392"/>
                    <a:pt x="6367" y="27452"/>
                  </a:cubicBezTo>
                  <a:lnTo>
                    <a:pt x="6407" y="26537"/>
                  </a:lnTo>
                  <a:cubicBezTo>
                    <a:pt x="6487" y="26457"/>
                    <a:pt x="6546" y="26358"/>
                    <a:pt x="6626" y="26278"/>
                  </a:cubicBezTo>
                  <a:cubicBezTo>
                    <a:pt x="6825" y="26378"/>
                    <a:pt x="7044" y="26457"/>
                    <a:pt x="6885" y="26795"/>
                  </a:cubicBezTo>
                  <a:cubicBezTo>
                    <a:pt x="7004" y="26696"/>
                    <a:pt x="7143" y="26577"/>
                    <a:pt x="7282" y="26278"/>
                  </a:cubicBezTo>
                  <a:lnTo>
                    <a:pt x="7282" y="26278"/>
                  </a:lnTo>
                  <a:cubicBezTo>
                    <a:pt x="7251" y="26297"/>
                    <a:pt x="7200" y="26306"/>
                    <a:pt x="7149" y="26306"/>
                  </a:cubicBezTo>
                  <a:cubicBezTo>
                    <a:pt x="7039" y="26306"/>
                    <a:pt x="6924" y="26266"/>
                    <a:pt x="6964" y="26198"/>
                  </a:cubicBezTo>
                  <a:cubicBezTo>
                    <a:pt x="7355" y="26042"/>
                    <a:pt x="7228" y="26059"/>
                    <a:pt x="7619" y="25814"/>
                  </a:cubicBezTo>
                  <a:lnTo>
                    <a:pt x="7619" y="25814"/>
                  </a:lnTo>
                  <a:cubicBezTo>
                    <a:pt x="7610" y="25818"/>
                    <a:pt x="7602" y="25819"/>
                    <a:pt x="7594" y="25819"/>
                  </a:cubicBezTo>
                  <a:cubicBezTo>
                    <a:pt x="7490" y="25819"/>
                    <a:pt x="7403" y="25558"/>
                    <a:pt x="7541" y="25403"/>
                  </a:cubicBezTo>
                  <a:lnTo>
                    <a:pt x="7541" y="25403"/>
                  </a:lnTo>
                  <a:cubicBezTo>
                    <a:pt x="7561" y="25461"/>
                    <a:pt x="7771" y="25577"/>
                    <a:pt x="7761" y="25656"/>
                  </a:cubicBezTo>
                  <a:lnTo>
                    <a:pt x="7761" y="25656"/>
                  </a:lnTo>
                  <a:lnTo>
                    <a:pt x="7875" y="25048"/>
                  </a:lnTo>
                  <a:lnTo>
                    <a:pt x="7875" y="25048"/>
                  </a:lnTo>
                  <a:cubicBezTo>
                    <a:pt x="7868" y="25130"/>
                    <a:pt x="7960" y="25171"/>
                    <a:pt x="8067" y="25171"/>
                  </a:cubicBezTo>
                  <a:cubicBezTo>
                    <a:pt x="8117" y="25171"/>
                    <a:pt x="8170" y="25162"/>
                    <a:pt x="8218" y="25144"/>
                  </a:cubicBezTo>
                  <a:lnTo>
                    <a:pt x="8218" y="25144"/>
                  </a:lnTo>
                  <a:cubicBezTo>
                    <a:pt x="8216" y="25144"/>
                    <a:pt x="8214" y="25145"/>
                    <a:pt x="8213" y="25145"/>
                  </a:cubicBezTo>
                  <a:cubicBezTo>
                    <a:pt x="8156" y="25145"/>
                    <a:pt x="8537" y="24743"/>
                    <a:pt x="8596" y="24607"/>
                  </a:cubicBezTo>
                  <a:lnTo>
                    <a:pt x="8596" y="24607"/>
                  </a:lnTo>
                  <a:lnTo>
                    <a:pt x="8397" y="24766"/>
                  </a:lnTo>
                  <a:cubicBezTo>
                    <a:pt x="8834" y="24269"/>
                    <a:pt x="8476" y="23990"/>
                    <a:pt x="8874" y="23493"/>
                  </a:cubicBezTo>
                  <a:cubicBezTo>
                    <a:pt x="8874" y="23564"/>
                    <a:pt x="8965" y="23726"/>
                    <a:pt x="9105" y="23726"/>
                  </a:cubicBezTo>
                  <a:cubicBezTo>
                    <a:pt x="9160" y="23726"/>
                    <a:pt x="9224" y="23700"/>
                    <a:pt x="9292" y="23632"/>
                  </a:cubicBezTo>
                  <a:cubicBezTo>
                    <a:pt x="9272" y="23532"/>
                    <a:pt x="9232" y="23254"/>
                    <a:pt x="9232" y="22936"/>
                  </a:cubicBezTo>
                  <a:cubicBezTo>
                    <a:pt x="9391" y="22756"/>
                    <a:pt x="9551" y="22557"/>
                    <a:pt x="9690" y="22359"/>
                  </a:cubicBezTo>
                  <a:lnTo>
                    <a:pt x="9690" y="22359"/>
                  </a:lnTo>
                  <a:cubicBezTo>
                    <a:pt x="9650" y="22737"/>
                    <a:pt x="9590" y="23134"/>
                    <a:pt x="9531" y="23393"/>
                  </a:cubicBezTo>
                  <a:cubicBezTo>
                    <a:pt x="9730" y="23254"/>
                    <a:pt x="9650" y="23413"/>
                    <a:pt x="9869" y="23115"/>
                  </a:cubicBezTo>
                  <a:cubicBezTo>
                    <a:pt x="9881" y="23109"/>
                    <a:pt x="9892" y="23107"/>
                    <a:pt x="9900" y="23107"/>
                  </a:cubicBezTo>
                  <a:cubicBezTo>
                    <a:pt x="9980" y="23107"/>
                    <a:pt x="9844" y="23360"/>
                    <a:pt x="9789" y="23433"/>
                  </a:cubicBezTo>
                  <a:lnTo>
                    <a:pt x="10346" y="22796"/>
                  </a:lnTo>
                  <a:cubicBezTo>
                    <a:pt x="10187" y="22717"/>
                    <a:pt x="10625" y="22160"/>
                    <a:pt x="10486" y="22100"/>
                  </a:cubicBezTo>
                  <a:lnTo>
                    <a:pt x="10486" y="22100"/>
                  </a:lnTo>
                  <a:lnTo>
                    <a:pt x="10048" y="22955"/>
                  </a:lnTo>
                  <a:cubicBezTo>
                    <a:pt x="9889" y="22876"/>
                    <a:pt x="9988" y="22219"/>
                    <a:pt x="10386" y="21762"/>
                  </a:cubicBezTo>
                  <a:cubicBezTo>
                    <a:pt x="10402" y="21754"/>
                    <a:pt x="10417" y="21750"/>
                    <a:pt x="10430" y="21750"/>
                  </a:cubicBezTo>
                  <a:cubicBezTo>
                    <a:pt x="10550" y="21750"/>
                    <a:pt x="10571" y="22042"/>
                    <a:pt x="10625" y="22060"/>
                  </a:cubicBezTo>
                  <a:cubicBezTo>
                    <a:pt x="10625" y="21961"/>
                    <a:pt x="10884" y="21543"/>
                    <a:pt x="10963" y="21523"/>
                  </a:cubicBezTo>
                  <a:lnTo>
                    <a:pt x="10963" y="21523"/>
                  </a:lnTo>
                  <a:lnTo>
                    <a:pt x="10864" y="21782"/>
                  </a:lnTo>
                  <a:cubicBezTo>
                    <a:pt x="11142" y="21563"/>
                    <a:pt x="11043" y="21205"/>
                    <a:pt x="11421" y="21006"/>
                  </a:cubicBezTo>
                  <a:cubicBezTo>
                    <a:pt x="11520" y="20886"/>
                    <a:pt x="11859" y="20807"/>
                    <a:pt x="11799" y="20727"/>
                  </a:cubicBezTo>
                  <a:lnTo>
                    <a:pt x="11799" y="20727"/>
                  </a:lnTo>
                  <a:cubicBezTo>
                    <a:pt x="11775" y="20732"/>
                    <a:pt x="11750" y="20735"/>
                    <a:pt x="11724" y="20735"/>
                  </a:cubicBezTo>
                  <a:cubicBezTo>
                    <a:pt x="11552" y="20735"/>
                    <a:pt x="11335" y="20629"/>
                    <a:pt x="11162" y="20508"/>
                  </a:cubicBezTo>
                  <a:cubicBezTo>
                    <a:pt x="11262" y="20369"/>
                    <a:pt x="11361" y="20250"/>
                    <a:pt x="11461" y="20130"/>
                  </a:cubicBezTo>
                  <a:lnTo>
                    <a:pt x="11520" y="20190"/>
                  </a:lnTo>
                  <a:lnTo>
                    <a:pt x="11560" y="20110"/>
                  </a:lnTo>
                  <a:lnTo>
                    <a:pt x="11520" y="20070"/>
                  </a:lnTo>
                  <a:cubicBezTo>
                    <a:pt x="11620" y="19951"/>
                    <a:pt x="11719" y="19812"/>
                    <a:pt x="11819" y="19692"/>
                  </a:cubicBezTo>
                  <a:cubicBezTo>
                    <a:pt x="11950" y="19730"/>
                    <a:pt x="11852" y="20136"/>
                    <a:pt x="12005" y="20136"/>
                  </a:cubicBezTo>
                  <a:cubicBezTo>
                    <a:pt x="12015" y="20136"/>
                    <a:pt x="12025" y="20134"/>
                    <a:pt x="12038" y="20130"/>
                  </a:cubicBezTo>
                  <a:cubicBezTo>
                    <a:pt x="12018" y="20090"/>
                    <a:pt x="12038" y="19951"/>
                    <a:pt x="12058" y="19891"/>
                  </a:cubicBezTo>
                  <a:cubicBezTo>
                    <a:pt x="12079" y="19879"/>
                    <a:pt x="12096" y="19874"/>
                    <a:pt x="12110" y="19874"/>
                  </a:cubicBezTo>
                  <a:cubicBezTo>
                    <a:pt x="12150" y="19874"/>
                    <a:pt x="12164" y="19911"/>
                    <a:pt x="12193" y="19911"/>
                  </a:cubicBezTo>
                  <a:cubicBezTo>
                    <a:pt x="12219" y="19911"/>
                    <a:pt x="12257" y="19882"/>
                    <a:pt x="12336" y="19772"/>
                  </a:cubicBezTo>
                  <a:cubicBezTo>
                    <a:pt x="12249" y="19657"/>
                    <a:pt x="12509" y="19447"/>
                    <a:pt x="12482" y="19447"/>
                  </a:cubicBezTo>
                  <a:cubicBezTo>
                    <a:pt x="12473" y="19447"/>
                    <a:pt x="12422" y="19477"/>
                    <a:pt x="12296" y="19553"/>
                  </a:cubicBezTo>
                  <a:cubicBezTo>
                    <a:pt x="12455" y="19295"/>
                    <a:pt x="12535" y="19334"/>
                    <a:pt x="12754" y="19036"/>
                  </a:cubicBezTo>
                  <a:lnTo>
                    <a:pt x="12754" y="19036"/>
                  </a:lnTo>
                  <a:cubicBezTo>
                    <a:pt x="12750" y="19037"/>
                    <a:pt x="12746" y="19037"/>
                    <a:pt x="12743" y="19037"/>
                  </a:cubicBezTo>
                  <a:cubicBezTo>
                    <a:pt x="12654" y="19037"/>
                    <a:pt x="12656" y="18808"/>
                    <a:pt x="12694" y="18578"/>
                  </a:cubicBezTo>
                  <a:cubicBezTo>
                    <a:pt x="12774" y="18479"/>
                    <a:pt x="12873" y="18379"/>
                    <a:pt x="12953" y="18280"/>
                  </a:cubicBezTo>
                  <a:cubicBezTo>
                    <a:pt x="12953" y="18280"/>
                    <a:pt x="12973" y="18260"/>
                    <a:pt x="12973" y="18260"/>
                  </a:cubicBezTo>
                  <a:cubicBezTo>
                    <a:pt x="13391" y="17782"/>
                    <a:pt x="13669" y="17564"/>
                    <a:pt x="14047" y="17086"/>
                  </a:cubicBezTo>
                  <a:cubicBezTo>
                    <a:pt x="14105" y="17072"/>
                    <a:pt x="14235" y="16974"/>
                    <a:pt x="14296" y="16974"/>
                  </a:cubicBezTo>
                  <a:cubicBezTo>
                    <a:pt x="14319" y="16974"/>
                    <a:pt x="14331" y="16988"/>
                    <a:pt x="14326" y="17026"/>
                  </a:cubicBezTo>
                  <a:cubicBezTo>
                    <a:pt x="14346" y="16947"/>
                    <a:pt x="14346" y="16847"/>
                    <a:pt x="14465" y="16688"/>
                  </a:cubicBezTo>
                  <a:cubicBezTo>
                    <a:pt x="14516" y="16661"/>
                    <a:pt x="14546" y="16650"/>
                    <a:pt x="14561" y="16650"/>
                  </a:cubicBezTo>
                  <a:cubicBezTo>
                    <a:pt x="14641" y="16650"/>
                    <a:pt x="14348" y="16940"/>
                    <a:pt x="14480" y="16940"/>
                  </a:cubicBezTo>
                  <a:cubicBezTo>
                    <a:pt x="14495" y="16940"/>
                    <a:pt x="14516" y="16936"/>
                    <a:pt x="14545" y="16927"/>
                  </a:cubicBezTo>
                  <a:cubicBezTo>
                    <a:pt x="14485" y="16847"/>
                    <a:pt x="14724" y="16469"/>
                    <a:pt x="14843" y="16230"/>
                  </a:cubicBezTo>
                  <a:cubicBezTo>
                    <a:pt x="14836" y="16229"/>
                    <a:pt x="14829" y="16228"/>
                    <a:pt x="14822" y="16228"/>
                  </a:cubicBezTo>
                  <a:cubicBezTo>
                    <a:pt x="14647" y="16228"/>
                    <a:pt x="14441" y="16697"/>
                    <a:pt x="14326" y="16927"/>
                  </a:cubicBezTo>
                  <a:cubicBezTo>
                    <a:pt x="14266" y="16887"/>
                    <a:pt x="14246" y="16788"/>
                    <a:pt x="14246" y="16668"/>
                  </a:cubicBezTo>
                  <a:cubicBezTo>
                    <a:pt x="14644" y="16171"/>
                    <a:pt x="15042" y="15673"/>
                    <a:pt x="15440" y="15176"/>
                  </a:cubicBezTo>
                  <a:cubicBezTo>
                    <a:pt x="15758" y="14897"/>
                    <a:pt x="16415" y="13982"/>
                    <a:pt x="16912" y="13564"/>
                  </a:cubicBezTo>
                  <a:cubicBezTo>
                    <a:pt x="16952" y="13465"/>
                    <a:pt x="17012" y="13346"/>
                    <a:pt x="16992" y="13286"/>
                  </a:cubicBezTo>
                  <a:cubicBezTo>
                    <a:pt x="17390" y="12808"/>
                    <a:pt x="17768" y="12351"/>
                    <a:pt x="18166" y="11873"/>
                  </a:cubicBezTo>
                  <a:cubicBezTo>
                    <a:pt x="18305" y="11714"/>
                    <a:pt x="18444" y="11555"/>
                    <a:pt x="18564" y="11396"/>
                  </a:cubicBezTo>
                  <a:cubicBezTo>
                    <a:pt x="18584" y="11416"/>
                    <a:pt x="18584" y="11436"/>
                    <a:pt x="18623" y="11436"/>
                  </a:cubicBezTo>
                  <a:lnTo>
                    <a:pt x="18782" y="11137"/>
                  </a:lnTo>
                  <a:cubicBezTo>
                    <a:pt x="18782" y="11137"/>
                    <a:pt x="18782" y="11137"/>
                    <a:pt x="18802" y="11117"/>
                  </a:cubicBezTo>
                  <a:lnTo>
                    <a:pt x="18802" y="11117"/>
                  </a:lnTo>
                  <a:cubicBezTo>
                    <a:pt x="18818" y="11148"/>
                    <a:pt x="18797" y="11215"/>
                    <a:pt x="18825" y="11215"/>
                  </a:cubicBezTo>
                  <a:cubicBezTo>
                    <a:pt x="18833" y="11215"/>
                    <a:pt x="18844" y="11210"/>
                    <a:pt x="18862" y="11197"/>
                  </a:cubicBezTo>
                  <a:cubicBezTo>
                    <a:pt x="18842" y="11177"/>
                    <a:pt x="18842" y="11117"/>
                    <a:pt x="18862" y="11038"/>
                  </a:cubicBezTo>
                  <a:cubicBezTo>
                    <a:pt x="18981" y="10918"/>
                    <a:pt x="19081" y="10779"/>
                    <a:pt x="19180" y="10660"/>
                  </a:cubicBezTo>
                  <a:cubicBezTo>
                    <a:pt x="19200" y="10640"/>
                    <a:pt x="19220" y="10640"/>
                    <a:pt x="19220" y="10640"/>
                  </a:cubicBezTo>
                  <a:cubicBezTo>
                    <a:pt x="19240" y="10620"/>
                    <a:pt x="19240" y="10600"/>
                    <a:pt x="19240" y="10600"/>
                  </a:cubicBezTo>
                  <a:cubicBezTo>
                    <a:pt x="19320" y="10500"/>
                    <a:pt x="19419" y="10381"/>
                    <a:pt x="19499" y="10282"/>
                  </a:cubicBezTo>
                  <a:cubicBezTo>
                    <a:pt x="19519" y="10282"/>
                    <a:pt x="19539" y="10262"/>
                    <a:pt x="19558" y="10242"/>
                  </a:cubicBezTo>
                  <a:cubicBezTo>
                    <a:pt x="19578" y="10202"/>
                    <a:pt x="19618" y="10182"/>
                    <a:pt x="19638" y="10142"/>
                  </a:cubicBezTo>
                  <a:cubicBezTo>
                    <a:pt x="22324" y="6959"/>
                    <a:pt x="24731" y="4293"/>
                    <a:pt x="26323" y="2840"/>
                  </a:cubicBezTo>
                  <a:cubicBezTo>
                    <a:pt x="26338" y="2846"/>
                    <a:pt x="26350" y="2849"/>
                    <a:pt x="26360" y="2849"/>
                  </a:cubicBezTo>
                  <a:cubicBezTo>
                    <a:pt x="26417" y="2849"/>
                    <a:pt x="26420" y="2778"/>
                    <a:pt x="26407" y="2778"/>
                  </a:cubicBezTo>
                  <a:cubicBezTo>
                    <a:pt x="26406" y="2778"/>
                    <a:pt x="26404" y="2779"/>
                    <a:pt x="26403" y="2781"/>
                  </a:cubicBezTo>
                  <a:cubicBezTo>
                    <a:pt x="26562" y="2621"/>
                    <a:pt x="26741" y="2482"/>
                    <a:pt x="26880" y="2363"/>
                  </a:cubicBezTo>
                  <a:lnTo>
                    <a:pt x="26761" y="2243"/>
                  </a:lnTo>
                  <a:cubicBezTo>
                    <a:pt x="26761" y="2243"/>
                    <a:pt x="26482" y="2064"/>
                    <a:pt x="26144" y="1786"/>
                  </a:cubicBezTo>
                  <a:cubicBezTo>
                    <a:pt x="26124" y="1607"/>
                    <a:pt x="26084" y="1428"/>
                    <a:pt x="26184" y="1368"/>
                  </a:cubicBezTo>
                  <a:cubicBezTo>
                    <a:pt x="26045" y="1328"/>
                    <a:pt x="25925" y="1209"/>
                    <a:pt x="25786" y="950"/>
                  </a:cubicBezTo>
                  <a:cubicBezTo>
                    <a:pt x="25667" y="711"/>
                    <a:pt x="25527" y="333"/>
                    <a:pt x="25368" y="15"/>
                  </a:cubicBezTo>
                  <a:cubicBezTo>
                    <a:pt x="25348" y="5"/>
                    <a:pt x="25333" y="0"/>
                    <a:pt x="25318" y="0"/>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54" name="Google Shape;2119;p24"/>
            <p:cNvSpPr/>
            <p:nvPr/>
          </p:nvSpPr>
          <p:spPr>
            <a:xfrm flipH="1">
              <a:off x="7603570" y="2351813"/>
              <a:ext cx="939833" cy="1170414"/>
            </a:xfrm>
            <a:custGeom>
              <a:avLst/>
              <a:ah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55" name="Google Shape;2120;p24"/>
            <p:cNvSpPr/>
            <p:nvPr/>
          </p:nvSpPr>
          <p:spPr>
            <a:xfrm flipH="1">
              <a:off x="7393400" y="2570576"/>
              <a:ext cx="835770" cy="975393"/>
            </a:xfrm>
            <a:custGeom>
              <a:avLst/>
              <a:ahLst/>
              <a:rect l="l" t="t" r="r" b="b"/>
              <a:pathLst>
                <a:path w="23339" h="27238" extrusionOk="0">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51056" name="Google Shape;2121;p24"/>
          <p:cNvSpPr/>
          <p:nvPr/>
        </p:nvSpPr>
        <p:spPr>
          <a:xfrm>
            <a:off x="600600" y="610263"/>
            <a:ext cx="1041468" cy="1066127"/>
          </a:xfrm>
          <a:custGeom>
            <a:avLst/>
            <a:ahLst/>
            <a:rect l="l" t="t" r="r" b="b"/>
            <a:pathLst>
              <a:path w="26861" h="27497" extrusionOk="0">
                <a:moveTo>
                  <a:pt x="26781" y="15479"/>
                </a:moveTo>
                <a:cubicBezTo>
                  <a:pt x="26721" y="14823"/>
                  <a:pt x="26701" y="14186"/>
                  <a:pt x="26582" y="13629"/>
                </a:cubicBezTo>
                <a:cubicBezTo>
                  <a:pt x="26542" y="13430"/>
                  <a:pt x="26443" y="13251"/>
                  <a:pt x="26403" y="13052"/>
                </a:cubicBezTo>
                <a:cubicBezTo>
                  <a:pt x="26224" y="12236"/>
                  <a:pt x="26164" y="11401"/>
                  <a:pt x="25945" y="10605"/>
                </a:cubicBezTo>
                <a:cubicBezTo>
                  <a:pt x="25866" y="10346"/>
                  <a:pt x="25726" y="10088"/>
                  <a:pt x="25647" y="9829"/>
                </a:cubicBezTo>
                <a:cubicBezTo>
                  <a:pt x="25567" y="9570"/>
                  <a:pt x="25567" y="9292"/>
                  <a:pt x="25488" y="9013"/>
                </a:cubicBezTo>
                <a:cubicBezTo>
                  <a:pt x="25408" y="8735"/>
                  <a:pt x="25289" y="8476"/>
                  <a:pt x="25189" y="8217"/>
                </a:cubicBezTo>
                <a:cubicBezTo>
                  <a:pt x="25070" y="7819"/>
                  <a:pt x="24851" y="7422"/>
                  <a:pt x="24712" y="7183"/>
                </a:cubicBezTo>
                <a:cubicBezTo>
                  <a:pt x="24592" y="6964"/>
                  <a:pt x="24553" y="6765"/>
                  <a:pt x="24473" y="6606"/>
                </a:cubicBezTo>
                <a:cubicBezTo>
                  <a:pt x="24334" y="6248"/>
                  <a:pt x="24095" y="5929"/>
                  <a:pt x="23896" y="5611"/>
                </a:cubicBezTo>
                <a:cubicBezTo>
                  <a:pt x="23836" y="5511"/>
                  <a:pt x="23856" y="5372"/>
                  <a:pt x="23797" y="5293"/>
                </a:cubicBezTo>
                <a:cubicBezTo>
                  <a:pt x="23737" y="5193"/>
                  <a:pt x="23598" y="5133"/>
                  <a:pt x="23538" y="5034"/>
                </a:cubicBezTo>
                <a:cubicBezTo>
                  <a:pt x="23538" y="5034"/>
                  <a:pt x="23538" y="4934"/>
                  <a:pt x="23498" y="4895"/>
                </a:cubicBezTo>
                <a:cubicBezTo>
                  <a:pt x="23319" y="4636"/>
                  <a:pt x="23160" y="4338"/>
                  <a:pt x="22961" y="4119"/>
                </a:cubicBezTo>
                <a:cubicBezTo>
                  <a:pt x="22881" y="4019"/>
                  <a:pt x="22782" y="3940"/>
                  <a:pt x="22702" y="3840"/>
                </a:cubicBezTo>
                <a:cubicBezTo>
                  <a:pt x="22603" y="3721"/>
                  <a:pt x="22523" y="3582"/>
                  <a:pt x="22503" y="3562"/>
                </a:cubicBezTo>
                <a:cubicBezTo>
                  <a:pt x="22424" y="3442"/>
                  <a:pt x="22284" y="3422"/>
                  <a:pt x="22185" y="3323"/>
                </a:cubicBezTo>
                <a:cubicBezTo>
                  <a:pt x="22145" y="3263"/>
                  <a:pt x="22165" y="3204"/>
                  <a:pt x="22145" y="3164"/>
                </a:cubicBezTo>
                <a:cubicBezTo>
                  <a:pt x="22105" y="3124"/>
                  <a:pt x="22006" y="3104"/>
                  <a:pt x="21966" y="3044"/>
                </a:cubicBezTo>
                <a:cubicBezTo>
                  <a:pt x="21707" y="2746"/>
                  <a:pt x="21409" y="2388"/>
                  <a:pt x="21051" y="2129"/>
                </a:cubicBezTo>
                <a:cubicBezTo>
                  <a:pt x="20951" y="2069"/>
                  <a:pt x="20832" y="2050"/>
                  <a:pt x="20752" y="1990"/>
                </a:cubicBezTo>
                <a:cubicBezTo>
                  <a:pt x="20633" y="1910"/>
                  <a:pt x="20553" y="1811"/>
                  <a:pt x="20454" y="1731"/>
                </a:cubicBezTo>
                <a:cubicBezTo>
                  <a:pt x="20255" y="1592"/>
                  <a:pt x="20056" y="1492"/>
                  <a:pt x="19837" y="1373"/>
                </a:cubicBezTo>
                <a:cubicBezTo>
                  <a:pt x="19419" y="1134"/>
                  <a:pt x="19002" y="955"/>
                  <a:pt x="18584" y="756"/>
                </a:cubicBezTo>
                <a:cubicBezTo>
                  <a:pt x="17768" y="398"/>
                  <a:pt x="16912" y="140"/>
                  <a:pt x="16077" y="40"/>
                </a:cubicBezTo>
                <a:cubicBezTo>
                  <a:pt x="15321" y="40"/>
                  <a:pt x="14604" y="0"/>
                  <a:pt x="13928" y="40"/>
                </a:cubicBezTo>
                <a:cubicBezTo>
                  <a:pt x="13829" y="40"/>
                  <a:pt x="13749" y="0"/>
                  <a:pt x="13649" y="20"/>
                </a:cubicBezTo>
                <a:cubicBezTo>
                  <a:pt x="13590" y="20"/>
                  <a:pt x="13510" y="80"/>
                  <a:pt x="13451" y="100"/>
                </a:cubicBezTo>
                <a:cubicBezTo>
                  <a:pt x="13271" y="120"/>
                  <a:pt x="13072" y="100"/>
                  <a:pt x="12913" y="120"/>
                </a:cubicBezTo>
                <a:cubicBezTo>
                  <a:pt x="12754" y="159"/>
                  <a:pt x="12595" y="219"/>
                  <a:pt x="12436" y="279"/>
                </a:cubicBezTo>
                <a:cubicBezTo>
                  <a:pt x="12356" y="299"/>
                  <a:pt x="12277" y="299"/>
                  <a:pt x="12197" y="319"/>
                </a:cubicBezTo>
                <a:cubicBezTo>
                  <a:pt x="12197" y="319"/>
                  <a:pt x="12157" y="418"/>
                  <a:pt x="12137" y="418"/>
                </a:cubicBezTo>
                <a:cubicBezTo>
                  <a:pt x="12098" y="458"/>
                  <a:pt x="12018" y="398"/>
                  <a:pt x="11978" y="418"/>
                </a:cubicBezTo>
                <a:cubicBezTo>
                  <a:pt x="11401" y="617"/>
                  <a:pt x="10765" y="756"/>
                  <a:pt x="10168" y="876"/>
                </a:cubicBezTo>
                <a:cubicBezTo>
                  <a:pt x="9790" y="955"/>
                  <a:pt x="9451" y="1055"/>
                  <a:pt x="9113" y="1174"/>
                </a:cubicBezTo>
                <a:cubicBezTo>
                  <a:pt x="6944" y="1393"/>
                  <a:pt x="5034" y="2030"/>
                  <a:pt x="3284" y="3960"/>
                </a:cubicBezTo>
                <a:cubicBezTo>
                  <a:pt x="3204" y="4039"/>
                  <a:pt x="3124" y="4139"/>
                  <a:pt x="3065" y="4238"/>
                </a:cubicBezTo>
                <a:cubicBezTo>
                  <a:pt x="3045" y="4218"/>
                  <a:pt x="3025" y="4198"/>
                  <a:pt x="3025" y="4198"/>
                </a:cubicBezTo>
                <a:cubicBezTo>
                  <a:pt x="2925" y="4079"/>
                  <a:pt x="2826" y="4159"/>
                  <a:pt x="2746" y="4178"/>
                </a:cubicBezTo>
                <a:cubicBezTo>
                  <a:pt x="2707" y="4198"/>
                  <a:pt x="2647" y="4238"/>
                  <a:pt x="2607" y="4278"/>
                </a:cubicBezTo>
                <a:cubicBezTo>
                  <a:pt x="2408" y="4417"/>
                  <a:pt x="2209" y="4636"/>
                  <a:pt x="2070" y="4895"/>
                </a:cubicBezTo>
                <a:cubicBezTo>
                  <a:pt x="2010" y="5034"/>
                  <a:pt x="2010" y="5153"/>
                  <a:pt x="1950" y="5293"/>
                </a:cubicBezTo>
                <a:cubicBezTo>
                  <a:pt x="1692" y="5790"/>
                  <a:pt x="1294" y="6287"/>
                  <a:pt x="1135" y="6765"/>
                </a:cubicBezTo>
                <a:cubicBezTo>
                  <a:pt x="1095" y="6964"/>
                  <a:pt x="1214" y="7262"/>
                  <a:pt x="956" y="7322"/>
                </a:cubicBezTo>
                <a:cubicBezTo>
                  <a:pt x="1055" y="7501"/>
                  <a:pt x="916" y="7800"/>
                  <a:pt x="816" y="8018"/>
                </a:cubicBezTo>
                <a:cubicBezTo>
                  <a:pt x="737" y="8138"/>
                  <a:pt x="677" y="8217"/>
                  <a:pt x="598" y="8277"/>
                </a:cubicBezTo>
                <a:cubicBezTo>
                  <a:pt x="538" y="9033"/>
                  <a:pt x="239" y="9789"/>
                  <a:pt x="160" y="10545"/>
                </a:cubicBezTo>
                <a:cubicBezTo>
                  <a:pt x="80" y="11301"/>
                  <a:pt x="1" y="12018"/>
                  <a:pt x="1" y="12674"/>
                </a:cubicBezTo>
                <a:cubicBezTo>
                  <a:pt x="21" y="13768"/>
                  <a:pt x="40" y="14743"/>
                  <a:pt x="200" y="15798"/>
                </a:cubicBezTo>
                <a:cubicBezTo>
                  <a:pt x="239" y="15957"/>
                  <a:pt x="319" y="16136"/>
                  <a:pt x="359" y="16315"/>
                </a:cubicBezTo>
                <a:cubicBezTo>
                  <a:pt x="418" y="16494"/>
                  <a:pt x="458" y="16673"/>
                  <a:pt x="518" y="16872"/>
                </a:cubicBezTo>
                <a:cubicBezTo>
                  <a:pt x="478" y="16912"/>
                  <a:pt x="498" y="16912"/>
                  <a:pt x="538" y="16932"/>
                </a:cubicBezTo>
                <a:cubicBezTo>
                  <a:pt x="598" y="17151"/>
                  <a:pt x="677" y="17370"/>
                  <a:pt x="757" y="17569"/>
                </a:cubicBezTo>
                <a:cubicBezTo>
                  <a:pt x="757" y="17608"/>
                  <a:pt x="757" y="17648"/>
                  <a:pt x="737" y="17688"/>
                </a:cubicBezTo>
                <a:cubicBezTo>
                  <a:pt x="777" y="17728"/>
                  <a:pt x="816" y="17768"/>
                  <a:pt x="836" y="17807"/>
                </a:cubicBezTo>
                <a:cubicBezTo>
                  <a:pt x="916" y="17986"/>
                  <a:pt x="1015" y="18185"/>
                  <a:pt x="1095" y="18364"/>
                </a:cubicBezTo>
                <a:cubicBezTo>
                  <a:pt x="1095" y="18364"/>
                  <a:pt x="1095" y="18384"/>
                  <a:pt x="1135" y="18424"/>
                </a:cubicBezTo>
                <a:cubicBezTo>
                  <a:pt x="1175" y="18504"/>
                  <a:pt x="1214" y="18583"/>
                  <a:pt x="1254" y="18683"/>
                </a:cubicBezTo>
                <a:cubicBezTo>
                  <a:pt x="1254" y="18742"/>
                  <a:pt x="1294" y="18802"/>
                  <a:pt x="1354" y="18842"/>
                </a:cubicBezTo>
                <a:cubicBezTo>
                  <a:pt x="1473" y="19041"/>
                  <a:pt x="1592" y="19220"/>
                  <a:pt x="1732" y="19419"/>
                </a:cubicBezTo>
                <a:cubicBezTo>
                  <a:pt x="3264" y="21588"/>
                  <a:pt x="5850" y="22841"/>
                  <a:pt x="8476" y="23299"/>
                </a:cubicBezTo>
                <a:cubicBezTo>
                  <a:pt x="10327" y="23637"/>
                  <a:pt x="12197" y="23617"/>
                  <a:pt x="14087" y="23518"/>
                </a:cubicBezTo>
                <a:cubicBezTo>
                  <a:pt x="13988" y="23537"/>
                  <a:pt x="13888" y="23557"/>
                  <a:pt x="13789" y="23577"/>
                </a:cubicBezTo>
                <a:cubicBezTo>
                  <a:pt x="13709" y="23597"/>
                  <a:pt x="13530" y="23617"/>
                  <a:pt x="13451" y="23657"/>
                </a:cubicBezTo>
                <a:cubicBezTo>
                  <a:pt x="13431" y="23657"/>
                  <a:pt x="13411" y="23756"/>
                  <a:pt x="13391" y="23756"/>
                </a:cubicBezTo>
                <a:cubicBezTo>
                  <a:pt x="13331" y="23776"/>
                  <a:pt x="13252" y="23717"/>
                  <a:pt x="13172" y="23717"/>
                </a:cubicBezTo>
                <a:cubicBezTo>
                  <a:pt x="12913" y="23717"/>
                  <a:pt x="12734" y="23736"/>
                  <a:pt x="12535" y="23736"/>
                </a:cubicBezTo>
                <a:cubicBezTo>
                  <a:pt x="12376" y="23736"/>
                  <a:pt x="12217" y="23796"/>
                  <a:pt x="12078" y="23677"/>
                </a:cubicBezTo>
                <a:cubicBezTo>
                  <a:pt x="11899" y="23717"/>
                  <a:pt x="11640" y="23796"/>
                  <a:pt x="11381" y="23836"/>
                </a:cubicBezTo>
                <a:cubicBezTo>
                  <a:pt x="11302" y="23856"/>
                  <a:pt x="11123" y="23876"/>
                  <a:pt x="11123" y="23876"/>
                </a:cubicBezTo>
                <a:cubicBezTo>
                  <a:pt x="11083" y="23876"/>
                  <a:pt x="11083" y="23836"/>
                  <a:pt x="11063" y="23836"/>
                </a:cubicBezTo>
                <a:cubicBezTo>
                  <a:pt x="10944" y="23856"/>
                  <a:pt x="10824" y="23915"/>
                  <a:pt x="10705" y="23915"/>
                </a:cubicBezTo>
                <a:cubicBezTo>
                  <a:pt x="10148" y="23955"/>
                  <a:pt x="9272" y="23537"/>
                  <a:pt x="9093" y="24194"/>
                </a:cubicBezTo>
                <a:cubicBezTo>
                  <a:pt x="9014" y="24492"/>
                  <a:pt x="9073" y="24711"/>
                  <a:pt x="9193" y="24851"/>
                </a:cubicBezTo>
                <a:cubicBezTo>
                  <a:pt x="9213" y="24890"/>
                  <a:pt x="9332" y="24871"/>
                  <a:pt x="9412" y="24930"/>
                </a:cubicBezTo>
                <a:cubicBezTo>
                  <a:pt x="9491" y="24970"/>
                  <a:pt x="9571" y="25010"/>
                  <a:pt x="9611" y="25109"/>
                </a:cubicBezTo>
                <a:cubicBezTo>
                  <a:pt x="10148" y="25109"/>
                  <a:pt x="10745" y="24990"/>
                  <a:pt x="11322" y="24950"/>
                </a:cubicBezTo>
                <a:cubicBezTo>
                  <a:pt x="11381" y="24930"/>
                  <a:pt x="11461" y="24890"/>
                  <a:pt x="11521" y="24890"/>
                </a:cubicBezTo>
                <a:cubicBezTo>
                  <a:pt x="11580" y="24890"/>
                  <a:pt x="11640" y="24950"/>
                  <a:pt x="11720" y="24950"/>
                </a:cubicBezTo>
                <a:cubicBezTo>
                  <a:pt x="11859" y="24930"/>
                  <a:pt x="12018" y="24851"/>
                  <a:pt x="12157" y="24851"/>
                </a:cubicBezTo>
                <a:cubicBezTo>
                  <a:pt x="12197" y="24831"/>
                  <a:pt x="12297" y="24890"/>
                  <a:pt x="12356" y="24890"/>
                </a:cubicBezTo>
                <a:cubicBezTo>
                  <a:pt x="12436" y="24890"/>
                  <a:pt x="12495" y="24851"/>
                  <a:pt x="12575" y="24831"/>
                </a:cubicBezTo>
                <a:cubicBezTo>
                  <a:pt x="12655" y="24831"/>
                  <a:pt x="12714" y="24890"/>
                  <a:pt x="12774" y="24890"/>
                </a:cubicBezTo>
                <a:cubicBezTo>
                  <a:pt x="13013" y="24871"/>
                  <a:pt x="13192" y="24751"/>
                  <a:pt x="13371" y="24910"/>
                </a:cubicBezTo>
                <a:cubicBezTo>
                  <a:pt x="13590" y="24811"/>
                  <a:pt x="13829" y="24771"/>
                  <a:pt x="14027" y="24731"/>
                </a:cubicBezTo>
                <a:cubicBezTo>
                  <a:pt x="14127" y="24691"/>
                  <a:pt x="14127" y="24731"/>
                  <a:pt x="14226" y="24711"/>
                </a:cubicBezTo>
                <a:cubicBezTo>
                  <a:pt x="14525" y="24652"/>
                  <a:pt x="14843" y="24532"/>
                  <a:pt x="15142" y="24492"/>
                </a:cubicBezTo>
                <a:cubicBezTo>
                  <a:pt x="15261" y="24473"/>
                  <a:pt x="15380" y="24532"/>
                  <a:pt x="15500" y="24512"/>
                </a:cubicBezTo>
                <a:cubicBezTo>
                  <a:pt x="15599" y="24512"/>
                  <a:pt x="15679" y="24413"/>
                  <a:pt x="15778" y="24393"/>
                </a:cubicBezTo>
                <a:cubicBezTo>
                  <a:pt x="16534" y="24154"/>
                  <a:pt x="17310" y="24274"/>
                  <a:pt x="18126" y="24055"/>
                </a:cubicBezTo>
                <a:cubicBezTo>
                  <a:pt x="18285" y="24015"/>
                  <a:pt x="18444" y="23935"/>
                  <a:pt x="18604" y="23876"/>
                </a:cubicBezTo>
                <a:cubicBezTo>
                  <a:pt x="18604" y="23876"/>
                  <a:pt x="18663" y="23935"/>
                  <a:pt x="18703" y="23915"/>
                </a:cubicBezTo>
                <a:cubicBezTo>
                  <a:pt x="18822" y="23896"/>
                  <a:pt x="19002" y="23836"/>
                  <a:pt x="19141" y="23796"/>
                </a:cubicBezTo>
                <a:cubicBezTo>
                  <a:pt x="20215" y="23458"/>
                  <a:pt x="21230" y="22960"/>
                  <a:pt x="22066" y="22264"/>
                </a:cubicBezTo>
                <a:cubicBezTo>
                  <a:pt x="22125" y="22204"/>
                  <a:pt x="22185" y="22165"/>
                  <a:pt x="22245" y="22105"/>
                </a:cubicBezTo>
                <a:cubicBezTo>
                  <a:pt x="22563" y="21806"/>
                  <a:pt x="22861" y="21448"/>
                  <a:pt x="23100" y="21170"/>
                </a:cubicBezTo>
                <a:cubicBezTo>
                  <a:pt x="23319" y="20931"/>
                  <a:pt x="23558" y="20414"/>
                  <a:pt x="23797" y="20175"/>
                </a:cubicBezTo>
                <a:cubicBezTo>
                  <a:pt x="23816" y="20155"/>
                  <a:pt x="23777" y="20115"/>
                  <a:pt x="23777" y="20076"/>
                </a:cubicBezTo>
                <a:cubicBezTo>
                  <a:pt x="24015" y="19598"/>
                  <a:pt x="24155" y="19041"/>
                  <a:pt x="24254" y="18782"/>
                </a:cubicBezTo>
                <a:cubicBezTo>
                  <a:pt x="24413" y="18364"/>
                  <a:pt x="24433" y="17867"/>
                  <a:pt x="24533" y="17390"/>
                </a:cubicBezTo>
                <a:cubicBezTo>
                  <a:pt x="24612" y="16872"/>
                  <a:pt x="24771" y="16375"/>
                  <a:pt x="24732" y="15798"/>
                </a:cubicBezTo>
                <a:cubicBezTo>
                  <a:pt x="24712" y="15559"/>
                  <a:pt x="24712" y="15440"/>
                  <a:pt x="24712" y="15320"/>
                </a:cubicBezTo>
                <a:cubicBezTo>
                  <a:pt x="24712" y="15082"/>
                  <a:pt x="24632" y="14843"/>
                  <a:pt x="24612" y="14604"/>
                </a:cubicBezTo>
                <a:cubicBezTo>
                  <a:pt x="24592" y="14505"/>
                  <a:pt x="24652" y="14425"/>
                  <a:pt x="24632" y="14326"/>
                </a:cubicBezTo>
                <a:cubicBezTo>
                  <a:pt x="24573" y="13589"/>
                  <a:pt x="24493" y="12833"/>
                  <a:pt x="24354" y="12097"/>
                </a:cubicBezTo>
                <a:cubicBezTo>
                  <a:pt x="24194" y="11361"/>
                  <a:pt x="24015" y="10665"/>
                  <a:pt x="23797" y="9988"/>
                </a:cubicBezTo>
                <a:cubicBezTo>
                  <a:pt x="23757" y="9909"/>
                  <a:pt x="23816" y="9809"/>
                  <a:pt x="23777" y="9749"/>
                </a:cubicBezTo>
                <a:cubicBezTo>
                  <a:pt x="23757" y="9670"/>
                  <a:pt x="23657" y="9630"/>
                  <a:pt x="23617" y="9550"/>
                </a:cubicBezTo>
                <a:cubicBezTo>
                  <a:pt x="23598" y="9511"/>
                  <a:pt x="23657" y="9471"/>
                  <a:pt x="23637" y="9431"/>
                </a:cubicBezTo>
                <a:cubicBezTo>
                  <a:pt x="23617" y="9312"/>
                  <a:pt x="23419" y="8954"/>
                  <a:pt x="23379" y="8914"/>
                </a:cubicBezTo>
                <a:cubicBezTo>
                  <a:pt x="23339" y="8874"/>
                  <a:pt x="23419" y="8854"/>
                  <a:pt x="23399" y="8834"/>
                </a:cubicBezTo>
                <a:cubicBezTo>
                  <a:pt x="23379" y="8774"/>
                  <a:pt x="23339" y="8774"/>
                  <a:pt x="23319" y="8755"/>
                </a:cubicBezTo>
                <a:cubicBezTo>
                  <a:pt x="23299" y="8695"/>
                  <a:pt x="23359" y="8655"/>
                  <a:pt x="23319" y="8615"/>
                </a:cubicBezTo>
                <a:cubicBezTo>
                  <a:pt x="23279" y="8456"/>
                  <a:pt x="23140" y="8337"/>
                  <a:pt x="23080" y="8197"/>
                </a:cubicBezTo>
                <a:cubicBezTo>
                  <a:pt x="23060" y="8158"/>
                  <a:pt x="23100" y="8118"/>
                  <a:pt x="23100" y="8098"/>
                </a:cubicBezTo>
                <a:cubicBezTo>
                  <a:pt x="23080" y="8058"/>
                  <a:pt x="23021" y="8058"/>
                  <a:pt x="23001" y="8018"/>
                </a:cubicBezTo>
                <a:cubicBezTo>
                  <a:pt x="22941" y="7879"/>
                  <a:pt x="22842" y="7740"/>
                  <a:pt x="22782" y="7581"/>
                </a:cubicBezTo>
                <a:cubicBezTo>
                  <a:pt x="22742" y="7501"/>
                  <a:pt x="22762" y="7402"/>
                  <a:pt x="22722" y="7322"/>
                </a:cubicBezTo>
                <a:cubicBezTo>
                  <a:pt x="22643" y="7163"/>
                  <a:pt x="22503" y="7043"/>
                  <a:pt x="22404" y="6884"/>
                </a:cubicBezTo>
                <a:cubicBezTo>
                  <a:pt x="22245" y="6626"/>
                  <a:pt x="22066" y="6307"/>
                  <a:pt x="21887" y="5969"/>
                </a:cubicBezTo>
                <a:cubicBezTo>
                  <a:pt x="21767" y="5790"/>
                  <a:pt x="21727" y="5591"/>
                  <a:pt x="21648" y="5472"/>
                </a:cubicBezTo>
                <a:cubicBezTo>
                  <a:pt x="21608" y="5412"/>
                  <a:pt x="21469" y="5392"/>
                  <a:pt x="21429" y="5332"/>
                </a:cubicBezTo>
                <a:cubicBezTo>
                  <a:pt x="21389" y="5273"/>
                  <a:pt x="21369" y="5153"/>
                  <a:pt x="21329" y="5094"/>
                </a:cubicBezTo>
                <a:cubicBezTo>
                  <a:pt x="21310" y="5054"/>
                  <a:pt x="21250" y="5094"/>
                  <a:pt x="21230" y="5034"/>
                </a:cubicBezTo>
                <a:cubicBezTo>
                  <a:pt x="21230" y="5014"/>
                  <a:pt x="21270" y="4915"/>
                  <a:pt x="21270" y="4895"/>
                </a:cubicBezTo>
                <a:cubicBezTo>
                  <a:pt x="21210" y="4815"/>
                  <a:pt x="21111" y="4775"/>
                  <a:pt x="21071" y="4716"/>
                </a:cubicBezTo>
                <a:cubicBezTo>
                  <a:pt x="20852" y="4457"/>
                  <a:pt x="20534" y="4298"/>
                  <a:pt x="20295" y="4079"/>
                </a:cubicBezTo>
                <a:cubicBezTo>
                  <a:pt x="20156" y="3960"/>
                  <a:pt x="20036" y="3840"/>
                  <a:pt x="19897" y="3721"/>
                </a:cubicBezTo>
                <a:cubicBezTo>
                  <a:pt x="19857" y="3701"/>
                  <a:pt x="19797" y="3701"/>
                  <a:pt x="19797" y="3701"/>
                </a:cubicBezTo>
                <a:cubicBezTo>
                  <a:pt x="19738" y="3661"/>
                  <a:pt x="19758" y="3601"/>
                  <a:pt x="19738" y="3582"/>
                </a:cubicBezTo>
                <a:cubicBezTo>
                  <a:pt x="19698" y="3542"/>
                  <a:pt x="19579" y="3422"/>
                  <a:pt x="19579" y="3422"/>
                </a:cubicBezTo>
                <a:cubicBezTo>
                  <a:pt x="19081" y="3005"/>
                  <a:pt x="18564" y="2666"/>
                  <a:pt x="18106" y="2189"/>
                </a:cubicBezTo>
                <a:cubicBezTo>
                  <a:pt x="18345" y="2209"/>
                  <a:pt x="18524" y="2328"/>
                  <a:pt x="18723" y="2447"/>
                </a:cubicBezTo>
                <a:cubicBezTo>
                  <a:pt x="19141" y="2706"/>
                  <a:pt x="19559" y="2925"/>
                  <a:pt x="19937" y="3184"/>
                </a:cubicBezTo>
                <a:cubicBezTo>
                  <a:pt x="20016" y="3243"/>
                  <a:pt x="20116" y="3323"/>
                  <a:pt x="20215" y="3383"/>
                </a:cubicBezTo>
                <a:cubicBezTo>
                  <a:pt x="20315" y="3422"/>
                  <a:pt x="20454" y="3422"/>
                  <a:pt x="20534" y="3482"/>
                </a:cubicBezTo>
                <a:cubicBezTo>
                  <a:pt x="20573" y="3522"/>
                  <a:pt x="20633" y="3562"/>
                  <a:pt x="20693" y="3601"/>
                </a:cubicBezTo>
                <a:cubicBezTo>
                  <a:pt x="20733" y="3641"/>
                  <a:pt x="20792" y="3681"/>
                  <a:pt x="20792" y="3681"/>
                </a:cubicBezTo>
                <a:cubicBezTo>
                  <a:pt x="20792" y="3701"/>
                  <a:pt x="20772" y="3761"/>
                  <a:pt x="20812" y="3800"/>
                </a:cubicBezTo>
                <a:cubicBezTo>
                  <a:pt x="20852" y="3820"/>
                  <a:pt x="20971" y="3820"/>
                  <a:pt x="21011" y="3860"/>
                </a:cubicBezTo>
                <a:cubicBezTo>
                  <a:pt x="21031" y="3880"/>
                  <a:pt x="20991" y="3920"/>
                  <a:pt x="21011" y="3940"/>
                </a:cubicBezTo>
                <a:cubicBezTo>
                  <a:pt x="21031" y="3979"/>
                  <a:pt x="21071" y="3960"/>
                  <a:pt x="21111" y="3999"/>
                </a:cubicBezTo>
                <a:cubicBezTo>
                  <a:pt x="21310" y="4198"/>
                  <a:pt x="21389" y="4497"/>
                  <a:pt x="21668" y="4656"/>
                </a:cubicBezTo>
                <a:cubicBezTo>
                  <a:pt x="21707" y="5133"/>
                  <a:pt x="22105" y="5492"/>
                  <a:pt x="22404" y="5949"/>
                </a:cubicBezTo>
                <a:cubicBezTo>
                  <a:pt x="22503" y="6069"/>
                  <a:pt x="22603" y="6208"/>
                  <a:pt x="22682" y="6347"/>
                </a:cubicBezTo>
                <a:cubicBezTo>
                  <a:pt x="22702" y="6407"/>
                  <a:pt x="22643" y="6486"/>
                  <a:pt x="22662" y="6546"/>
                </a:cubicBezTo>
                <a:cubicBezTo>
                  <a:pt x="22682" y="6606"/>
                  <a:pt x="22782" y="6665"/>
                  <a:pt x="22802" y="6725"/>
                </a:cubicBezTo>
                <a:cubicBezTo>
                  <a:pt x="22921" y="6984"/>
                  <a:pt x="23060" y="7223"/>
                  <a:pt x="23200" y="7481"/>
                </a:cubicBezTo>
                <a:cubicBezTo>
                  <a:pt x="23419" y="7939"/>
                  <a:pt x="23498" y="8317"/>
                  <a:pt x="23677" y="8655"/>
                </a:cubicBezTo>
                <a:cubicBezTo>
                  <a:pt x="23856" y="9013"/>
                  <a:pt x="24035" y="9332"/>
                  <a:pt x="24155" y="9670"/>
                </a:cubicBezTo>
                <a:cubicBezTo>
                  <a:pt x="24155" y="9729"/>
                  <a:pt x="24115" y="9809"/>
                  <a:pt x="24135" y="9849"/>
                </a:cubicBezTo>
                <a:cubicBezTo>
                  <a:pt x="24155" y="9928"/>
                  <a:pt x="24214" y="9948"/>
                  <a:pt x="24234" y="10008"/>
                </a:cubicBezTo>
                <a:cubicBezTo>
                  <a:pt x="24274" y="10127"/>
                  <a:pt x="24234" y="10267"/>
                  <a:pt x="24274" y="10366"/>
                </a:cubicBezTo>
                <a:cubicBezTo>
                  <a:pt x="24274" y="10426"/>
                  <a:pt x="24374" y="10426"/>
                  <a:pt x="24393" y="10486"/>
                </a:cubicBezTo>
                <a:cubicBezTo>
                  <a:pt x="24433" y="10525"/>
                  <a:pt x="24374" y="10605"/>
                  <a:pt x="24393" y="10645"/>
                </a:cubicBezTo>
                <a:cubicBezTo>
                  <a:pt x="24393" y="10704"/>
                  <a:pt x="24413" y="10724"/>
                  <a:pt x="24413" y="10784"/>
                </a:cubicBezTo>
                <a:cubicBezTo>
                  <a:pt x="24433" y="11102"/>
                  <a:pt x="24672" y="11202"/>
                  <a:pt x="24752" y="11421"/>
                </a:cubicBezTo>
                <a:cubicBezTo>
                  <a:pt x="24831" y="11659"/>
                  <a:pt x="24851" y="11898"/>
                  <a:pt x="24891" y="12157"/>
                </a:cubicBezTo>
                <a:cubicBezTo>
                  <a:pt x="24931" y="12475"/>
                  <a:pt x="25030" y="12853"/>
                  <a:pt x="24970" y="13072"/>
                </a:cubicBezTo>
                <a:cubicBezTo>
                  <a:pt x="24871" y="13410"/>
                  <a:pt x="25070" y="13729"/>
                  <a:pt x="25130" y="14047"/>
                </a:cubicBezTo>
                <a:cubicBezTo>
                  <a:pt x="25189" y="14266"/>
                  <a:pt x="25150" y="14524"/>
                  <a:pt x="25150" y="14664"/>
                </a:cubicBezTo>
                <a:cubicBezTo>
                  <a:pt x="25150" y="14723"/>
                  <a:pt x="25209" y="14783"/>
                  <a:pt x="25209" y="14863"/>
                </a:cubicBezTo>
                <a:cubicBezTo>
                  <a:pt x="25209" y="14982"/>
                  <a:pt x="25229" y="15101"/>
                  <a:pt x="25229" y="15221"/>
                </a:cubicBezTo>
                <a:cubicBezTo>
                  <a:pt x="25249" y="15360"/>
                  <a:pt x="25309" y="15499"/>
                  <a:pt x="25249" y="15639"/>
                </a:cubicBezTo>
                <a:cubicBezTo>
                  <a:pt x="25269" y="15778"/>
                  <a:pt x="25408" y="15838"/>
                  <a:pt x="25428" y="15977"/>
                </a:cubicBezTo>
                <a:cubicBezTo>
                  <a:pt x="25309" y="16136"/>
                  <a:pt x="25468" y="16335"/>
                  <a:pt x="25468" y="16474"/>
                </a:cubicBezTo>
                <a:cubicBezTo>
                  <a:pt x="25468" y="16534"/>
                  <a:pt x="25408" y="16594"/>
                  <a:pt x="25408" y="16653"/>
                </a:cubicBezTo>
                <a:cubicBezTo>
                  <a:pt x="25428" y="16852"/>
                  <a:pt x="25488" y="17071"/>
                  <a:pt x="25488" y="17230"/>
                </a:cubicBezTo>
                <a:cubicBezTo>
                  <a:pt x="25488" y="17270"/>
                  <a:pt x="25428" y="17350"/>
                  <a:pt x="25428" y="17390"/>
                </a:cubicBezTo>
                <a:cubicBezTo>
                  <a:pt x="25408" y="17668"/>
                  <a:pt x="25428" y="17947"/>
                  <a:pt x="25388" y="18245"/>
                </a:cubicBezTo>
                <a:cubicBezTo>
                  <a:pt x="25368" y="18524"/>
                  <a:pt x="25329" y="18862"/>
                  <a:pt x="25249" y="19160"/>
                </a:cubicBezTo>
                <a:cubicBezTo>
                  <a:pt x="25150" y="19598"/>
                  <a:pt x="24970" y="19996"/>
                  <a:pt x="24851" y="20394"/>
                </a:cubicBezTo>
                <a:cubicBezTo>
                  <a:pt x="24851" y="20394"/>
                  <a:pt x="24771" y="20414"/>
                  <a:pt x="24752" y="20473"/>
                </a:cubicBezTo>
                <a:cubicBezTo>
                  <a:pt x="24712" y="20613"/>
                  <a:pt x="24712" y="20812"/>
                  <a:pt x="24652" y="20931"/>
                </a:cubicBezTo>
                <a:cubicBezTo>
                  <a:pt x="24592" y="21110"/>
                  <a:pt x="24433" y="21229"/>
                  <a:pt x="24453" y="21428"/>
                </a:cubicBezTo>
                <a:cubicBezTo>
                  <a:pt x="24354" y="21627"/>
                  <a:pt x="24155" y="21747"/>
                  <a:pt x="24075" y="21906"/>
                </a:cubicBezTo>
                <a:cubicBezTo>
                  <a:pt x="24035" y="21966"/>
                  <a:pt x="24055" y="22045"/>
                  <a:pt x="23996" y="22105"/>
                </a:cubicBezTo>
                <a:cubicBezTo>
                  <a:pt x="23916" y="22165"/>
                  <a:pt x="23836" y="22165"/>
                  <a:pt x="23757" y="22224"/>
                </a:cubicBezTo>
                <a:cubicBezTo>
                  <a:pt x="23578" y="22324"/>
                  <a:pt x="23518" y="22463"/>
                  <a:pt x="23419" y="22582"/>
                </a:cubicBezTo>
                <a:cubicBezTo>
                  <a:pt x="23339" y="22722"/>
                  <a:pt x="23200" y="22881"/>
                  <a:pt x="23040" y="23000"/>
                </a:cubicBezTo>
                <a:cubicBezTo>
                  <a:pt x="22643" y="23319"/>
                  <a:pt x="22105" y="23557"/>
                  <a:pt x="21747" y="23756"/>
                </a:cubicBezTo>
                <a:cubicBezTo>
                  <a:pt x="21688" y="23816"/>
                  <a:pt x="21648" y="23816"/>
                  <a:pt x="21568" y="23856"/>
                </a:cubicBezTo>
                <a:cubicBezTo>
                  <a:pt x="21409" y="23935"/>
                  <a:pt x="21270" y="24055"/>
                  <a:pt x="21130" y="24114"/>
                </a:cubicBezTo>
                <a:cubicBezTo>
                  <a:pt x="20772" y="24254"/>
                  <a:pt x="20414" y="24274"/>
                  <a:pt x="20096" y="24373"/>
                </a:cubicBezTo>
                <a:cubicBezTo>
                  <a:pt x="19897" y="24433"/>
                  <a:pt x="19718" y="24572"/>
                  <a:pt x="19519" y="24612"/>
                </a:cubicBezTo>
                <a:cubicBezTo>
                  <a:pt x="19280" y="24691"/>
                  <a:pt x="19021" y="24691"/>
                  <a:pt x="18803" y="24711"/>
                </a:cubicBezTo>
                <a:cubicBezTo>
                  <a:pt x="18743" y="24771"/>
                  <a:pt x="18624" y="24791"/>
                  <a:pt x="18584" y="24910"/>
                </a:cubicBezTo>
                <a:cubicBezTo>
                  <a:pt x="18504" y="24930"/>
                  <a:pt x="18484" y="24811"/>
                  <a:pt x="18405" y="24831"/>
                </a:cubicBezTo>
                <a:cubicBezTo>
                  <a:pt x="18405" y="24831"/>
                  <a:pt x="18345" y="24930"/>
                  <a:pt x="18345" y="24930"/>
                </a:cubicBezTo>
                <a:cubicBezTo>
                  <a:pt x="18305" y="24950"/>
                  <a:pt x="18246" y="24950"/>
                  <a:pt x="18206" y="24950"/>
                </a:cubicBezTo>
                <a:cubicBezTo>
                  <a:pt x="18007" y="24990"/>
                  <a:pt x="17768" y="24930"/>
                  <a:pt x="17629" y="25030"/>
                </a:cubicBezTo>
                <a:cubicBezTo>
                  <a:pt x="16912" y="25408"/>
                  <a:pt x="16077" y="25308"/>
                  <a:pt x="15420" y="25646"/>
                </a:cubicBezTo>
                <a:cubicBezTo>
                  <a:pt x="15042" y="25706"/>
                  <a:pt x="14425" y="25786"/>
                  <a:pt x="14067" y="26044"/>
                </a:cubicBezTo>
                <a:cubicBezTo>
                  <a:pt x="13709" y="25945"/>
                  <a:pt x="13351" y="26124"/>
                  <a:pt x="12993" y="26204"/>
                </a:cubicBezTo>
                <a:cubicBezTo>
                  <a:pt x="12774" y="26243"/>
                  <a:pt x="12555" y="26223"/>
                  <a:pt x="12336" y="26263"/>
                </a:cubicBezTo>
                <a:cubicBezTo>
                  <a:pt x="12297" y="26263"/>
                  <a:pt x="12177" y="26363"/>
                  <a:pt x="12157" y="26363"/>
                </a:cubicBezTo>
                <a:cubicBezTo>
                  <a:pt x="12137" y="26363"/>
                  <a:pt x="12137" y="26303"/>
                  <a:pt x="12098" y="26323"/>
                </a:cubicBezTo>
                <a:cubicBezTo>
                  <a:pt x="11978" y="26343"/>
                  <a:pt x="11899" y="26403"/>
                  <a:pt x="11779" y="26422"/>
                </a:cubicBezTo>
                <a:cubicBezTo>
                  <a:pt x="11620" y="26442"/>
                  <a:pt x="11441" y="26422"/>
                  <a:pt x="11282" y="26422"/>
                </a:cubicBezTo>
                <a:cubicBezTo>
                  <a:pt x="11083" y="26403"/>
                  <a:pt x="10904" y="26343"/>
                  <a:pt x="10725" y="26343"/>
                </a:cubicBezTo>
                <a:cubicBezTo>
                  <a:pt x="10347" y="26363"/>
                  <a:pt x="9949" y="26661"/>
                  <a:pt x="9571" y="26482"/>
                </a:cubicBezTo>
                <a:cubicBezTo>
                  <a:pt x="9412" y="26582"/>
                  <a:pt x="9292" y="26522"/>
                  <a:pt x="9173" y="26442"/>
                </a:cubicBezTo>
                <a:cubicBezTo>
                  <a:pt x="8874" y="26582"/>
                  <a:pt x="8576" y="26522"/>
                  <a:pt x="8297" y="26522"/>
                </a:cubicBezTo>
                <a:cubicBezTo>
                  <a:pt x="8118" y="26522"/>
                  <a:pt x="7979" y="26562"/>
                  <a:pt x="7820" y="26562"/>
                </a:cubicBezTo>
                <a:cubicBezTo>
                  <a:pt x="7661" y="26542"/>
                  <a:pt x="7621" y="26462"/>
                  <a:pt x="7502" y="26502"/>
                </a:cubicBezTo>
                <a:cubicBezTo>
                  <a:pt x="7362" y="26542"/>
                  <a:pt x="6885" y="26403"/>
                  <a:pt x="6765" y="26383"/>
                </a:cubicBezTo>
                <a:cubicBezTo>
                  <a:pt x="6686" y="26383"/>
                  <a:pt x="6626" y="26403"/>
                  <a:pt x="6586" y="26383"/>
                </a:cubicBezTo>
                <a:cubicBezTo>
                  <a:pt x="6566" y="26383"/>
                  <a:pt x="6566" y="26323"/>
                  <a:pt x="6566" y="26323"/>
                </a:cubicBezTo>
                <a:cubicBezTo>
                  <a:pt x="6328" y="26303"/>
                  <a:pt x="5890" y="26243"/>
                  <a:pt x="5790" y="26263"/>
                </a:cubicBezTo>
                <a:cubicBezTo>
                  <a:pt x="5651" y="26323"/>
                  <a:pt x="5512" y="26184"/>
                  <a:pt x="5412" y="26144"/>
                </a:cubicBezTo>
                <a:cubicBezTo>
                  <a:pt x="4935" y="25965"/>
                  <a:pt x="4636" y="25925"/>
                  <a:pt x="4219" y="25925"/>
                </a:cubicBezTo>
                <a:cubicBezTo>
                  <a:pt x="4119" y="25885"/>
                  <a:pt x="4079" y="25845"/>
                  <a:pt x="4040" y="25786"/>
                </a:cubicBezTo>
                <a:cubicBezTo>
                  <a:pt x="3980" y="25686"/>
                  <a:pt x="3841" y="25925"/>
                  <a:pt x="3861" y="25766"/>
                </a:cubicBezTo>
                <a:cubicBezTo>
                  <a:pt x="3662" y="25746"/>
                  <a:pt x="3642" y="25666"/>
                  <a:pt x="3443" y="25567"/>
                </a:cubicBezTo>
                <a:cubicBezTo>
                  <a:pt x="3343" y="25746"/>
                  <a:pt x="3204" y="25487"/>
                  <a:pt x="3204" y="25487"/>
                </a:cubicBezTo>
                <a:cubicBezTo>
                  <a:pt x="3144" y="25447"/>
                  <a:pt x="3085" y="25507"/>
                  <a:pt x="3065" y="25487"/>
                </a:cubicBezTo>
                <a:cubicBezTo>
                  <a:pt x="2905" y="25388"/>
                  <a:pt x="2806" y="25209"/>
                  <a:pt x="2647" y="25129"/>
                </a:cubicBezTo>
                <a:cubicBezTo>
                  <a:pt x="2527" y="25089"/>
                  <a:pt x="2408" y="25109"/>
                  <a:pt x="2269" y="25089"/>
                </a:cubicBezTo>
                <a:cubicBezTo>
                  <a:pt x="1931" y="25030"/>
                  <a:pt x="1493" y="24791"/>
                  <a:pt x="1075" y="24552"/>
                </a:cubicBezTo>
                <a:cubicBezTo>
                  <a:pt x="916" y="24691"/>
                  <a:pt x="1155" y="24751"/>
                  <a:pt x="1214" y="24831"/>
                </a:cubicBezTo>
                <a:cubicBezTo>
                  <a:pt x="1354" y="25010"/>
                  <a:pt x="1473" y="25109"/>
                  <a:pt x="1592" y="25169"/>
                </a:cubicBezTo>
                <a:cubicBezTo>
                  <a:pt x="1672" y="25189"/>
                  <a:pt x="1692" y="25288"/>
                  <a:pt x="1712" y="25308"/>
                </a:cubicBezTo>
                <a:cubicBezTo>
                  <a:pt x="2030" y="25567"/>
                  <a:pt x="2508" y="25865"/>
                  <a:pt x="2806" y="25945"/>
                </a:cubicBezTo>
                <a:cubicBezTo>
                  <a:pt x="3284" y="26104"/>
                  <a:pt x="3681" y="26343"/>
                  <a:pt x="4139" y="26522"/>
                </a:cubicBezTo>
                <a:cubicBezTo>
                  <a:pt x="4378" y="26601"/>
                  <a:pt x="4676" y="26701"/>
                  <a:pt x="4855" y="26721"/>
                </a:cubicBezTo>
                <a:cubicBezTo>
                  <a:pt x="4935" y="26741"/>
                  <a:pt x="4955" y="26820"/>
                  <a:pt x="4995" y="26840"/>
                </a:cubicBezTo>
                <a:cubicBezTo>
                  <a:pt x="5174" y="26900"/>
                  <a:pt x="5412" y="26940"/>
                  <a:pt x="5611" y="26980"/>
                </a:cubicBezTo>
                <a:cubicBezTo>
                  <a:pt x="5850" y="27039"/>
                  <a:pt x="6089" y="27099"/>
                  <a:pt x="6228" y="27119"/>
                </a:cubicBezTo>
                <a:cubicBezTo>
                  <a:pt x="6268" y="27119"/>
                  <a:pt x="6268" y="27178"/>
                  <a:pt x="6268" y="27178"/>
                </a:cubicBezTo>
                <a:cubicBezTo>
                  <a:pt x="6507" y="27258"/>
                  <a:pt x="6606" y="27159"/>
                  <a:pt x="6765" y="27198"/>
                </a:cubicBezTo>
                <a:cubicBezTo>
                  <a:pt x="6765" y="27198"/>
                  <a:pt x="6825" y="27258"/>
                  <a:pt x="6885" y="27278"/>
                </a:cubicBezTo>
                <a:cubicBezTo>
                  <a:pt x="6964" y="27298"/>
                  <a:pt x="7024" y="27258"/>
                  <a:pt x="7064" y="27258"/>
                </a:cubicBezTo>
                <a:cubicBezTo>
                  <a:pt x="7322" y="27298"/>
                  <a:pt x="7581" y="27397"/>
                  <a:pt x="7820" y="27417"/>
                </a:cubicBezTo>
                <a:cubicBezTo>
                  <a:pt x="8019" y="27417"/>
                  <a:pt x="8258" y="27338"/>
                  <a:pt x="8437" y="27358"/>
                </a:cubicBezTo>
                <a:cubicBezTo>
                  <a:pt x="8556" y="27358"/>
                  <a:pt x="8596" y="27417"/>
                  <a:pt x="8636" y="27437"/>
                </a:cubicBezTo>
                <a:cubicBezTo>
                  <a:pt x="8656" y="27437"/>
                  <a:pt x="8675" y="27377"/>
                  <a:pt x="8675" y="27377"/>
                </a:cubicBezTo>
                <a:cubicBezTo>
                  <a:pt x="9034" y="27417"/>
                  <a:pt x="9451" y="27457"/>
                  <a:pt x="9670" y="27497"/>
                </a:cubicBezTo>
                <a:cubicBezTo>
                  <a:pt x="9730" y="27497"/>
                  <a:pt x="9750" y="27457"/>
                  <a:pt x="9790" y="27457"/>
                </a:cubicBezTo>
                <a:cubicBezTo>
                  <a:pt x="10008" y="27417"/>
                  <a:pt x="10148" y="27437"/>
                  <a:pt x="10367" y="27437"/>
                </a:cubicBezTo>
                <a:cubicBezTo>
                  <a:pt x="10585" y="27437"/>
                  <a:pt x="10904" y="27377"/>
                  <a:pt x="11162" y="27358"/>
                </a:cubicBezTo>
                <a:cubicBezTo>
                  <a:pt x="11222" y="27358"/>
                  <a:pt x="11302" y="27377"/>
                  <a:pt x="11381" y="27377"/>
                </a:cubicBezTo>
                <a:cubicBezTo>
                  <a:pt x="12018" y="27318"/>
                  <a:pt x="12973" y="27318"/>
                  <a:pt x="13649" y="27178"/>
                </a:cubicBezTo>
                <a:cubicBezTo>
                  <a:pt x="14346" y="27039"/>
                  <a:pt x="14983" y="26860"/>
                  <a:pt x="15599" y="26741"/>
                </a:cubicBezTo>
                <a:cubicBezTo>
                  <a:pt x="15957" y="26661"/>
                  <a:pt x="16256" y="26562"/>
                  <a:pt x="16554" y="26502"/>
                </a:cubicBezTo>
                <a:cubicBezTo>
                  <a:pt x="16952" y="26422"/>
                  <a:pt x="17390" y="26442"/>
                  <a:pt x="17828" y="26323"/>
                </a:cubicBezTo>
                <a:cubicBezTo>
                  <a:pt x="17967" y="26283"/>
                  <a:pt x="18106" y="26223"/>
                  <a:pt x="18246" y="26164"/>
                </a:cubicBezTo>
                <a:cubicBezTo>
                  <a:pt x="18763" y="26005"/>
                  <a:pt x="19101" y="25905"/>
                  <a:pt x="19539" y="25806"/>
                </a:cubicBezTo>
                <a:lnTo>
                  <a:pt x="20116" y="25666"/>
                </a:lnTo>
                <a:cubicBezTo>
                  <a:pt x="20315" y="25607"/>
                  <a:pt x="20534" y="25547"/>
                  <a:pt x="20733" y="25487"/>
                </a:cubicBezTo>
                <a:cubicBezTo>
                  <a:pt x="21130" y="25348"/>
                  <a:pt x="21528" y="25209"/>
                  <a:pt x="21906" y="25030"/>
                </a:cubicBezTo>
                <a:cubicBezTo>
                  <a:pt x="22583" y="24751"/>
                  <a:pt x="23220" y="24333"/>
                  <a:pt x="23797" y="23856"/>
                </a:cubicBezTo>
                <a:cubicBezTo>
                  <a:pt x="24433" y="23279"/>
                  <a:pt x="25010" y="22602"/>
                  <a:pt x="25468" y="21866"/>
                </a:cubicBezTo>
                <a:cubicBezTo>
                  <a:pt x="26105" y="20891"/>
                  <a:pt x="26542" y="19697"/>
                  <a:pt x="26662" y="18563"/>
                </a:cubicBezTo>
                <a:cubicBezTo>
                  <a:pt x="26761" y="17608"/>
                  <a:pt x="26861" y="16474"/>
                  <a:pt x="26781" y="15479"/>
                </a:cubicBezTo>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388" name="Google Shape;2122;p24"/>
          <p:cNvGrpSpPr/>
          <p:nvPr/>
        </p:nvGrpSpPr>
        <p:grpSpPr>
          <a:xfrm rot="10800000">
            <a:off x="7660625" y="917175"/>
            <a:ext cx="887900" cy="452300"/>
            <a:chOff x="2094425" y="748900"/>
            <a:chExt cx="887900" cy="452300"/>
          </a:xfrm>
        </p:grpSpPr>
        <p:sp>
          <p:nvSpPr>
            <p:cNvPr id="1051057" name="Google Shape;2123;p24"/>
            <p:cNvSpPr/>
            <p:nvPr/>
          </p:nvSpPr>
          <p:spPr>
            <a:xfrm>
              <a:off x="2094425" y="748900"/>
              <a:ext cx="887900" cy="419450"/>
            </a:xfrm>
            <a:custGeom>
              <a:avLst/>
              <a:ahLst/>
              <a:rect l="l" t="t" r="r" b="b"/>
              <a:pathLst>
                <a:path w="35516" h="16778" extrusionOk="0">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58" name="Google Shape;2124;p24"/>
            <p:cNvSpPr/>
            <p:nvPr/>
          </p:nvSpPr>
          <p:spPr>
            <a:xfrm>
              <a:off x="2180475" y="835350"/>
              <a:ext cx="733700" cy="337425"/>
            </a:xfrm>
            <a:custGeom>
              <a:avLst/>
              <a:ahLst/>
              <a:rect l="l" t="t" r="r" b="b"/>
              <a:pathLst>
                <a:path w="29348" h="13497" extrusionOk="0">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59" name="Google Shape;2125;p24"/>
            <p:cNvSpPr/>
            <p:nvPr/>
          </p:nvSpPr>
          <p:spPr>
            <a:xfrm>
              <a:off x="2263050" y="935600"/>
              <a:ext cx="563600" cy="236375"/>
            </a:xfrm>
            <a:custGeom>
              <a:avLst/>
              <a:ahLst/>
              <a:rect l="l" t="t" r="r" b="b"/>
              <a:pathLst>
                <a:path w="22544" h="9455" extrusionOk="0">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60" name="Google Shape;2126;p24"/>
            <p:cNvSpPr/>
            <p:nvPr/>
          </p:nvSpPr>
          <p:spPr>
            <a:xfrm>
              <a:off x="2343125" y="1024550"/>
              <a:ext cx="375575" cy="176650"/>
            </a:xfrm>
            <a:custGeom>
              <a:avLst/>
              <a:ahLst/>
              <a:rect l="l" t="t" r="r" b="b"/>
              <a:pathLst>
                <a:path w="15023" h="7066" extrusionOk="0">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51061" name="Google Shape;2127;p24"/>
          <p:cNvSpPr/>
          <p:nvPr/>
        </p:nvSpPr>
        <p:spPr>
          <a:xfrm rot="-7938934">
            <a:off x="4159870" y="668208"/>
            <a:ext cx="939216" cy="809725"/>
          </a:xfrm>
          <a:custGeom>
            <a:avLst/>
            <a:ahLst/>
            <a:rect l="l" t="t" r="r" b="b"/>
            <a:pathLst>
              <a:path w="20514" h="17685" extrusionOk="0">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389" name="Google Shape;2128;p24"/>
          <p:cNvGrpSpPr/>
          <p:nvPr/>
        </p:nvGrpSpPr>
        <p:grpSpPr>
          <a:xfrm>
            <a:off x="719995" y="3496756"/>
            <a:ext cx="439697" cy="506486"/>
            <a:chOff x="3150425" y="3024575"/>
            <a:chExt cx="130350" cy="150150"/>
          </a:xfrm>
        </p:grpSpPr>
        <p:sp>
          <p:nvSpPr>
            <p:cNvPr id="1051062" name="Google Shape;2129;p24"/>
            <p:cNvSpPr/>
            <p:nvPr/>
          </p:nvSpPr>
          <p:spPr>
            <a:xfrm>
              <a:off x="3259350" y="3087675"/>
              <a:ext cx="21425" cy="20150"/>
            </a:xfrm>
            <a:custGeom>
              <a:avLst/>
              <a:ah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63" name="Google Shape;2130;p24"/>
            <p:cNvSpPr/>
            <p:nvPr/>
          </p:nvSpPr>
          <p:spPr>
            <a:xfrm>
              <a:off x="3226525" y="3128500"/>
              <a:ext cx="22425" cy="29025"/>
            </a:xfrm>
            <a:custGeom>
              <a:avLst/>
              <a:ah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64" name="Google Shape;2131;p24"/>
            <p:cNvSpPr/>
            <p:nvPr/>
          </p:nvSpPr>
          <p:spPr>
            <a:xfrm>
              <a:off x="3237625" y="3024575"/>
              <a:ext cx="14800" cy="14075"/>
            </a:xfrm>
            <a:custGeom>
              <a:avLst/>
              <a:ah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65" name="Google Shape;2132;p24"/>
            <p:cNvSpPr/>
            <p:nvPr/>
          </p:nvSpPr>
          <p:spPr>
            <a:xfrm>
              <a:off x="3209125" y="3062300"/>
              <a:ext cx="22900" cy="22025"/>
            </a:xfrm>
            <a:custGeom>
              <a:avLst/>
              <a:ah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66" name="Google Shape;2133;p24"/>
            <p:cNvSpPr/>
            <p:nvPr/>
          </p:nvSpPr>
          <p:spPr>
            <a:xfrm>
              <a:off x="3205650" y="3094325"/>
              <a:ext cx="22350" cy="22600"/>
            </a:xfrm>
            <a:custGeom>
              <a:avLst/>
              <a:ah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67" name="Google Shape;2134;p24"/>
            <p:cNvSpPr/>
            <p:nvPr/>
          </p:nvSpPr>
          <p:spPr>
            <a:xfrm>
              <a:off x="3182750" y="3155225"/>
              <a:ext cx="18425" cy="19500"/>
            </a:xfrm>
            <a:custGeom>
              <a:avLst/>
              <a:ah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68" name="Google Shape;2135;p24"/>
            <p:cNvSpPr/>
            <p:nvPr/>
          </p:nvSpPr>
          <p:spPr>
            <a:xfrm>
              <a:off x="3165350" y="3033050"/>
              <a:ext cx="26875" cy="29250"/>
            </a:xfrm>
            <a:custGeom>
              <a:avLst/>
              <a:ah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69" name="Google Shape;2136;p24"/>
            <p:cNvSpPr/>
            <p:nvPr/>
          </p:nvSpPr>
          <p:spPr>
            <a:xfrm>
              <a:off x="3150425" y="3082275"/>
              <a:ext cx="25900" cy="26450"/>
            </a:xfrm>
            <a:custGeom>
              <a:avLst/>
              <a:ah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390" name="Google Shape;2137;p24"/>
          <p:cNvGrpSpPr/>
          <p:nvPr/>
        </p:nvGrpSpPr>
        <p:grpSpPr>
          <a:xfrm>
            <a:off x="600600" y="519300"/>
            <a:ext cx="7942800" cy="494700"/>
            <a:chOff x="600600" y="519300"/>
            <a:chExt cx="7942800" cy="494700"/>
          </a:xfrm>
        </p:grpSpPr>
        <p:sp>
          <p:nvSpPr>
            <p:cNvPr id="1051070" name="Google Shape;2138;p24"/>
            <p:cNvSpPr/>
            <p:nvPr/>
          </p:nvSpPr>
          <p:spPr>
            <a:xfrm>
              <a:off x="600600" y="519300"/>
              <a:ext cx="7942800" cy="494700"/>
            </a:xfrm>
            <a:prstGeom prst="rect"/>
            <a:solidFill>
              <a:schemeClr val="accent4"/>
            </a:solid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391" name="Google Shape;2139;p24"/>
            <p:cNvGrpSpPr/>
            <p:nvPr/>
          </p:nvGrpSpPr>
          <p:grpSpPr>
            <a:xfrm>
              <a:off x="7542569" y="681111"/>
              <a:ext cx="789243" cy="171052"/>
              <a:chOff x="733775" y="310686"/>
              <a:chExt cx="789243" cy="171052"/>
            </a:xfrm>
          </p:grpSpPr>
          <p:sp>
            <p:nvSpPr>
              <p:cNvPr id="1051071" name="Google Shape;2140;p24"/>
              <p:cNvSpPr/>
              <p:nvPr/>
            </p:nvSpPr>
            <p:spPr>
              <a:xfrm>
                <a:off x="1364945" y="310686"/>
                <a:ext cx="158072" cy="171052"/>
              </a:xfrm>
              <a:prstGeom prst="rect"/>
            </p:spPr>
            <p:txBody>
              <a:bodyPr>
                <a:prstTxWarp prst="textPlain"/>
              </a:bodyPr>
              <a:p>
                <a:pPr algn="ctr" lvl="0"/>
                <a:r>
                  <a:rPr b="0" i="0">
                    <a:ln>
                      <a:noFill/>
                    </a:ln>
                    <a:solidFill>
                      <a:schemeClr val="lt2"/>
                    </a:solidFill>
                    <a:latin typeface="Gaegu;300"/>
                  </a:rPr>
                  <a:t>x</a:t>
                </a:r>
              </a:p>
            </p:txBody>
          </p:sp>
          <p:sp>
            <p:nvSpPr>
              <p:cNvPr id="1051072" name="Google Shape;2141;p24"/>
              <p:cNvSpPr/>
              <p:nvPr/>
            </p:nvSpPr>
            <p:spPr>
              <a:xfrm>
                <a:off x="733775" y="385383"/>
                <a:ext cx="155474" cy="21652"/>
              </a:xfrm>
              <a:prstGeom prst="rect"/>
            </p:spPr>
            <p:txBody>
              <a:bodyPr>
                <a:prstTxWarp prst="textPlain"/>
              </a:bodyPr>
              <a:p>
                <a:pPr algn="ctr" lvl="0"/>
                <a:r>
                  <a:rPr b="0" i="0">
                    <a:ln>
                      <a:noFill/>
                    </a:ln>
                    <a:solidFill>
                      <a:schemeClr val="lt2"/>
                    </a:solidFill>
                    <a:latin typeface="Gaegu;300"/>
                  </a:rPr>
                  <a:t>-</a:t>
                </a:r>
              </a:p>
            </p:txBody>
          </p:sp>
          <p:grpSp>
            <p:nvGrpSpPr>
              <p:cNvPr id="392" name="Google Shape;2142;p24"/>
              <p:cNvGrpSpPr/>
              <p:nvPr/>
            </p:nvGrpSpPr>
            <p:grpSpPr>
              <a:xfrm>
                <a:off x="1015525" y="313175"/>
                <a:ext cx="184510" cy="164017"/>
                <a:chOff x="7228702" y="774508"/>
                <a:chExt cx="285046" cy="253347"/>
              </a:xfrm>
            </p:grpSpPr>
            <p:grpSp>
              <p:nvGrpSpPr>
                <p:cNvPr id="393" name="Google Shape;2143;p24"/>
                <p:cNvGrpSpPr/>
                <p:nvPr/>
              </p:nvGrpSpPr>
              <p:grpSpPr>
                <a:xfrm>
                  <a:off x="7313001" y="774508"/>
                  <a:ext cx="200747" cy="228523"/>
                  <a:chOff x="7313001" y="774508"/>
                  <a:chExt cx="200747" cy="228523"/>
                </a:xfrm>
              </p:grpSpPr>
              <p:sp>
                <p:nvSpPr>
                  <p:cNvPr id="1051073" name="Google Shape;2144;p24"/>
                  <p:cNvSpPr/>
                  <p:nvPr/>
                </p:nvSpPr>
                <p:spPr>
                  <a:xfrm>
                    <a:off x="7315737" y="774508"/>
                    <a:ext cx="198011" cy="228523"/>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51074" name="Google Shape;2145;p24"/>
                  <p:cNvSpPr/>
                  <p:nvPr/>
                </p:nvSpPr>
                <p:spPr>
                  <a:xfrm>
                    <a:off x="7313001" y="778289"/>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394" name="Google Shape;2146;p24"/>
                <p:cNvGrpSpPr/>
                <p:nvPr/>
              </p:nvGrpSpPr>
              <p:grpSpPr>
                <a:xfrm>
                  <a:off x="7228702" y="809455"/>
                  <a:ext cx="200757" cy="218400"/>
                  <a:chOff x="7269477" y="781280"/>
                  <a:chExt cx="200757" cy="218400"/>
                </a:xfrm>
              </p:grpSpPr>
              <p:sp>
                <p:nvSpPr>
                  <p:cNvPr id="1051075" name="Google Shape;2147;p24"/>
                  <p:cNvSpPr/>
                  <p:nvPr/>
                </p:nvSpPr>
                <p:spPr>
                  <a:xfrm>
                    <a:off x="7269477" y="781280"/>
                    <a:ext cx="200749" cy="217216"/>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51076" name="Google Shape;2148;p24"/>
                  <p:cNvSpPr/>
                  <p:nvPr/>
                </p:nvSpPr>
                <p:spPr>
                  <a:xfrm>
                    <a:off x="7269491" y="782465"/>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grpSp>
        <p:grpSp>
          <p:nvGrpSpPr>
            <p:cNvPr id="395" name="Google Shape;2149;p24"/>
            <p:cNvGrpSpPr/>
            <p:nvPr/>
          </p:nvGrpSpPr>
          <p:grpSpPr>
            <a:xfrm>
              <a:off x="812189" y="664537"/>
              <a:ext cx="800559" cy="204209"/>
              <a:chOff x="747420" y="664537"/>
              <a:chExt cx="800559" cy="204209"/>
            </a:xfrm>
          </p:grpSpPr>
          <p:grpSp>
            <p:nvGrpSpPr>
              <p:cNvPr id="396" name="Google Shape;2150;p24"/>
              <p:cNvGrpSpPr/>
              <p:nvPr/>
            </p:nvGrpSpPr>
            <p:grpSpPr>
              <a:xfrm>
                <a:off x="1339984" y="664537"/>
                <a:ext cx="207995" cy="204209"/>
                <a:chOff x="1541700" y="658850"/>
                <a:chExt cx="253838" cy="249218"/>
              </a:xfrm>
            </p:grpSpPr>
            <p:sp>
              <p:nvSpPr>
                <p:cNvPr id="1051077" name="Google Shape;2151;p24"/>
                <p:cNvSpPr/>
                <p:nvPr/>
              </p:nvSpPr>
              <p:spPr>
                <a:xfrm>
                  <a:off x="1541700" y="658850"/>
                  <a:ext cx="253838" cy="249218"/>
                </a:xfrm>
                <a:custGeom>
                  <a:avLst/>
                  <a:ah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78" name="Google Shape;2152;p24"/>
                <p:cNvSpPr/>
                <p:nvPr/>
              </p:nvSpPr>
              <p:spPr>
                <a:xfrm>
                  <a:off x="1610522" y="731473"/>
                  <a:ext cx="118892" cy="100998"/>
                </a:xfrm>
                <a:custGeom>
                  <a:avLst/>
                  <a:ah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51079" name="Google Shape;2153;p24"/>
              <p:cNvSpPr/>
              <p:nvPr/>
            </p:nvSpPr>
            <p:spPr>
              <a:xfrm rot="-5400000">
                <a:off x="715100" y="702546"/>
                <a:ext cx="192827" cy="128187"/>
              </a:xfrm>
              <a:prstGeom prst="rect"/>
            </p:spPr>
            <p:txBody>
              <a:bodyPr>
                <a:prstTxWarp prst="textPlain"/>
              </a:bodyPr>
              <a:p>
                <a:pPr algn="ctr" lvl="0"/>
                <a:r>
                  <a:rPr b="0" i="0">
                    <a:ln>
                      <a:noFill/>
                    </a:ln>
                    <a:solidFill>
                      <a:schemeClr val="lt2"/>
                    </a:solidFill>
                    <a:latin typeface="Gaegu;300"/>
                  </a:rPr>
                  <a:t>^</a:t>
                </a:r>
              </a:p>
            </p:txBody>
          </p:sp>
          <p:sp>
            <p:nvSpPr>
              <p:cNvPr id="1051080" name="Google Shape;2154;p24"/>
              <p:cNvSpPr/>
              <p:nvPr/>
            </p:nvSpPr>
            <p:spPr>
              <a:xfrm rot="5400000" flipH="1">
                <a:off x="1011380" y="702546"/>
                <a:ext cx="192827" cy="128187"/>
              </a:xfrm>
              <a:prstGeom prst="rect"/>
            </p:spPr>
            <p:txBody>
              <a:bodyPr>
                <a:prstTxWarp prst="textPlain"/>
              </a:bodyPr>
              <a:p>
                <a:pPr algn="ctr" lvl="0"/>
                <a:r>
                  <a:rPr b="0" i="0">
                    <a:ln>
                      <a:noFill/>
                    </a:ln>
                    <a:solidFill>
                      <a:schemeClr val="lt2"/>
                    </a:solidFill>
                    <a:latin typeface="Gaegu;300"/>
                  </a:rPr>
                  <a:t>^</a:t>
                </a:r>
              </a:p>
            </p:txBody>
          </p:sp>
        </p:grpSp>
      </p:grpSp>
      <p:sp>
        <p:nvSpPr>
          <p:cNvPr id="1051081" name="Google Shape;2155;p24"/>
          <p:cNvSpPr/>
          <p:nvPr/>
        </p:nvSpPr>
        <p:spPr>
          <a:xfrm>
            <a:off x="600600" y="1014000"/>
            <a:ext cx="7942800" cy="3748500"/>
          </a:xfrm>
          <a:prstGeom prst="rect"/>
          <a:no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82" name="Google Shape;2156;p24"/>
          <p:cNvSpPr txBox="1"/>
          <p:nvPr>
            <p:ph type="subTitle" idx="1"/>
          </p:nvPr>
        </p:nvSpPr>
        <p:spPr>
          <a:xfrm flipH="1">
            <a:off x="5017702" y="3190524"/>
            <a:ext cx="2114700" cy="469800"/>
          </a:xfrm>
          <a:prstGeom prst="rect"/>
        </p:spPr>
        <p:txBody>
          <a:bodyPr anchor="ctr" anchorCtr="0" bIns="0" lIns="0" rIns="0" spcFirstLastPara="1" tIns="0" wrap="square">
            <a:noAutofit/>
          </a:bodyPr>
          <a:lstStyle>
            <a:lvl1pPr algn="ctr" lvl="0" rtl="0">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algn="r" lvl="1" rtl="0">
              <a:lnSpc>
                <a:spcPct val="100000"/>
              </a:lnSpc>
              <a:spcBef>
                <a:spcPts val="0"/>
              </a:spcBef>
              <a:spcAft>
                <a:spcPts val="0"/>
              </a:spcAft>
              <a:buSzPts val="2400"/>
              <a:buFont typeface="Gaegu"/>
              <a:buNone/>
              <a:defRPr b="1" sz="2400">
                <a:latin typeface="Gaegu"/>
                <a:ea typeface="Gaegu"/>
                <a:cs typeface="Gaegu"/>
                <a:sym typeface="Gaegu"/>
              </a:defRPr>
            </a:lvl2pPr>
            <a:lvl3pPr algn="r" lvl="2" rtl="0">
              <a:lnSpc>
                <a:spcPct val="100000"/>
              </a:lnSpc>
              <a:spcBef>
                <a:spcPts val="0"/>
              </a:spcBef>
              <a:spcAft>
                <a:spcPts val="0"/>
              </a:spcAft>
              <a:buSzPts val="2400"/>
              <a:buFont typeface="Gaegu"/>
              <a:buNone/>
              <a:defRPr b="1" sz="2400">
                <a:latin typeface="Gaegu"/>
                <a:ea typeface="Gaegu"/>
                <a:cs typeface="Gaegu"/>
                <a:sym typeface="Gaegu"/>
              </a:defRPr>
            </a:lvl3pPr>
            <a:lvl4pPr algn="r" lvl="3" rtl="0">
              <a:lnSpc>
                <a:spcPct val="100000"/>
              </a:lnSpc>
              <a:spcBef>
                <a:spcPts val="0"/>
              </a:spcBef>
              <a:spcAft>
                <a:spcPts val="0"/>
              </a:spcAft>
              <a:buSzPts val="2400"/>
              <a:buFont typeface="Gaegu"/>
              <a:buNone/>
              <a:defRPr b="1" sz="2400">
                <a:latin typeface="Gaegu"/>
                <a:ea typeface="Gaegu"/>
                <a:cs typeface="Gaegu"/>
                <a:sym typeface="Gaegu"/>
              </a:defRPr>
            </a:lvl4pPr>
            <a:lvl5pPr algn="r" lvl="4" rtl="0">
              <a:lnSpc>
                <a:spcPct val="100000"/>
              </a:lnSpc>
              <a:spcBef>
                <a:spcPts val="0"/>
              </a:spcBef>
              <a:spcAft>
                <a:spcPts val="0"/>
              </a:spcAft>
              <a:buSzPts val="2400"/>
              <a:buFont typeface="Gaegu"/>
              <a:buNone/>
              <a:defRPr b="1" sz="2400">
                <a:latin typeface="Gaegu"/>
                <a:ea typeface="Gaegu"/>
                <a:cs typeface="Gaegu"/>
                <a:sym typeface="Gaegu"/>
              </a:defRPr>
            </a:lvl5pPr>
            <a:lvl6pPr algn="r" lvl="5" rtl="0">
              <a:lnSpc>
                <a:spcPct val="100000"/>
              </a:lnSpc>
              <a:spcBef>
                <a:spcPts val="0"/>
              </a:spcBef>
              <a:spcAft>
                <a:spcPts val="0"/>
              </a:spcAft>
              <a:buSzPts val="2400"/>
              <a:buFont typeface="Gaegu"/>
              <a:buNone/>
              <a:defRPr b="1" sz="2400">
                <a:latin typeface="Gaegu"/>
                <a:ea typeface="Gaegu"/>
                <a:cs typeface="Gaegu"/>
                <a:sym typeface="Gaegu"/>
              </a:defRPr>
            </a:lvl6pPr>
            <a:lvl7pPr algn="r" lvl="6" rtl="0">
              <a:lnSpc>
                <a:spcPct val="100000"/>
              </a:lnSpc>
              <a:spcBef>
                <a:spcPts val="0"/>
              </a:spcBef>
              <a:spcAft>
                <a:spcPts val="0"/>
              </a:spcAft>
              <a:buSzPts val="2400"/>
              <a:buFont typeface="Gaegu"/>
              <a:buNone/>
              <a:defRPr b="1" sz="2400">
                <a:latin typeface="Gaegu"/>
                <a:ea typeface="Gaegu"/>
                <a:cs typeface="Gaegu"/>
                <a:sym typeface="Gaegu"/>
              </a:defRPr>
            </a:lvl7pPr>
            <a:lvl8pPr algn="r" lvl="7" rtl="0">
              <a:lnSpc>
                <a:spcPct val="100000"/>
              </a:lnSpc>
              <a:spcBef>
                <a:spcPts val="0"/>
              </a:spcBef>
              <a:spcAft>
                <a:spcPts val="0"/>
              </a:spcAft>
              <a:buSzPts val="2400"/>
              <a:buFont typeface="Gaegu"/>
              <a:buNone/>
              <a:defRPr b="1" sz="2400">
                <a:latin typeface="Gaegu"/>
                <a:ea typeface="Gaegu"/>
                <a:cs typeface="Gaegu"/>
                <a:sym typeface="Gaegu"/>
              </a:defRPr>
            </a:lvl8pPr>
            <a:lvl9pPr algn="r" lvl="8" rtl="0">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051083" name="Google Shape;2157;p24"/>
          <p:cNvSpPr txBox="1"/>
          <p:nvPr>
            <p:ph type="subTitle" idx="2"/>
          </p:nvPr>
        </p:nvSpPr>
        <p:spPr>
          <a:xfrm flipH="1">
            <a:off x="5017692" y="3660325"/>
            <a:ext cx="2114700" cy="572700"/>
          </a:xfrm>
          <a:prstGeom prst="rect"/>
        </p:spPr>
        <p:txBody>
          <a:bodyPr anchor="ctr" anchorCtr="0" bIns="0" lIns="0" rIns="0" spcFirstLastPara="1" tIns="0" wrap="square">
            <a:noAutofit/>
          </a:bodyPr>
          <a:lstStyle>
            <a:lvl1pPr algn="ctr" lvl="0" rtl="0">
              <a:lnSpc>
                <a:spcPct val="100000"/>
              </a:lnSpc>
              <a:spcBef>
                <a:spcPts val="0"/>
              </a:spcBef>
              <a:spcAft>
                <a:spcPts val="0"/>
              </a:spcAft>
              <a:buSzPts val="1600"/>
              <a:buNone/>
            </a:lvl1pPr>
            <a:lvl2pPr algn="r" lvl="1" rtl="0">
              <a:lnSpc>
                <a:spcPct val="100000"/>
              </a:lnSpc>
              <a:spcBef>
                <a:spcPts val="0"/>
              </a:spcBef>
              <a:spcAft>
                <a:spcPts val="0"/>
              </a:spcAft>
              <a:buSzPts val="1600"/>
              <a:buNone/>
            </a:lvl2pPr>
            <a:lvl3pPr algn="r" lvl="2" rtl="0">
              <a:lnSpc>
                <a:spcPct val="100000"/>
              </a:lnSpc>
              <a:spcBef>
                <a:spcPts val="0"/>
              </a:spcBef>
              <a:spcAft>
                <a:spcPts val="0"/>
              </a:spcAft>
              <a:buSzPts val="1600"/>
              <a:buNone/>
            </a:lvl3pPr>
            <a:lvl4pPr algn="r" lvl="3" rtl="0">
              <a:lnSpc>
                <a:spcPct val="100000"/>
              </a:lnSpc>
              <a:spcBef>
                <a:spcPts val="0"/>
              </a:spcBef>
              <a:spcAft>
                <a:spcPts val="0"/>
              </a:spcAft>
              <a:buSzPts val="1600"/>
              <a:buNone/>
            </a:lvl4pPr>
            <a:lvl5pPr algn="r" lvl="4" rtl="0">
              <a:lnSpc>
                <a:spcPct val="100000"/>
              </a:lnSpc>
              <a:spcBef>
                <a:spcPts val="0"/>
              </a:spcBef>
              <a:spcAft>
                <a:spcPts val="0"/>
              </a:spcAft>
              <a:buSzPts val="1600"/>
              <a:buNone/>
            </a:lvl5pPr>
            <a:lvl6pPr algn="r" lvl="5" rtl="0">
              <a:lnSpc>
                <a:spcPct val="100000"/>
              </a:lnSpc>
              <a:spcBef>
                <a:spcPts val="0"/>
              </a:spcBef>
              <a:spcAft>
                <a:spcPts val="0"/>
              </a:spcAft>
              <a:buSzPts val="1600"/>
              <a:buNone/>
            </a:lvl6pPr>
            <a:lvl7pPr algn="r" lvl="6" rtl="0">
              <a:lnSpc>
                <a:spcPct val="100000"/>
              </a:lnSpc>
              <a:spcBef>
                <a:spcPts val="0"/>
              </a:spcBef>
              <a:spcAft>
                <a:spcPts val="0"/>
              </a:spcAft>
              <a:buSzPts val="1600"/>
              <a:buNone/>
            </a:lvl7pPr>
            <a:lvl8pPr algn="r" lvl="7" rtl="0">
              <a:lnSpc>
                <a:spcPct val="100000"/>
              </a:lnSpc>
              <a:spcBef>
                <a:spcPts val="0"/>
              </a:spcBef>
              <a:spcAft>
                <a:spcPts val="0"/>
              </a:spcAft>
              <a:buSzPts val="1600"/>
              <a:buNone/>
            </a:lvl8pPr>
            <a:lvl9pPr algn="r" lvl="8" rtl="0">
              <a:lnSpc>
                <a:spcPct val="100000"/>
              </a:lnSpc>
              <a:spcBef>
                <a:spcPts val="0"/>
              </a:spcBef>
              <a:spcAft>
                <a:spcPts val="0"/>
              </a:spcAft>
              <a:buSzPts val="1600"/>
              <a:buNone/>
            </a:lvl9pPr>
          </a:lstStyle>
          <a:p/>
        </p:txBody>
      </p:sp>
      <p:sp>
        <p:nvSpPr>
          <p:cNvPr id="1051084" name="Google Shape;2158;p24"/>
          <p:cNvSpPr txBox="1"/>
          <p:nvPr>
            <p:ph type="subTitle" idx="3"/>
          </p:nvPr>
        </p:nvSpPr>
        <p:spPr>
          <a:xfrm>
            <a:off x="2011583" y="3190525"/>
            <a:ext cx="2114700" cy="469800"/>
          </a:xfrm>
          <a:prstGeom prst="rect"/>
        </p:spPr>
        <p:txBody>
          <a:bodyPr anchor="ctr" anchorCtr="0" bIns="0" lIns="0" rIns="0" spcFirstLastPara="1" tIns="0" wrap="square">
            <a:noAutofit/>
          </a:bodyPr>
          <a:lstStyle>
            <a:lvl1pPr algn="ctr" lvl="0" rtl="0">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algn="ctr" lvl="1" rtl="0">
              <a:lnSpc>
                <a:spcPct val="100000"/>
              </a:lnSpc>
              <a:spcBef>
                <a:spcPts val="0"/>
              </a:spcBef>
              <a:spcAft>
                <a:spcPts val="0"/>
              </a:spcAft>
              <a:buSzPts val="2400"/>
              <a:buFont typeface="Gaegu"/>
              <a:buNone/>
              <a:defRPr b="1" sz="2400">
                <a:latin typeface="Gaegu"/>
                <a:ea typeface="Gaegu"/>
                <a:cs typeface="Gaegu"/>
                <a:sym typeface="Gaegu"/>
              </a:defRPr>
            </a:lvl2pPr>
            <a:lvl3pPr algn="ctr" lvl="2" rtl="0">
              <a:lnSpc>
                <a:spcPct val="100000"/>
              </a:lnSpc>
              <a:spcBef>
                <a:spcPts val="0"/>
              </a:spcBef>
              <a:spcAft>
                <a:spcPts val="0"/>
              </a:spcAft>
              <a:buSzPts val="2400"/>
              <a:buFont typeface="Gaegu"/>
              <a:buNone/>
              <a:defRPr b="1" sz="2400">
                <a:latin typeface="Gaegu"/>
                <a:ea typeface="Gaegu"/>
                <a:cs typeface="Gaegu"/>
                <a:sym typeface="Gaegu"/>
              </a:defRPr>
            </a:lvl3pPr>
            <a:lvl4pPr algn="ctr" lvl="3" rtl="0">
              <a:lnSpc>
                <a:spcPct val="100000"/>
              </a:lnSpc>
              <a:spcBef>
                <a:spcPts val="0"/>
              </a:spcBef>
              <a:spcAft>
                <a:spcPts val="0"/>
              </a:spcAft>
              <a:buSzPts val="2400"/>
              <a:buFont typeface="Gaegu"/>
              <a:buNone/>
              <a:defRPr b="1" sz="2400">
                <a:latin typeface="Gaegu"/>
                <a:ea typeface="Gaegu"/>
                <a:cs typeface="Gaegu"/>
                <a:sym typeface="Gaegu"/>
              </a:defRPr>
            </a:lvl4pPr>
            <a:lvl5pPr algn="ctr" lvl="4" rtl="0">
              <a:lnSpc>
                <a:spcPct val="100000"/>
              </a:lnSpc>
              <a:spcBef>
                <a:spcPts val="0"/>
              </a:spcBef>
              <a:spcAft>
                <a:spcPts val="0"/>
              </a:spcAft>
              <a:buSzPts val="2400"/>
              <a:buFont typeface="Gaegu"/>
              <a:buNone/>
              <a:defRPr b="1" sz="2400">
                <a:latin typeface="Gaegu"/>
                <a:ea typeface="Gaegu"/>
                <a:cs typeface="Gaegu"/>
                <a:sym typeface="Gaegu"/>
              </a:defRPr>
            </a:lvl5pPr>
            <a:lvl6pPr algn="ctr" lvl="5" rtl="0">
              <a:lnSpc>
                <a:spcPct val="100000"/>
              </a:lnSpc>
              <a:spcBef>
                <a:spcPts val="0"/>
              </a:spcBef>
              <a:spcAft>
                <a:spcPts val="0"/>
              </a:spcAft>
              <a:buSzPts val="2400"/>
              <a:buFont typeface="Gaegu"/>
              <a:buNone/>
              <a:defRPr b="1" sz="2400">
                <a:latin typeface="Gaegu"/>
                <a:ea typeface="Gaegu"/>
                <a:cs typeface="Gaegu"/>
                <a:sym typeface="Gaegu"/>
              </a:defRPr>
            </a:lvl6pPr>
            <a:lvl7pPr algn="ctr" lvl="6" rtl="0">
              <a:lnSpc>
                <a:spcPct val="100000"/>
              </a:lnSpc>
              <a:spcBef>
                <a:spcPts val="0"/>
              </a:spcBef>
              <a:spcAft>
                <a:spcPts val="0"/>
              </a:spcAft>
              <a:buSzPts val="2400"/>
              <a:buFont typeface="Gaegu"/>
              <a:buNone/>
              <a:defRPr b="1" sz="2400">
                <a:latin typeface="Gaegu"/>
                <a:ea typeface="Gaegu"/>
                <a:cs typeface="Gaegu"/>
                <a:sym typeface="Gaegu"/>
              </a:defRPr>
            </a:lvl7pPr>
            <a:lvl8pPr algn="ctr" lvl="7" rtl="0">
              <a:lnSpc>
                <a:spcPct val="100000"/>
              </a:lnSpc>
              <a:spcBef>
                <a:spcPts val="0"/>
              </a:spcBef>
              <a:spcAft>
                <a:spcPts val="0"/>
              </a:spcAft>
              <a:buSzPts val="2400"/>
              <a:buFont typeface="Gaegu"/>
              <a:buNone/>
              <a:defRPr b="1" sz="2400">
                <a:latin typeface="Gaegu"/>
                <a:ea typeface="Gaegu"/>
                <a:cs typeface="Gaegu"/>
                <a:sym typeface="Gaegu"/>
              </a:defRPr>
            </a:lvl8pPr>
            <a:lvl9pPr algn="ctr" lvl="8" rtl="0">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051085" name="Google Shape;2159;p24"/>
          <p:cNvSpPr txBox="1"/>
          <p:nvPr>
            <p:ph type="subTitle" idx="4"/>
          </p:nvPr>
        </p:nvSpPr>
        <p:spPr>
          <a:xfrm>
            <a:off x="2011583" y="3660329"/>
            <a:ext cx="2114700" cy="572700"/>
          </a:xfrm>
          <a:prstGeom prst="rect"/>
        </p:spPr>
        <p:txBody>
          <a:bodyPr anchor="ctr" anchorCtr="0" bIns="0" lIns="0" rIns="0" spcFirstLastPara="1" tIns="0" wrap="square">
            <a:noAutofit/>
          </a:bodyPr>
          <a:lstStyle>
            <a:lvl1pPr algn="ctr" lvl="0" rtl="0">
              <a:lnSpc>
                <a:spcPct val="100000"/>
              </a:lnSpc>
              <a:spcBef>
                <a:spcPts val="0"/>
              </a:spcBef>
              <a:spcAft>
                <a:spcPts val="0"/>
              </a:spcAft>
              <a:buSzPts val="1600"/>
              <a:buNone/>
            </a:lvl1pPr>
            <a:lvl2pPr algn="ctr" lvl="1" rtl="0">
              <a:lnSpc>
                <a:spcPct val="100000"/>
              </a:lnSpc>
              <a:spcBef>
                <a:spcPts val="0"/>
              </a:spcBef>
              <a:spcAft>
                <a:spcPts val="0"/>
              </a:spcAft>
              <a:buSzPts val="1600"/>
              <a:buNone/>
            </a:lvl2pPr>
            <a:lvl3pPr algn="ctr" lvl="2" rtl="0">
              <a:lnSpc>
                <a:spcPct val="100000"/>
              </a:lnSpc>
              <a:spcBef>
                <a:spcPts val="0"/>
              </a:spcBef>
              <a:spcAft>
                <a:spcPts val="0"/>
              </a:spcAft>
              <a:buSzPts val="1600"/>
              <a:buNone/>
            </a:lvl3pPr>
            <a:lvl4pPr algn="ctr" lvl="3" rtl="0">
              <a:lnSpc>
                <a:spcPct val="100000"/>
              </a:lnSpc>
              <a:spcBef>
                <a:spcPts val="0"/>
              </a:spcBef>
              <a:spcAft>
                <a:spcPts val="0"/>
              </a:spcAft>
              <a:buSzPts val="1600"/>
              <a:buNone/>
            </a:lvl4pPr>
            <a:lvl5pPr algn="ctr" lvl="4" rtl="0">
              <a:lnSpc>
                <a:spcPct val="100000"/>
              </a:lnSpc>
              <a:spcBef>
                <a:spcPts val="0"/>
              </a:spcBef>
              <a:spcAft>
                <a:spcPts val="0"/>
              </a:spcAft>
              <a:buSzPts val="1600"/>
              <a:buNone/>
            </a:lvl5pPr>
            <a:lvl6pPr algn="ctr" lvl="5" rtl="0">
              <a:lnSpc>
                <a:spcPct val="100000"/>
              </a:lnSpc>
              <a:spcBef>
                <a:spcPts val="0"/>
              </a:spcBef>
              <a:spcAft>
                <a:spcPts val="0"/>
              </a:spcAft>
              <a:buSzPts val="1600"/>
              <a:buNone/>
            </a:lvl6pPr>
            <a:lvl7pPr algn="ctr" lvl="6" rtl="0">
              <a:lnSpc>
                <a:spcPct val="100000"/>
              </a:lnSpc>
              <a:spcBef>
                <a:spcPts val="0"/>
              </a:spcBef>
              <a:spcAft>
                <a:spcPts val="0"/>
              </a:spcAft>
              <a:buSzPts val="1600"/>
              <a:buNone/>
            </a:lvl7pPr>
            <a:lvl8pPr algn="ctr" lvl="7" rtl="0">
              <a:lnSpc>
                <a:spcPct val="100000"/>
              </a:lnSpc>
              <a:spcBef>
                <a:spcPts val="0"/>
              </a:spcBef>
              <a:spcAft>
                <a:spcPts val="0"/>
              </a:spcAft>
              <a:buSzPts val="1600"/>
              <a:buNone/>
            </a:lvl8pPr>
            <a:lvl9pPr algn="ctr" lvl="8" rtl="0">
              <a:lnSpc>
                <a:spcPct val="100000"/>
              </a:lnSpc>
              <a:spcBef>
                <a:spcPts val="0"/>
              </a:spcBef>
              <a:spcAft>
                <a:spcPts val="0"/>
              </a:spcAft>
              <a:buSzPts val="1600"/>
              <a:buNone/>
            </a:lvl9pPr>
          </a:lstStyle>
          <a:p/>
        </p:txBody>
      </p:sp>
      <p:sp>
        <p:nvSpPr>
          <p:cNvPr id="1051086" name="Google Shape;2160;p24"/>
          <p:cNvSpPr txBox="1"/>
          <p:nvPr>
            <p:ph type="title"/>
          </p:nvPr>
        </p:nvSpPr>
        <p:spPr>
          <a:xfrm>
            <a:off x="720000" y="445025"/>
            <a:ext cx="7704000" cy="572700"/>
          </a:xfrm>
          <a:prstGeom prst="rect"/>
        </p:spPr>
        <p:txBody>
          <a:bodyPr anchor="ctr" anchorCtr="0" bIns="0" lIns="0" rIns="0" spcFirstLastPara="1" tIns="0" wrap="square">
            <a:noAutofit/>
          </a:bodyPr>
          <a:lstStyle>
            <a:lvl1pPr lvl="0" rtl="0">
              <a:spcBef>
                <a:spcPts val="0"/>
              </a:spcBef>
              <a:spcAft>
                <a:spcPts val="0"/>
              </a:spcAft>
              <a:buSzPts val="30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1">
  <p:cSld name="CUSTOM_13">
    <p:spTree>
      <p:nvGrpSpPr>
        <p:cNvPr id="265" name="Shape 2161"/>
        <p:cNvGrpSpPr/>
        <p:nvPr/>
      </p:nvGrpSpPr>
      <p:grpSpPr>
        <a:xfrm>
          <a:off x="0" y="0"/>
          <a:ext cx="0" cy="0"/>
          <a:chOff x="0" y="0"/>
          <a:chExt cx="0" cy="0"/>
        </a:xfrm>
      </p:grpSpPr>
      <p:grpSp>
        <p:nvGrpSpPr>
          <p:cNvPr id="266" name="Google Shape;2162;p25"/>
          <p:cNvGrpSpPr/>
          <p:nvPr/>
        </p:nvGrpSpPr>
        <p:grpSpPr>
          <a:xfrm>
            <a:off x="-23004" y="-1"/>
            <a:ext cx="9177565" cy="5143390"/>
            <a:chOff x="-23004" y="-1"/>
            <a:chExt cx="9177565" cy="5143390"/>
          </a:xfrm>
        </p:grpSpPr>
        <p:sp>
          <p:nvSpPr>
            <p:cNvPr id="1049972" name="Google Shape;2163;p25"/>
            <p:cNvSpPr/>
            <p:nvPr/>
          </p:nvSpPr>
          <p:spPr>
            <a:xfrm>
              <a:off x="-22991"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73" name="Google Shape;2164;p25"/>
            <p:cNvSpPr/>
            <p:nvPr/>
          </p:nvSpPr>
          <p:spPr>
            <a:xfrm>
              <a:off x="324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74" name="Google Shape;2165;p25"/>
            <p:cNvSpPr/>
            <p:nvPr/>
          </p:nvSpPr>
          <p:spPr>
            <a:xfrm>
              <a:off x="650686"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75" name="Google Shape;2166;p25"/>
            <p:cNvSpPr/>
            <p:nvPr/>
          </p:nvSpPr>
          <p:spPr>
            <a:xfrm>
              <a:off x="9986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76" name="Google Shape;2167;p25"/>
            <p:cNvSpPr/>
            <p:nvPr/>
          </p:nvSpPr>
          <p:spPr>
            <a:xfrm>
              <a:off x="1346531"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77" name="Google Shape;2168;p25"/>
            <p:cNvSpPr/>
            <p:nvPr/>
          </p:nvSpPr>
          <p:spPr>
            <a:xfrm>
              <a:off x="1672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78" name="Google Shape;2169;p25"/>
            <p:cNvSpPr/>
            <p:nvPr/>
          </p:nvSpPr>
          <p:spPr>
            <a:xfrm>
              <a:off x="20202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79" name="Google Shape;2170;p25"/>
            <p:cNvSpPr/>
            <p:nvPr/>
          </p:nvSpPr>
          <p:spPr>
            <a:xfrm>
              <a:off x="236813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80" name="Google Shape;2171;p25"/>
            <p:cNvSpPr/>
            <p:nvPr/>
          </p:nvSpPr>
          <p:spPr>
            <a:xfrm>
              <a:off x="26941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81" name="Google Shape;2172;p25"/>
            <p:cNvSpPr/>
            <p:nvPr/>
          </p:nvSpPr>
          <p:spPr>
            <a:xfrm>
              <a:off x="3041740"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82" name="Google Shape;2173;p25"/>
            <p:cNvSpPr/>
            <p:nvPr/>
          </p:nvSpPr>
          <p:spPr>
            <a:xfrm>
              <a:off x="338966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83" name="Google Shape;2174;p25"/>
            <p:cNvSpPr/>
            <p:nvPr/>
          </p:nvSpPr>
          <p:spPr>
            <a:xfrm>
              <a:off x="37157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84" name="Google Shape;2175;p25"/>
            <p:cNvSpPr/>
            <p:nvPr/>
          </p:nvSpPr>
          <p:spPr>
            <a:xfrm>
              <a:off x="406333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85" name="Google Shape;2176;p25"/>
            <p:cNvSpPr/>
            <p:nvPr/>
          </p:nvSpPr>
          <p:spPr>
            <a:xfrm>
              <a:off x="4411262"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86" name="Google Shape;2177;p25"/>
            <p:cNvSpPr/>
            <p:nvPr/>
          </p:nvSpPr>
          <p:spPr>
            <a:xfrm>
              <a:off x="-23004" y="176275"/>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87" name="Google Shape;2178;p25"/>
            <p:cNvSpPr/>
            <p:nvPr/>
          </p:nvSpPr>
          <p:spPr>
            <a:xfrm>
              <a:off x="-23004" y="52386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88" name="Google Shape;2179;p25"/>
            <p:cNvSpPr/>
            <p:nvPr/>
          </p:nvSpPr>
          <p:spPr>
            <a:xfrm>
              <a:off x="-23004" y="84988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89" name="Google Shape;2180;p25"/>
            <p:cNvSpPr/>
            <p:nvPr/>
          </p:nvSpPr>
          <p:spPr>
            <a:xfrm>
              <a:off x="-23004" y="119780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90" name="Google Shape;2181;p25"/>
            <p:cNvSpPr/>
            <p:nvPr/>
          </p:nvSpPr>
          <p:spPr>
            <a:xfrm>
              <a:off x="-23004" y="155450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91" name="Google Shape;2182;p25"/>
            <p:cNvSpPr/>
            <p:nvPr/>
          </p:nvSpPr>
          <p:spPr>
            <a:xfrm>
              <a:off x="-23004" y="1880590"/>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92" name="Google Shape;2183;p25"/>
            <p:cNvSpPr/>
            <p:nvPr/>
          </p:nvSpPr>
          <p:spPr>
            <a:xfrm>
              <a:off x="-23004" y="222851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93" name="Google Shape;2184;p25"/>
            <p:cNvSpPr/>
            <p:nvPr/>
          </p:nvSpPr>
          <p:spPr>
            <a:xfrm>
              <a:off x="-23004" y="257636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94" name="Google Shape;2185;p25"/>
            <p:cNvSpPr/>
            <p:nvPr/>
          </p:nvSpPr>
          <p:spPr>
            <a:xfrm>
              <a:off x="-23004" y="2902455"/>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95" name="Google Shape;2186;p25"/>
            <p:cNvSpPr/>
            <p:nvPr/>
          </p:nvSpPr>
          <p:spPr>
            <a:xfrm>
              <a:off x="-23004" y="3250042"/>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96" name="Google Shape;2187;p25"/>
            <p:cNvSpPr/>
            <p:nvPr/>
          </p:nvSpPr>
          <p:spPr>
            <a:xfrm>
              <a:off x="-23004" y="359796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97" name="Google Shape;2188;p25"/>
            <p:cNvSpPr/>
            <p:nvPr/>
          </p:nvSpPr>
          <p:spPr>
            <a:xfrm>
              <a:off x="-23004" y="392405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98" name="Google Shape;2189;p25"/>
            <p:cNvSpPr/>
            <p:nvPr/>
          </p:nvSpPr>
          <p:spPr>
            <a:xfrm>
              <a:off x="-23004" y="4271639"/>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999" name="Google Shape;2190;p25"/>
            <p:cNvSpPr/>
            <p:nvPr/>
          </p:nvSpPr>
          <p:spPr>
            <a:xfrm>
              <a:off x="-23004" y="461956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00" name="Google Shape;2191;p25"/>
            <p:cNvSpPr/>
            <p:nvPr/>
          </p:nvSpPr>
          <p:spPr>
            <a:xfrm>
              <a:off x="-23004" y="4945583"/>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01" name="Google Shape;2192;p25"/>
            <p:cNvSpPr/>
            <p:nvPr/>
          </p:nvSpPr>
          <p:spPr>
            <a:xfrm>
              <a:off x="4732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02" name="Google Shape;2193;p25"/>
            <p:cNvSpPr/>
            <p:nvPr/>
          </p:nvSpPr>
          <p:spPr>
            <a:xfrm>
              <a:off x="505868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03" name="Google Shape;2194;p25"/>
            <p:cNvSpPr/>
            <p:nvPr/>
          </p:nvSpPr>
          <p:spPr>
            <a:xfrm>
              <a:off x="5406608"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04" name="Google Shape;2195;p25"/>
            <p:cNvSpPr/>
            <p:nvPr/>
          </p:nvSpPr>
          <p:spPr>
            <a:xfrm>
              <a:off x="57541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05" name="Google Shape;2196;p25"/>
            <p:cNvSpPr/>
            <p:nvPr/>
          </p:nvSpPr>
          <p:spPr>
            <a:xfrm>
              <a:off x="6080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06" name="Google Shape;2197;p25"/>
            <p:cNvSpPr/>
            <p:nvPr/>
          </p:nvSpPr>
          <p:spPr>
            <a:xfrm>
              <a:off x="64282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07" name="Google Shape;2198;p25"/>
            <p:cNvSpPr/>
            <p:nvPr/>
          </p:nvSpPr>
          <p:spPr>
            <a:xfrm>
              <a:off x="677579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08" name="Google Shape;2199;p25"/>
            <p:cNvSpPr/>
            <p:nvPr/>
          </p:nvSpPr>
          <p:spPr>
            <a:xfrm>
              <a:off x="710188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09" name="Google Shape;2200;p25"/>
            <p:cNvSpPr/>
            <p:nvPr/>
          </p:nvSpPr>
          <p:spPr>
            <a:xfrm>
              <a:off x="74498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10" name="Google Shape;2201;p25"/>
            <p:cNvSpPr/>
            <p:nvPr/>
          </p:nvSpPr>
          <p:spPr>
            <a:xfrm>
              <a:off x="779739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11" name="Google Shape;2202;p25"/>
            <p:cNvSpPr/>
            <p:nvPr/>
          </p:nvSpPr>
          <p:spPr>
            <a:xfrm>
              <a:off x="8123417"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12" name="Google Shape;2203;p25"/>
            <p:cNvSpPr/>
            <p:nvPr/>
          </p:nvSpPr>
          <p:spPr>
            <a:xfrm>
              <a:off x="8471339"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13" name="Google Shape;2204;p25"/>
            <p:cNvSpPr/>
            <p:nvPr/>
          </p:nvSpPr>
          <p:spPr>
            <a:xfrm>
              <a:off x="882837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14" name="Google Shape;2205;p25"/>
            <p:cNvSpPr/>
            <p:nvPr/>
          </p:nvSpPr>
          <p:spPr>
            <a:xfrm>
              <a:off x="915445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15" name="Google Shape;2206;p25"/>
            <p:cNvSpPr/>
            <p:nvPr/>
          </p:nvSpPr>
          <p:spPr>
            <a:xfrm>
              <a:off x="4732600" y="176275"/>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16" name="Google Shape;2207;p25"/>
            <p:cNvSpPr/>
            <p:nvPr/>
          </p:nvSpPr>
          <p:spPr>
            <a:xfrm>
              <a:off x="4732600" y="52386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17" name="Google Shape;2208;p25"/>
            <p:cNvSpPr/>
            <p:nvPr/>
          </p:nvSpPr>
          <p:spPr>
            <a:xfrm>
              <a:off x="4732600" y="84988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18" name="Google Shape;2209;p25"/>
            <p:cNvSpPr/>
            <p:nvPr/>
          </p:nvSpPr>
          <p:spPr>
            <a:xfrm>
              <a:off x="4732600" y="119780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19" name="Google Shape;2210;p25"/>
            <p:cNvSpPr/>
            <p:nvPr/>
          </p:nvSpPr>
          <p:spPr>
            <a:xfrm>
              <a:off x="4732600" y="155450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20" name="Google Shape;2211;p25"/>
            <p:cNvSpPr/>
            <p:nvPr/>
          </p:nvSpPr>
          <p:spPr>
            <a:xfrm>
              <a:off x="4732600" y="1880590"/>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21" name="Google Shape;2212;p25"/>
            <p:cNvSpPr/>
            <p:nvPr/>
          </p:nvSpPr>
          <p:spPr>
            <a:xfrm>
              <a:off x="4732600" y="222851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22" name="Google Shape;2213;p25"/>
            <p:cNvSpPr/>
            <p:nvPr/>
          </p:nvSpPr>
          <p:spPr>
            <a:xfrm>
              <a:off x="4732600" y="257636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23" name="Google Shape;2214;p25"/>
            <p:cNvSpPr/>
            <p:nvPr/>
          </p:nvSpPr>
          <p:spPr>
            <a:xfrm>
              <a:off x="4732600" y="2902455"/>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24" name="Google Shape;2215;p25"/>
            <p:cNvSpPr/>
            <p:nvPr/>
          </p:nvSpPr>
          <p:spPr>
            <a:xfrm>
              <a:off x="4732600" y="3250042"/>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25" name="Google Shape;2216;p25"/>
            <p:cNvSpPr/>
            <p:nvPr/>
          </p:nvSpPr>
          <p:spPr>
            <a:xfrm>
              <a:off x="4732600" y="359796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26" name="Google Shape;2217;p25"/>
            <p:cNvSpPr/>
            <p:nvPr/>
          </p:nvSpPr>
          <p:spPr>
            <a:xfrm>
              <a:off x="4732600" y="392405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27" name="Google Shape;2218;p25"/>
            <p:cNvSpPr/>
            <p:nvPr/>
          </p:nvSpPr>
          <p:spPr>
            <a:xfrm>
              <a:off x="4732600" y="4271639"/>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28" name="Google Shape;2219;p25"/>
            <p:cNvSpPr/>
            <p:nvPr/>
          </p:nvSpPr>
          <p:spPr>
            <a:xfrm>
              <a:off x="4732600" y="461956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29" name="Google Shape;2220;p25"/>
            <p:cNvSpPr/>
            <p:nvPr/>
          </p:nvSpPr>
          <p:spPr>
            <a:xfrm>
              <a:off x="4732600" y="4945583"/>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50030" name="Google Shape;2221;p25"/>
          <p:cNvSpPr/>
          <p:nvPr/>
        </p:nvSpPr>
        <p:spPr>
          <a:xfrm>
            <a:off x="600600" y="1014000"/>
            <a:ext cx="7942800" cy="3748500"/>
          </a:xfrm>
          <a:prstGeom prst="rect"/>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31" name="Google Shape;2222;p25"/>
          <p:cNvSpPr/>
          <p:nvPr/>
        </p:nvSpPr>
        <p:spPr>
          <a:xfrm>
            <a:off x="560475" y="2957825"/>
            <a:ext cx="2307000" cy="1804675"/>
          </a:xfrm>
          <a:custGeom>
            <a:avLst/>
            <a:ahLst/>
            <a:rect l="l" t="t" r="r" b="b"/>
            <a:pathLst>
              <a:path w="92280" h="72187" extrusionOk="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32" name="Google Shape;2223;p25"/>
          <p:cNvSpPr/>
          <p:nvPr/>
        </p:nvSpPr>
        <p:spPr>
          <a:xfrm rot="1167777">
            <a:off x="3646616" y="888795"/>
            <a:ext cx="959985" cy="827598"/>
          </a:xfrm>
          <a:custGeom>
            <a:avLst/>
            <a:ahLst/>
            <a:rect l="l" t="t" r="r" b="b"/>
            <a:pathLst>
              <a:path w="20514" h="17685" extrusionOk="0">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33" name="Google Shape;2224;p25"/>
          <p:cNvSpPr/>
          <p:nvPr/>
        </p:nvSpPr>
        <p:spPr>
          <a:xfrm>
            <a:off x="6501081" y="714903"/>
            <a:ext cx="2188039" cy="1648209"/>
          </a:xfrm>
          <a:custGeom>
            <a:avLst/>
            <a:ahLst/>
            <a:rect l="l" t="t" r="r" b="b"/>
            <a:pathLst>
              <a:path w="13789" h="10387" extrusionOk="0">
                <a:moveTo>
                  <a:pt x="5267" y="0"/>
                </a:moveTo>
                <a:cubicBezTo>
                  <a:pt x="4358" y="0"/>
                  <a:pt x="3499" y="191"/>
                  <a:pt x="2786" y="634"/>
                </a:cubicBezTo>
                <a:cubicBezTo>
                  <a:pt x="1234" y="1649"/>
                  <a:pt x="1" y="4573"/>
                  <a:pt x="1035" y="6623"/>
                </a:cubicBezTo>
                <a:cubicBezTo>
                  <a:pt x="2262" y="8933"/>
                  <a:pt x="5711" y="10386"/>
                  <a:pt x="8376" y="10386"/>
                </a:cubicBezTo>
                <a:cubicBezTo>
                  <a:pt x="8695" y="10386"/>
                  <a:pt x="9002" y="10366"/>
                  <a:pt x="9292" y="10323"/>
                </a:cubicBezTo>
                <a:cubicBezTo>
                  <a:pt x="12615" y="9846"/>
                  <a:pt x="13789" y="5309"/>
                  <a:pt x="11819" y="2942"/>
                </a:cubicBezTo>
                <a:cubicBezTo>
                  <a:pt x="10514" y="1376"/>
                  <a:pt x="7709" y="0"/>
                  <a:pt x="5267"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67" name="Google Shape;2225;p25"/>
          <p:cNvGrpSpPr/>
          <p:nvPr/>
        </p:nvGrpSpPr>
        <p:grpSpPr>
          <a:xfrm>
            <a:off x="600600" y="519300"/>
            <a:ext cx="7942800" cy="494700"/>
            <a:chOff x="600600" y="519300"/>
            <a:chExt cx="7942800" cy="494700"/>
          </a:xfrm>
        </p:grpSpPr>
        <p:sp>
          <p:nvSpPr>
            <p:cNvPr id="1050034" name="Google Shape;2226;p25"/>
            <p:cNvSpPr/>
            <p:nvPr/>
          </p:nvSpPr>
          <p:spPr>
            <a:xfrm>
              <a:off x="600600" y="519300"/>
              <a:ext cx="7942800" cy="494700"/>
            </a:xfrm>
            <a:prstGeom prst="rect"/>
            <a:solidFill>
              <a:schemeClr val="accent4"/>
            </a:solid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68" name="Google Shape;2227;p25"/>
            <p:cNvGrpSpPr/>
            <p:nvPr/>
          </p:nvGrpSpPr>
          <p:grpSpPr>
            <a:xfrm>
              <a:off x="7542569" y="681111"/>
              <a:ext cx="789243" cy="171052"/>
              <a:chOff x="733775" y="310686"/>
              <a:chExt cx="789243" cy="171052"/>
            </a:xfrm>
          </p:grpSpPr>
          <p:sp>
            <p:nvSpPr>
              <p:cNvPr id="1050035" name="Google Shape;2228;p25"/>
              <p:cNvSpPr/>
              <p:nvPr/>
            </p:nvSpPr>
            <p:spPr>
              <a:xfrm>
                <a:off x="1364945" y="310686"/>
                <a:ext cx="158072" cy="171052"/>
              </a:xfrm>
              <a:prstGeom prst="rect"/>
            </p:spPr>
            <p:txBody>
              <a:bodyPr>
                <a:prstTxWarp prst="textPlain"/>
              </a:bodyPr>
              <a:p>
                <a:pPr algn="ctr" lvl="0"/>
                <a:r>
                  <a:rPr b="0" i="0">
                    <a:ln>
                      <a:noFill/>
                    </a:ln>
                    <a:solidFill>
                      <a:schemeClr val="lt2"/>
                    </a:solidFill>
                    <a:latin typeface="Gaegu;300"/>
                  </a:rPr>
                  <a:t>x</a:t>
                </a:r>
              </a:p>
            </p:txBody>
          </p:sp>
          <p:sp>
            <p:nvSpPr>
              <p:cNvPr id="1050036" name="Google Shape;2229;p25"/>
              <p:cNvSpPr/>
              <p:nvPr/>
            </p:nvSpPr>
            <p:spPr>
              <a:xfrm>
                <a:off x="733775" y="385383"/>
                <a:ext cx="155474" cy="21652"/>
              </a:xfrm>
              <a:prstGeom prst="rect"/>
            </p:spPr>
            <p:txBody>
              <a:bodyPr>
                <a:prstTxWarp prst="textPlain"/>
              </a:bodyPr>
              <a:p>
                <a:pPr algn="ctr" lvl="0"/>
                <a:r>
                  <a:rPr b="0" i="0">
                    <a:ln>
                      <a:noFill/>
                    </a:ln>
                    <a:solidFill>
                      <a:schemeClr val="lt2"/>
                    </a:solidFill>
                    <a:latin typeface="Gaegu;300"/>
                  </a:rPr>
                  <a:t>-</a:t>
                </a:r>
              </a:p>
            </p:txBody>
          </p:sp>
          <p:grpSp>
            <p:nvGrpSpPr>
              <p:cNvPr id="269" name="Google Shape;2230;p25"/>
              <p:cNvGrpSpPr/>
              <p:nvPr/>
            </p:nvGrpSpPr>
            <p:grpSpPr>
              <a:xfrm>
                <a:off x="1015525" y="313175"/>
                <a:ext cx="184510" cy="164017"/>
                <a:chOff x="7228702" y="774508"/>
                <a:chExt cx="285046" cy="253347"/>
              </a:xfrm>
            </p:grpSpPr>
            <p:grpSp>
              <p:nvGrpSpPr>
                <p:cNvPr id="270" name="Google Shape;2231;p25"/>
                <p:cNvGrpSpPr/>
                <p:nvPr/>
              </p:nvGrpSpPr>
              <p:grpSpPr>
                <a:xfrm>
                  <a:off x="7313001" y="774508"/>
                  <a:ext cx="200747" cy="228523"/>
                  <a:chOff x="7313001" y="774508"/>
                  <a:chExt cx="200747" cy="228523"/>
                </a:xfrm>
              </p:grpSpPr>
              <p:sp>
                <p:nvSpPr>
                  <p:cNvPr id="1050037" name="Google Shape;2232;p25"/>
                  <p:cNvSpPr/>
                  <p:nvPr/>
                </p:nvSpPr>
                <p:spPr>
                  <a:xfrm>
                    <a:off x="7315737" y="774508"/>
                    <a:ext cx="198011" cy="228523"/>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50038" name="Google Shape;2233;p25"/>
                  <p:cNvSpPr/>
                  <p:nvPr/>
                </p:nvSpPr>
                <p:spPr>
                  <a:xfrm>
                    <a:off x="7313001" y="778289"/>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271" name="Google Shape;2234;p25"/>
                <p:cNvGrpSpPr/>
                <p:nvPr/>
              </p:nvGrpSpPr>
              <p:grpSpPr>
                <a:xfrm>
                  <a:off x="7228702" y="809455"/>
                  <a:ext cx="200757" cy="218400"/>
                  <a:chOff x="7269477" y="781280"/>
                  <a:chExt cx="200757" cy="218400"/>
                </a:xfrm>
              </p:grpSpPr>
              <p:sp>
                <p:nvSpPr>
                  <p:cNvPr id="1050039" name="Google Shape;2235;p25"/>
                  <p:cNvSpPr/>
                  <p:nvPr/>
                </p:nvSpPr>
                <p:spPr>
                  <a:xfrm>
                    <a:off x="7269477" y="781280"/>
                    <a:ext cx="200749" cy="217216"/>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50040" name="Google Shape;2236;p25"/>
                  <p:cNvSpPr/>
                  <p:nvPr/>
                </p:nvSpPr>
                <p:spPr>
                  <a:xfrm>
                    <a:off x="7269491" y="782465"/>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grpSp>
        <p:grpSp>
          <p:nvGrpSpPr>
            <p:cNvPr id="272" name="Google Shape;2237;p25"/>
            <p:cNvGrpSpPr/>
            <p:nvPr/>
          </p:nvGrpSpPr>
          <p:grpSpPr>
            <a:xfrm>
              <a:off x="812189" y="664537"/>
              <a:ext cx="800559" cy="204209"/>
              <a:chOff x="747420" y="664537"/>
              <a:chExt cx="800559" cy="204209"/>
            </a:xfrm>
          </p:grpSpPr>
          <p:grpSp>
            <p:nvGrpSpPr>
              <p:cNvPr id="273" name="Google Shape;2238;p25"/>
              <p:cNvGrpSpPr/>
              <p:nvPr/>
            </p:nvGrpSpPr>
            <p:grpSpPr>
              <a:xfrm>
                <a:off x="1339984" y="664537"/>
                <a:ext cx="207995" cy="204209"/>
                <a:chOff x="1541700" y="658850"/>
                <a:chExt cx="253838" cy="249218"/>
              </a:xfrm>
            </p:grpSpPr>
            <p:sp>
              <p:nvSpPr>
                <p:cNvPr id="1050041" name="Google Shape;2239;p25"/>
                <p:cNvSpPr/>
                <p:nvPr/>
              </p:nvSpPr>
              <p:spPr>
                <a:xfrm>
                  <a:off x="1541700" y="658850"/>
                  <a:ext cx="253838" cy="249218"/>
                </a:xfrm>
                <a:custGeom>
                  <a:avLst/>
                  <a:ah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42" name="Google Shape;2240;p25"/>
                <p:cNvSpPr/>
                <p:nvPr/>
              </p:nvSpPr>
              <p:spPr>
                <a:xfrm>
                  <a:off x="1610522" y="731473"/>
                  <a:ext cx="118892" cy="100998"/>
                </a:xfrm>
                <a:custGeom>
                  <a:avLst/>
                  <a:ah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50043" name="Google Shape;2241;p25"/>
              <p:cNvSpPr/>
              <p:nvPr/>
            </p:nvSpPr>
            <p:spPr>
              <a:xfrm rot="-5400000">
                <a:off x="715100" y="702546"/>
                <a:ext cx="192827" cy="128187"/>
              </a:xfrm>
              <a:prstGeom prst="rect"/>
            </p:spPr>
            <p:txBody>
              <a:bodyPr>
                <a:prstTxWarp prst="textPlain"/>
              </a:bodyPr>
              <a:p>
                <a:pPr algn="ctr" lvl="0"/>
                <a:r>
                  <a:rPr b="0" i="0">
                    <a:ln>
                      <a:noFill/>
                    </a:ln>
                    <a:solidFill>
                      <a:schemeClr val="lt2"/>
                    </a:solidFill>
                    <a:latin typeface="Gaegu;300"/>
                  </a:rPr>
                  <a:t>^</a:t>
                </a:r>
              </a:p>
            </p:txBody>
          </p:sp>
          <p:sp>
            <p:nvSpPr>
              <p:cNvPr id="1050044" name="Google Shape;2242;p25"/>
              <p:cNvSpPr/>
              <p:nvPr/>
            </p:nvSpPr>
            <p:spPr>
              <a:xfrm rot="5400000" flipH="1">
                <a:off x="1011380" y="702546"/>
                <a:ext cx="192827" cy="128187"/>
              </a:xfrm>
              <a:prstGeom prst="rect"/>
            </p:spPr>
            <p:txBody>
              <a:bodyPr>
                <a:prstTxWarp prst="textPlain"/>
              </a:bodyPr>
              <a:p>
                <a:pPr algn="ctr" lvl="0"/>
                <a:r>
                  <a:rPr b="0" i="0">
                    <a:ln>
                      <a:noFill/>
                    </a:ln>
                    <a:solidFill>
                      <a:schemeClr val="lt2"/>
                    </a:solidFill>
                    <a:latin typeface="Gaegu;300"/>
                  </a:rPr>
                  <a:t>^</a:t>
                </a:r>
              </a:p>
            </p:txBody>
          </p:sp>
        </p:grpSp>
      </p:grpSp>
      <p:grpSp>
        <p:nvGrpSpPr>
          <p:cNvPr id="274" name=""/>
          <p:cNvGrpSpPr/>
          <p:nvPr/>
        </p:nvGrpSpPr>
        <p:grpSpPr>
          <a:xfrm/>
        </p:grpSpPr>
        <p:sp>
          <p:nvSpPr>
            <p:cNvPr id="1050045" name=""/>
            <p:cNvSpPr/>
            <p:nvPr/>
          </p:nvSpPr>
          <p:spPr/>
        </p:sp>
        <p:sp>
          <p:nvSpPr>
            <p:cNvPr id="1050046" name="Google Shape;2248;p25"/>
            <p:cNvSpPr/>
            <p:nvPr/>
          </p:nvSpPr>
          <p:spPr>
            <a:xfrm>
              <a:off x="3205650" y="3094325"/>
              <a:ext cx="22350" cy="22600"/>
            </a:xfrm>
            <a:custGeom>
              <a:avLst/>
              <a:ah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47" name="Google Shape;2249;p25"/>
            <p:cNvSpPr/>
            <p:nvPr/>
          </p:nvSpPr>
          <p:spPr>
            <a:xfrm>
              <a:off x="3182750" y="3155225"/>
              <a:ext cx="18425" cy="19500"/>
            </a:xfrm>
            <a:custGeom>
              <a:avLst/>
              <a:ah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48" name="Google Shape;2250;p25"/>
            <p:cNvSpPr/>
            <p:nvPr/>
          </p:nvSpPr>
          <p:spPr>
            <a:xfrm>
              <a:off x="3165350" y="3033050"/>
              <a:ext cx="26875" cy="29250"/>
            </a:xfrm>
            <a:custGeom>
              <a:avLst/>
              <a:ah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49" name="Google Shape;2251;p25"/>
            <p:cNvSpPr/>
            <p:nvPr/>
          </p:nvSpPr>
          <p:spPr>
            <a:xfrm>
              <a:off x="3150425" y="3082275"/>
              <a:ext cx="25900" cy="26450"/>
            </a:xfrm>
            <a:custGeom>
              <a:avLst/>
              <a:ah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50050" name="Google Shape;2252;p25"/>
          <p:cNvSpPr/>
          <p:nvPr/>
        </p:nvSpPr>
        <p:spPr>
          <a:xfrm>
            <a:off x="600600" y="1014000"/>
            <a:ext cx="7942800" cy="3748500"/>
          </a:xfrm>
          <a:prstGeom prst="rect"/>
          <a:no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51" name="Google Shape;2253;p25"/>
          <p:cNvSpPr txBox="1"/>
          <p:nvPr>
            <p:ph type="subTitle" idx="1"/>
          </p:nvPr>
        </p:nvSpPr>
        <p:spPr>
          <a:xfrm>
            <a:off x="982575" y="2005050"/>
            <a:ext cx="3254100" cy="1766400"/>
          </a:xfrm>
          <a:prstGeom prst="rect"/>
          <a:solidFill>
            <a:schemeClr val="lt2"/>
          </a:solidFill>
          <a:ln w="28575" cap="flat" cmpd="sng">
            <a:solidFill>
              <a:schemeClr val="accent1"/>
            </a:solidFill>
            <a:prstDash val="solid"/>
            <a:round/>
            <a:headEnd type="none" w="sm" len="sm"/>
            <a:tailEnd type="none" w="sm" len="sm"/>
          </a:ln>
        </p:spPr>
        <p:txBody>
          <a:bodyPr anchor="ctr" anchorCtr="0" bIns="0" lIns="0" rIns="0" spcFirstLastPara="1" tIns="0" wrap="square">
            <a:noAutofit/>
          </a:bodyPr>
          <a:lstStyle>
            <a:lvl1pPr algn="ctr" lvl="0" rtl="0">
              <a:lnSpc>
                <a:spcPct val="100000"/>
              </a:lnSpc>
              <a:spcBef>
                <a:spcPts val="0"/>
              </a:spcBef>
              <a:spcAft>
                <a:spcPts val="0"/>
              </a:spcAft>
              <a:buSzPts val="1600"/>
              <a:buNone/>
              <a:defRPr sz="1800"/>
            </a:lvl1pPr>
            <a:lvl2pPr algn="ctr" lvl="1" rtl="0">
              <a:lnSpc>
                <a:spcPct val="100000"/>
              </a:lnSpc>
              <a:spcBef>
                <a:spcPts val="0"/>
              </a:spcBef>
              <a:spcAft>
                <a:spcPts val="0"/>
              </a:spcAft>
              <a:buSzPts val="1600"/>
              <a:buNone/>
            </a:lvl2pPr>
            <a:lvl3pPr algn="ctr" lvl="2" rtl="0">
              <a:lnSpc>
                <a:spcPct val="100000"/>
              </a:lnSpc>
              <a:spcBef>
                <a:spcPts val="0"/>
              </a:spcBef>
              <a:spcAft>
                <a:spcPts val="0"/>
              </a:spcAft>
              <a:buSzPts val="1600"/>
              <a:buNone/>
            </a:lvl3pPr>
            <a:lvl4pPr algn="ctr" lvl="3" rtl="0">
              <a:lnSpc>
                <a:spcPct val="100000"/>
              </a:lnSpc>
              <a:spcBef>
                <a:spcPts val="0"/>
              </a:spcBef>
              <a:spcAft>
                <a:spcPts val="0"/>
              </a:spcAft>
              <a:buSzPts val="1600"/>
              <a:buNone/>
            </a:lvl4pPr>
            <a:lvl5pPr algn="ctr" lvl="4" rtl="0">
              <a:lnSpc>
                <a:spcPct val="100000"/>
              </a:lnSpc>
              <a:spcBef>
                <a:spcPts val="0"/>
              </a:spcBef>
              <a:spcAft>
                <a:spcPts val="0"/>
              </a:spcAft>
              <a:buSzPts val="1600"/>
              <a:buNone/>
            </a:lvl5pPr>
            <a:lvl6pPr algn="ctr" lvl="5" rtl="0">
              <a:lnSpc>
                <a:spcPct val="100000"/>
              </a:lnSpc>
              <a:spcBef>
                <a:spcPts val="0"/>
              </a:spcBef>
              <a:spcAft>
                <a:spcPts val="0"/>
              </a:spcAft>
              <a:buSzPts val="1600"/>
              <a:buNone/>
            </a:lvl6pPr>
            <a:lvl7pPr algn="ctr" lvl="6" rtl="0">
              <a:lnSpc>
                <a:spcPct val="100000"/>
              </a:lnSpc>
              <a:spcBef>
                <a:spcPts val="0"/>
              </a:spcBef>
              <a:spcAft>
                <a:spcPts val="0"/>
              </a:spcAft>
              <a:buSzPts val="1600"/>
              <a:buNone/>
            </a:lvl7pPr>
            <a:lvl8pPr algn="ctr" lvl="7" rtl="0">
              <a:lnSpc>
                <a:spcPct val="100000"/>
              </a:lnSpc>
              <a:spcBef>
                <a:spcPts val="0"/>
              </a:spcBef>
              <a:spcAft>
                <a:spcPts val="0"/>
              </a:spcAft>
              <a:buSzPts val="1600"/>
              <a:buNone/>
            </a:lvl8pPr>
            <a:lvl9pPr algn="ctr" lvl="8" rtl="0">
              <a:lnSpc>
                <a:spcPct val="100000"/>
              </a:lnSpc>
              <a:spcBef>
                <a:spcPts val="0"/>
              </a:spcBef>
              <a:spcAft>
                <a:spcPts val="0"/>
              </a:spcAft>
              <a:buSzPts val="1600"/>
              <a:buNone/>
            </a:lvl9pPr>
          </a:lstStyle>
          <a:p/>
        </p:txBody>
      </p:sp>
      <p:sp>
        <p:nvSpPr>
          <p:cNvPr id="1050052" name="Google Shape;2254;p25"/>
          <p:cNvSpPr txBox="1"/>
          <p:nvPr>
            <p:ph type="title"/>
          </p:nvPr>
        </p:nvSpPr>
        <p:spPr>
          <a:xfrm>
            <a:off x="720000" y="445025"/>
            <a:ext cx="7704000" cy="572700"/>
          </a:xfrm>
          <a:prstGeom prst="rect"/>
        </p:spPr>
        <p:txBody>
          <a:bodyPr anchor="ctr" anchorCtr="0" bIns="0" lIns="0" rIns="0" spcFirstLastPara="1" tIns="0" wrap="square">
            <a:noAutofit/>
          </a:bodyPr>
          <a:lstStyle>
            <a:lvl1pPr lvl="0" rtl="0">
              <a:spcBef>
                <a:spcPts val="0"/>
              </a:spcBef>
              <a:spcAft>
                <a:spcPts val="0"/>
              </a:spcAft>
              <a:buSzPts val="30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2">
  <p:cSld name="CUSTOM_13_1">
    <p:spTree>
      <p:nvGrpSpPr>
        <p:cNvPr id="298" name="Shape 2255"/>
        <p:cNvGrpSpPr/>
        <p:nvPr/>
      </p:nvGrpSpPr>
      <p:grpSpPr>
        <a:xfrm>
          <a:off x="0" y="0"/>
          <a:ext cx="0" cy="0"/>
          <a:chOff x="0" y="0"/>
          <a:chExt cx="0" cy="0"/>
        </a:xfrm>
      </p:grpSpPr>
      <p:grpSp>
        <p:nvGrpSpPr>
          <p:cNvPr id="299" name="Google Shape;2256;p26"/>
          <p:cNvGrpSpPr/>
          <p:nvPr/>
        </p:nvGrpSpPr>
        <p:grpSpPr>
          <a:xfrm>
            <a:off x="-23004" y="-1"/>
            <a:ext cx="9177565" cy="5143390"/>
            <a:chOff x="-23004" y="-1"/>
            <a:chExt cx="9177565" cy="5143390"/>
          </a:xfrm>
        </p:grpSpPr>
        <p:sp>
          <p:nvSpPr>
            <p:cNvPr id="1050291" name="Google Shape;2257;p26"/>
            <p:cNvSpPr/>
            <p:nvPr/>
          </p:nvSpPr>
          <p:spPr>
            <a:xfrm>
              <a:off x="-22991"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92" name="Google Shape;2258;p26"/>
            <p:cNvSpPr/>
            <p:nvPr/>
          </p:nvSpPr>
          <p:spPr>
            <a:xfrm>
              <a:off x="324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93" name="Google Shape;2259;p26"/>
            <p:cNvSpPr/>
            <p:nvPr/>
          </p:nvSpPr>
          <p:spPr>
            <a:xfrm>
              <a:off x="650686"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94" name="Google Shape;2260;p26"/>
            <p:cNvSpPr/>
            <p:nvPr/>
          </p:nvSpPr>
          <p:spPr>
            <a:xfrm>
              <a:off x="9986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95" name="Google Shape;2261;p26"/>
            <p:cNvSpPr/>
            <p:nvPr/>
          </p:nvSpPr>
          <p:spPr>
            <a:xfrm>
              <a:off x="1346531"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96" name="Google Shape;2262;p26"/>
            <p:cNvSpPr/>
            <p:nvPr/>
          </p:nvSpPr>
          <p:spPr>
            <a:xfrm>
              <a:off x="1672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97" name="Google Shape;2263;p26"/>
            <p:cNvSpPr/>
            <p:nvPr/>
          </p:nvSpPr>
          <p:spPr>
            <a:xfrm>
              <a:off x="20202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98" name="Google Shape;2264;p26"/>
            <p:cNvSpPr/>
            <p:nvPr/>
          </p:nvSpPr>
          <p:spPr>
            <a:xfrm>
              <a:off x="236813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99" name="Google Shape;2265;p26"/>
            <p:cNvSpPr/>
            <p:nvPr/>
          </p:nvSpPr>
          <p:spPr>
            <a:xfrm>
              <a:off x="26941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00" name="Google Shape;2266;p26"/>
            <p:cNvSpPr/>
            <p:nvPr/>
          </p:nvSpPr>
          <p:spPr>
            <a:xfrm>
              <a:off x="3041740"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01" name="Google Shape;2267;p26"/>
            <p:cNvSpPr/>
            <p:nvPr/>
          </p:nvSpPr>
          <p:spPr>
            <a:xfrm>
              <a:off x="338966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02" name="Google Shape;2268;p26"/>
            <p:cNvSpPr/>
            <p:nvPr/>
          </p:nvSpPr>
          <p:spPr>
            <a:xfrm>
              <a:off x="37157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03" name="Google Shape;2269;p26"/>
            <p:cNvSpPr/>
            <p:nvPr/>
          </p:nvSpPr>
          <p:spPr>
            <a:xfrm>
              <a:off x="406333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04" name="Google Shape;2270;p26"/>
            <p:cNvSpPr/>
            <p:nvPr/>
          </p:nvSpPr>
          <p:spPr>
            <a:xfrm>
              <a:off x="4411262"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05" name="Google Shape;2271;p26"/>
            <p:cNvSpPr/>
            <p:nvPr/>
          </p:nvSpPr>
          <p:spPr>
            <a:xfrm>
              <a:off x="-23004" y="176275"/>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06" name="Google Shape;2272;p26"/>
            <p:cNvSpPr/>
            <p:nvPr/>
          </p:nvSpPr>
          <p:spPr>
            <a:xfrm>
              <a:off x="-23004" y="52386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07" name="Google Shape;2273;p26"/>
            <p:cNvSpPr/>
            <p:nvPr/>
          </p:nvSpPr>
          <p:spPr>
            <a:xfrm>
              <a:off x="-23004" y="84988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08" name="Google Shape;2274;p26"/>
            <p:cNvSpPr/>
            <p:nvPr/>
          </p:nvSpPr>
          <p:spPr>
            <a:xfrm>
              <a:off x="-23004" y="119780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09" name="Google Shape;2275;p26"/>
            <p:cNvSpPr/>
            <p:nvPr/>
          </p:nvSpPr>
          <p:spPr>
            <a:xfrm>
              <a:off x="-23004" y="155450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10" name="Google Shape;2276;p26"/>
            <p:cNvSpPr/>
            <p:nvPr/>
          </p:nvSpPr>
          <p:spPr>
            <a:xfrm>
              <a:off x="-23004" y="1880590"/>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11" name="Google Shape;2277;p26"/>
            <p:cNvSpPr/>
            <p:nvPr/>
          </p:nvSpPr>
          <p:spPr>
            <a:xfrm>
              <a:off x="-23004" y="222851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12" name="Google Shape;2278;p26"/>
            <p:cNvSpPr/>
            <p:nvPr/>
          </p:nvSpPr>
          <p:spPr>
            <a:xfrm>
              <a:off x="-23004" y="257636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13" name="Google Shape;2279;p26"/>
            <p:cNvSpPr/>
            <p:nvPr/>
          </p:nvSpPr>
          <p:spPr>
            <a:xfrm>
              <a:off x="-23004" y="2902455"/>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14" name="Google Shape;2280;p26"/>
            <p:cNvSpPr/>
            <p:nvPr/>
          </p:nvSpPr>
          <p:spPr>
            <a:xfrm>
              <a:off x="-23004" y="3250042"/>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15" name="Google Shape;2281;p26"/>
            <p:cNvSpPr/>
            <p:nvPr/>
          </p:nvSpPr>
          <p:spPr>
            <a:xfrm>
              <a:off x="-23004" y="359796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16" name="Google Shape;2282;p26"/>
            <p:cNvSpPr/>
            <p:nvPr/>
          </p:nvSpPr>
          <p:spPr>
            <a:xfrm>
              <a:off x="-23004" y="392405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17" name="Google Shape;2283;p26"/>
            <p:cNvSpPr/>
            <p:nvPr/>
          </p:nvSpPr>
          <p:spPr>
            <a:xfrm>
              <a:off x="-23004" y="4271639"/>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18" name="Google Shape;2284;p26"/>
            <p:cNvSpPr/>
            <p:nvPr/>
          </p:nvSpPr>
          <p:spPr>
            <a:xfrm>
              <a:off x="-23004" y="461956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19" name="Google Shape;2285;p26"/>
            <p:cNvSpPr/>
            <p:nvPr/>
          </p:nvSpPr>
          <p:spPr>
            <a:xfrm>
              <a:off x="-23004" y="4945583"/>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20" name="Google Shape;2286;p26"/>
            <p:cNvSpPr/>
            <p:nvPr/>
          </p:nvSpPr>
          <p:spPr>
            <a:xfrm>
              <a:off x="4732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21" name="Google Shape;2287;p26"/>
            <p:cNvSpPr/>
            <p:nvPr/>
          </p:nvSpPr>
          <p:spPr>
            <a:xfrm>
              <a:off x="505868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22" name="Google Shape;2288;p26"/>
            <p:cNvSpPr/>
            <p:nvPr/>
          </p:nvSpPr>
          <p:spPr>
            <a:xfrm>
              <a:off x="5406608"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23" name="Google Shape;2289;p26"/>
            <p:cNvSpPr/>
            <p:nvPr/>
          </p:nvSpPr>
          <p:spPr>
            <a:xfrm>
              <a:off x="57541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24" name="Google Shape;2290;p26"/>
            <p:cNvSpPr/>
            <p:nvPr/>
          </p:nvSpPr>
          <p:spPr>
            <a:xfrm>
              <a:off x="6080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25" name="Google Shape;2291;p26"/>
            <p:cNvSpPr/>
            <p:nvPr/>
          </p:nvSpPr>
          <p:spPr>
            <a:xfrm>
              <a:off x="64282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26" name="Google Shape;2292;p26"/>
            <p:cNvSpPr/>
            <p:nvPr/>
          </p:nvSpPr>
          <p:spPr>
            <a:xfrm>
              <a:off x="677579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27" name="Google Shape;2293;p26"/>
            <p:cNvSpPr/>
            <p:nvPr/>
          </p:nvSpPr>
          <p:spPr>
            <a:xfrm>
              <a:off x="710188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28" name="Google Shape;2294;p26"/>
            <p:cNvSpPr/>
            <p:nvPr/>
          </p:nvSpPr>
          <p:spPr>
            <a:xfrm>
              <a:off x="74498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29" name="Google Shape;2295;p26"/>
            <p:cNvSpPr/>
            <p:nvPr/>
          </p:nvSpPr>
          <p:spPr>
            <a:xfrm>
              <a:off x="779739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30" name="Google Shape;2296;p26"/>
            <p:cNvSpPr/>
            <p:nvPr/>
          </p:nvSpPr>
          <p:spPr>
            <a:xfrm>
              <a:off x="8123417"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31" name="Google Shape;2297;p26"/>
            <p:cNvSpPr/>
            <p:nvPr/>
          </p:nvSpPr>
          <p:spPr>
            <a:xfrm>
              <a:off x="8471339"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32" name="Google Shape;2298;p26"/>
            <p:cNvSpPr/>
            <p:nvPr/>
          </p:nvSpPr>
          <p:spPr>
            <a:xfrm>
              <a:off x="882837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33" name="Google Shape;2299;p26"/>
            <p:cNvSpPr/>
            <p:nvPr/>
          </p:nvSpPr>
          <p:spPr>
            <a:xfrm>
              <a:off x="915445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34" name="Google Shape;2300;p26"/>
            <p:cNvSpPr/>
            <p:nvPr/>
          </p:nvSpPr>
          <p:spPr>
            <a:xfrm>
              <a:off x="4732600" y="176275"/>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35" name="Google Shape;2301;p26"/>
            <p:cNvSpPr/>
            <p:nvPr/>
          </p:nvSpPr>
          <p:spPr>
            <a:xfrm>
              <a:off x="4732600" y="52386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36" name="Google Shape;2302;p26"/>
            <p:cNvSpPr/>
            <p:nvPr/>
          </p:nvSpPr>
          <p:spPr>
            <a:xfrm>
              <a:off x="4732600" y="84988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37" name="Google Shape;2303;p26"/>
            <p:cNvSpPr/>
            <p:nvPr/>
          </p:nvSpPr>
          <p:spPr>
            <a:xfrm>
              <a:off x="4732600" y="119780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38" name="Google Shape;2304;p26"/>
            <p:cNvSpPr/>
            <p:nvPr/>
          </p:nvSpPr>
          <p:spPr>
            <a:xfrm>
              <a:off x="4732600" y="155450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39" name="Google Shape;2305;p26"/>
            <p:cNvSpPr/>
            <p:nvPr/>
          </p:nvSpPr>
          <p:spPr>
            <a:xfrm>
              <a:off x="4732600" y="1880590"/>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40" name="Google Shape;2306;p26"/>
            <p:cNvSpPr/>
            <p:nvPr/>
          </p:nvSpPr>
          <p:spPr>
            <a:xfrm>
              <a:off x="4732600" y="222851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41" name="Google Shape;2307;p26"/>
            <p:cNvSpPr/>
            <p:nvPr/>
          </p:nvSpPr>
          <p:spPr>
            <a:xfrm>
              <a:off x="4732600" y="257636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42" name="Google Shape;2308;p26"/>
            <p:cNvSpPr/>
            <p:nvPr/>
          </p:nvSpPr>
          <p:spPr>
            <a:xfrm>
              <a:off x="4732600" y="2902455"/>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43" name="Google Shape;2309;p26"/>
            <p:cNvSpPr/>
            <p:nvPr/>
          </p:nvSpPr>
          <p:spPr>
            <a:xfrm>
              <a:off x="4732600" y="3250042"/>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44" name="Google Shape;2310;p26"/>
            <p:cNvSpPr/>
            <p:nvPr/>
          </p:nvSpPr>
          <p:spPr>
            <a:xfrm>
              <a:off x="4732600" y="359796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45" name="Google Shape;2311;p26"/>
            <p:cNvSpPr/>
            <p:nvPr/>
          </p:nvSpPr>
          <p:spPr>
            <a:xfrm>
              <a:off x="4732600" y="392405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46" name="Google Shape;2312;p26"/>
            <p:cNvSpPr/>
            <p:nvPr/>
          </p:nvSpPr>
          <p:spPr>
            <a:xfrm>
              <a:off x="4732600" y="4271639"/>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47" name="Google Shape;2313;p26"/>
            <p:cNvSpPr/>
            <p:nvPr/>
          </p:nvSpPr>
          <p:spPr>
            <a:xfrm>
              <a:off x="4732600" y="461956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48" name="Google Shape;2314;p26"/>
            <p:cNvSpPr/>
            <p:nvPr/>
          </p:nvSpPr>
          <p:spPr>
            <a:xfrm>
              <a:off x="4732600" y="4945583"/>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50349" name="Google Shape;2315;p26"/>
          <p:cNvSpPr/>
          <p:nvPr/>
        </p:nvSpPr>
        <p:spPr>
          <a:xfrm>
            <a:off x="600600" y="1014000"/>
            <a:ext cx="7942800" cy="3748500"/>
          </a:xfrm>
          <a:prstGeom prst="rect"/>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300" name="Google Shape;2316;p26"/>
          <p:cNvGrpSpPr/>
          <p:nvPr/>
        </p:nvGrpSpPr>
        <p:grpSpPr>
          <a:xfrm>
            <a:off x="6829904" y="1017710"/>
            <a:ext cx="1687164" cy="1428675"/>
            <a:chOff x="478350" y="433625"/>
            <a:chExt cx="811800" cy="687425"/>
          </a:xfrm>
        </p:grpSpPr>
        <p:sp>
          <p:nvSpPr>
            <p:cNvPr id="1050350" name="Google Shape;2317;p26"/>
            <p:cNvSpPr/>
            <p:nvPr/>
          </p:nvSpPr>
          <p:spPr>
            <a:xfrm>
              <a:off x="505225" y="579850"/>
              <a:ext cx="5000" cy="5000"/>
            </a:xfrm>
            <a:custGeom>
              <a:avLst/>
              <a:ahLst/>
              <a:rect l="l" t="t" r="r" b="b"/>
              <a:pathLst>
                <a:path w="200" h="200" extrusionOk="0">
                  <a:moveTo>
                    <a:pt x="120" y="200"/>
                  </a:moveTo>
                  <a:cubicBezTo>
                    <a:pt x="140" y="140"/>
                    <a:pt x="199" y="41"/>
                    <a:pt x="120" y="1"/>
                  </a:cubicBezTo>
                  <a:cubicBezTo>
                    <a:pt x="40" y="41"/>
                    <a:pt x="0" y="140"/>
                    <a:pt x="120" y="20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51" name="Google Shape;2318;p26"/>
            <p:cNvSpPr/>
            <p:nvPr/>
          </p:nvSpPr>
          <p:spPr>
            <a:xfrm>
              <a:off x="519650" y="589300"/>
              <a:ext cx="5000" cy="5000"/>
            </a:xfrm>
            <a:custGeom>
              <a:avLst/>
              <a:ahLst/>
              <a:rect l="l" t="t" r="r" b="b"/>
              <a:pathLst>
                <a:path w="200" h="200" extrusionOk="0">
                  <a:moveTo>
                    <a:pt x="199" y="140"/>
                  </a:moveTo>
                  <a:cubicBezTo>
                    <a:pt x="179" y="120"/>
                    <a:pt x="159" y="100"/>
                    <a:pt x="179" y="41"/>
                  </a:cubicBezTo>
                  <a:lnTo>
                    <a:pt x="40" y="1"/>
                  </a:lnTo>
                  <a:lnTo>
                    <a:pt x="0" y="120"/>
                  </a:lnTo>
                  <a:cubicBezTo>
                    <a:pt x="80" y="140"/>
                    <a:pt x="179" y="200"/>
                    <a:pt x="199" y="14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52" name="Google Shape;2319;p26"/>
            <p:cNvSpPr/>
            <p:nvPr/>
          </p:nvSpPr>
          <p:spPr>
            <a:xfrm>
              <a:off x="478350" y="590800"/>
              <a:ext cx="58225" cy="311400"/>
            </a:xfrm>
            <a:custGeom>
              <a:avLst/>
              <a:ahLst/>
              <a:rect l="l" t="t" r="r" b="b"/>
              <a:pathLst>
                <a:path w="2329" h="12456" extrusionOk="0">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53" name="Google Shape;2320;p26"/>
            <p:cNvSpPr/>
            <p:nvPr/>
          </p:nvSpPr>
          <p:spPr>
            <a:xfrm>
              <a:off x="618625" y="433625"/>
              <a:ext cx="671525" cy="687425"/>
            </a:xfrm>
            <a:custGeom>
              <a:avLst/>
              <a:ahLst/>
              <a:rect l="l" t="t" r="r" b="b"/>
              <a:pathLst>
                <a:path w="26861" h="27497" extrusionOk="0">
                  <a:moveTo>
                    <a:pt x="26781" y="15479"/>
                  </a:moveTo>
                  <a:cubicBezTo>
                    <a:pt x="26721" y="14823"/>
                    <a:pt x="26701" y="14186"/>
                    <a:pt x="26582" y="13629"/>
                  </a:cubicBezTo>
                  <a:cubicBezTo>
                    <a:pt x="26542" y="13430"/>
                    <a:pt x="26443" y="13251"/>
                    <a:pt x="26403" y="13052"/>
                  </a:cubicBezTo>
                  <a:cubicBezTo>
                    <a:pt x="26224" y="12236"/>
                    <a:pt x="26164" y="11401"/>
                    <a:pt x="25945" y="10605"/>
                  </a:cubicBezTo>
                  <a:cubicBezTo>
                    <a:pt x="25866" y="10346"/>
                    <a:pt x="25726" y="10088"/>
                    <a:pt x="25647" y="9829"/>
                  </a:cubicBezTo>
                  <a:cubicBezTo>
                    <a:pt x="25567" y="9570"/>
                    <a:pt x="25567" y="9292"/>
                    <a:pt x="25488" y="9013"/>
                  </a:cubicBezTo>
                  <a:cubicBezTo>
                    <a:pt x="25408" y="8735"/>
                    <a:pt x="25289" y="8476"/>
                    <a:pt x="25189" y="8217"/>
                  </a:cubicBezTo>
                  <a:cubicBezTo>
                    <a:pt x="25070" y="7819"/>
                    <a:pt x="24851" y="7422"/>
                    <a:pt x="24712" y="7183"/>
                  </a:cubicBezTo>
                  <a:cubicBezTo>
                    <a:pt x="24592" y="6964"/>
                    <a:pt x="24553" y="6765"/>
                    <a:pt x="24473" y="6606"/>
                  </a:cubicBezTo>
                  <a:cubicBezTo>
                    <a:pt x="24334" y="6248"/>
                    <a:pt x="24095" y="5929"/>
                    <a:pt x="23896" y="5611"/>
                  </a:cubicBezTo>
                  <a:cubicBezTo>
                    <a:pt x="23836" y="5511"/>
                    <a:pt x="23856" y="5372"/>
                    <a:pt x="23797" y="5293"/>
                  </a:cubicBezTo>
                  <a:cubicBezTo>
                    <a:pt x="23737" y="5193"/>
                    <a:pt x="23598" y="5133"/>
                    <a:pt x="23538" y="5034"/>
                  </a:cubicBezTo>
                  <a:cubicBezTo>
                    <a:pt x="23538" y="5034"/>
                    <a:pt x="23538" y="4934"/>
                    <a:pt x="23498" y="4895"/>
                  </a:cubicBezTo>
                  <a:cubicBezTo>
                    <a:pt x="23319" y="4636"/>
                    <a:pt x="23160" y="4338"/>
                    <a:pt x="22961" y="4119"/>
                  </a:cubicBezTo>
                  <a:cubicBezTo>
                    <a:pt x="22881" y="4019"/>
                    <a:pt x="22782" y="3940"/>
                    <a:pt x="22702" y="3840"/>
                  </a:cubicBezTo>
                  <a:cubicBezTo>
                    <a:pt x="22603" y="3721"/>
                    <a:pt x="22523" y="3582"/>
                    <a:pt x="22503" y="3562"/>
                  </a:cubicBezTo>
                  <a:cubicBezTo>
                    <a:pt x="22424" y="3442"/>
                    <a:pt x="22284" y="3422"/>
                    <a:pt x="22185" y="3323"/>
                  </a:cubicBezTo>
                  <a:cubicBezTo>
                    <a:pt x="22145" y="3263"/>
                    <a:pt x="22165" y="3204"/>
                    <a:pt x="22145" y="3164"/>
                  </a:cubicBezTo>
                  <a:cubicBezTo>
                    <a:pt x="22105" y="3124"/>
                    <a:pt x="22006" y="3104"/>
                    <a:pt x="21966" y="3044"/>
                  </a:cubicBezTo>
                  <a:cubicBezTo>
                    <a:pt x="21707" y="2746"/>
                    <a:pt x="21409" y="2388"/>
                    <a:pt x="21051" y="2129"/>
                  </a:cubicBezTo>
                  <a:cubicBezTo>
                    <a:pt x="20951" y="2069"/>
                    <a:pt x="20832" y="2050"/>
                    <a:pt x="20752" y="1990"/>
                  </a:cubicBezTo>
                  <a:cubicBezTo>
                    <a:pt x="20633" y="1910"/>
                    <a:pt x="20553" y="1811"/>
                    <a:pt x="20454" y="1731"/>
                  </a:cubicBezTo>
                  <a:cubicBezTo>
                    <a:pt x="20255" y="1592"/>
                    <a:pt x="20056" y="1492"/>
                    <a:pt x="19837" y="1373"/>
                  </a:cubicBezTo>
                  <a:cubicBezTo>
                    <a:pt x="19419" y="1134"/>
                    <a:pt x="19002" y="955"/>
                    <a:pt x="18584" y="756"/>
                  </a:cubicBezTo>
                  <a:cubicBezTo>
                    <a:pt x="17768" y="398"/>
                    <a:pt x="16912" y="140"/>
                    <a:pt x="16077" y="40"/>
                  </a:cubicBezTo>
                  <a:cubicBezTo>
                    <a:pt x="15321" y="40"/>
                    <a:pt x="14604" y="0"/>
                    <a:pt x="13928" y="40"/>
                  </a:cubicBezTo>
                  <a:cubicBezTo>
                    <a:pt x="13829" y="40"/>
                    <a:pt x="13749" y="0"/>
                    <a:pt x="13649" y="20"/>
                  </a:cubicBezTo>
                  <a:cubicBezTo>
                    <a:pt x="13590" y="20"/>
                    <a:pt x="13510" y="80"/>
                    <a:pt x="13451" y="100"/>
                  </a:cubicBezTo>
                  <a:cubicBezTo>
                    <a:pt x="13271" y="120"/>
                    <a:pt x="13072" y="100"/>
                    <a:pt x="12913" y="120"/>
                  </a:cubicBezTo>
                  <a:cubicBezTo>
                    <a:pt x="12754" y="159"/>
                    <a:pt x="12595" y="219"/>
                    <a:pt x="12436" y="279"/>
                  </a:cubicBezTo>
                  <a:cubicBezTo>
                    <a:pt x="12356" y="299"/>
                    <a:pt x="12277" y="299"/>
                    <a:pt x="12197" y="319"/>
                  </a:cubicBezTo>
                  <a:cubicBezTo>
                    <a:pt x="12197" y="319"/>
                    <a:pt x="12157" y="418"/>
                    <a:pt x="12137" y="418"/>
                  </a:cubicBezTo>
                  <a:cubicBezTo>
                    <a:pt x="12098" y="458"/>
                    <a:pt x="12018" y="398"/>
                    <a:pt x="11978" y="418"/>
                  </a:cubicBezTo>
                  <a:cubicBezTo>
                    <a:pt x="11401" y="617"/>
                    <a:pt x="10765" y="756"/>
                    <a:pt x="10168" y="876"/>
                  </a:cubicBezTo>
                  <a:cubicBezTo>
                    <a:pt x="9790" y="955"/>
                    <a:pt x="9451" y="1055"/>
                    <a:pt x="9113" y="1174"/>
                  </a:cubicBezTo>
                  <a:cubicBezTo>
                    <a:pt x="6944" y="1393"/>
                    <a:pt x="5034" y="2030"/>
                    <a:pt x="3284" y="3960"/>
                  </a:cubicBezTo>
                  <a:cubicBezTo>
                    <a:pt x="3204" y="4039"/>
                    <a:pt x="3124" y="4139"/>
                    <a:pt x="3065" y="4238"/>
                  </a:cubicBezTo>
                  <a:cubicBezTo>
                    <a:pt x="3045" y="4218"/>
                    <a:pt x="3025" y="4198"/>
                    <a:pt x="3025" y="4198"/>
                  </a:cubicBezTo>
                  <a:cubicBezTo>
                    <a:pt x="2925" y="4079"/>
                    <a:pt x="2826" y="4159"/>
                    <a:pt x="2746" y="4178"/>
                  </a:cubicBezTo>
                  <a:cubicBezTo>
                    <a:pt x="2707" y="4198"/>
                    <a:pt x="2647" y="4238"/>
                    <a:pt x="2607" y="4278"/>
                  </a:cubicBezTo>
                  <a:cubicBezTo>
                    <a:pt x="2408" y="4417"/>
                    <a:pt x="2209" y="4636"/>
                    <a:pt x="2070" y="4895"/>
                  </a:cubicBezTo>
                  <a:cubicBezTo>
                    <a:pt x="2010" y="5034"/>
                    <a:pt x="2010" y="5153"/>
                    <a:pt x="1950" y="5293"/>
                  </a:cubicBezTo>
                  <a:cubicBezTo>
                    <a:pt x="1692" y="5790"/>
                    <a:pt x="1294" y="6287"/>
                    <a:pt x="1135" y="6765"/>
                  </a:cubicBezTo>
                  <a:cubicBezTo>
                    <a:pt x="1095" y="6964"/>
                    <a:pt x="1214" y="7262"/>
                    <a:pt x="956" y="7322"/>
                  </a:cubicBezTo>
                  <a:cubicBezTo>
                    <a:pt x="1055" y="7501"/>
                    <a:pt x="916" y="7800"/>
                    <a:pt x="816" y="8018"/>
                  </a:cubicBezTo>
                  <a:cubicBezTo>
                    <a:pt x="737" y="8138"/>
                    <a:pt x="677" y="8217"/>
                    <a:pt x="598" y="8277"/>
                  </a:cubicBezTo>
                  <a:cubicBezTo>
                    <a:pt x="538" y="9033"/>
                    <a:pt x="239" y="9789"/>
                    <a:pt x="160" y="10545"/>
                  </a:cubicBezTo>
                  <a:cubicBezTo>
                    <a:pt x="80" y="11301"/>
                    <a:pt x="1" y="12018"/>
                    <a:pt x="1" y="12674"/>
                  </a:cubicBezTo>
                  <a:cubicBezTo>
                    <a:pt x="21" y="13768"/>
                    <a:pt x="40" y="14743"/>
                    <a:pt x="200" y="15798"/>
                  </a:cubicBezTo>
                  <a:cubicBezTo>
                    <a:pt x="239" y="15957"/>
                    <a:pt x="319" y="16136"/>
                    <a:pt x="359" y="16315"/>
                  </a:cubicBezTo>
                  <a:cubicBezTo>
                    <a:pt x="418" y="16494"/>
                    <a:pt x="458" y="16673"/>
                    <a:pt x="518" y="16872"/>
                  </a:cubicBezTo>
                  <a:cubicBezTo>
                    <a:pt x="478" y="16912"/>
                    <a:pt x="498" y="16912"/>
                    <a:pt x="538" y="16932"/>
                  </a:cubicBezTo>
                  <a:cubicBezTo>
                    <a:pt x="598" y="17151"/>
                    <a:pt x="677" y="17370"/>
                    <a:pt x="757" y="17569"/>
                  </a:cubicBezTo>
                  <a:cubicBezTo>
                    <a:pt x="757" y="17608"/>
                    <a:pt x="757" y="17648"/>
                    <a:pt x="737" y="17688"/>
                  </a:cubicBezTo>
                  <a:cubicBezTo>
                    <a:pt x="777" y="17728"/>
                    <a:pt x="816" y="17768"/>
                    <a:pt x="836" y="17807"/>
                  </a:cubicBezTo>
                  <a:cubicBezTo>
                    <a:pt x="916" y="17986"/>
                    <a:pt x="1015" y="18185"/>
                    <a:pt x="1095" y="18364"/>
                  </a:cubicBezTo>
                  <a:cubicBezTo>
                    <a:pt x="1095" y="18364"/>
                    <a:pt x="1095" y="18384"/>
                    <a:pt x="1135" y="18424"/>
                  </a:cubicBezTo>
                  <a:cubicBezTo>
                    <a:pt x="1175" y="18504"/>
                    <a:pt x="1214" y="18583"/>
                    <a:pt x="1254" y="18683"/>
                  </a:cubicBezTo>
                  <a:cubicBezTo>
                    <a:pt x="1254" y="18742"/>
                    <a:pt x="1294" y="18802"/>
                    <a:pt x="1354" y="18842"/>
                  </a:cubicBezTo>
                  <a:cubicBezTo>
                    <a:pt x="1473" y="19041"/>
                    <a:pt x="1592" y="19220"/>
                    <a:pt x="1732" y="19419"/>
                  </a:cubicBezTo>
                  <a:cubicBezTo>
                    <a:pt x="3264" y="21588"/>
                    <a:pt x="5850" y="22841"/>
                    <a:pt x="8476" y="23299"/>
                  </a:cubicBezTo>
                  <a:cubicBezTo>
                    <a:pt x="10327" y="23637"/>
                    <a:pt x="12197" y="23617"/>
                    <a:pt x="14087" y="23518"/>
                  </a:cubicBezTo>
                  <a:cubicBezTo>
                    <a:pt x="13988" y="23537"/>
                    <a:pt x="13888" y="23557"/>
                    <a:pt x="13789" y="23577"/>
                  </a:cubicBezTo>
                  <a:cubicBezTo>
                    <a:pt x="13709" y="23597"/>
                    <a:pt x="13530" y="23617"/>
                    <a:pt x="13451" y="23657"/>
                  </a:cubicBezTo>
                  <a:cubicBezTo>
                    <a:pt x="13431" y="23657"/>
                    <a:pt x="13411" y="23756"/>
                    <a:pt x="13391" y="23756"/>
                  </a:cubicBezTo>
                  <a:cubicBezTo>
                    <a:pt x="13331" y="23776"/>
                    <a:pt x="13252" y="23717"/>
                    <a:pt x="13172" y="23717"/>
                  </a:cubicBezTo>
                  <a:cubicBezTo>
                    <a:pt x="12913" y="23717"/>
                    <a:pt x="12734" y="23736"/>
                    <a:pt x="12535" y="23736"/>
                  </a:cubicBezTo>
                  <a:cubicBezTo>
                    <a:pt x="12376" y="23736"/>
                    <a:pt x="12217" y="23796"/>
                    <a:pt x="12078" y="23677"/>
                  </a:cubicBezTo>
                  <a:cubicBezTo>
                    <a:pt x="11899" y="23717"/>
                    <a:pt x="11640" y="23796"/>
                    <a:pt x="11381" y="23836"/>
                  </a:cubicBezTo>
                  <a:cubicBezTo>
                    <a:pt x="11302" y="23856"/>
                    <a:pt x="11123" y="23876"/>
                    <a:pt x="11123" y="23876"/>
                  </a:cubicBezTo>
                  <a:cubicBezTo>
                    <a:pt x="11083" y="23876"/>
                    <a:pt x="11083" y="23836"/>
                    <a:pt x="11063" y="23836"/>
                  </a:cubicBezTo>
                  <a:cubicBezTo>
                    <a:pt x="10944" y="23856"/>
                    <a:pt x="10824" y="23915"/>
                    <a:pt x="10705" y="23915"/>
                  </a:cubicBezTo>
                  <a:cubicBezTo>
                    <a:pt x="10148" y="23955"/>
                    <a:pt x="9272" y="23537"/>
                    <a:pt x="9093" y="24194"/>
                  </a:cubicBezTo>
                  <a:cubicBezTo>
                    <a:pt x="9014" y="24492"/>
                    <a:pt x="9073" y="24711"/>
                    <a:pt x="9193" y="24851"/>
                  </a:cubicBezTo>
                  <a:cubicBezTo>
                    <a:pt x="9213" y="24890"/>
                    <a:pt x="9332" y="24871"/>
                    <a:pt x="9412" y="24930"/>
                  </a:cubicBezTo>
                  <a:cubicBezTo>
                    <a:pt x="9491" y="24970"/>
                    <a:pt x="9571" y="25010"/>
                    <a:pt x="9611" y="25109"/>
                  </a:cubicBezTo>
                  <a:cubicBezTo>
                    <a:pt x="10148" y="25109"/>
                    <a:pt x="10745" y="24990"/>
                    <a:pt x="11322" y="24950"/>
                  </a:cubicBezTo>
                  <a:cubicBezTo>
                    <a:pt x="11381" y="24930"/>
                    <a:pt x="11461" y="24890"/>
                    <a:pt x="11521" y="24890"/>
                  </a:cubicBezTo>
                  <a:cubicBezTo>
                    <a:pt x="11580" y="24890"/>
                    <a:pt x="11640" y="24950"/>
                    <a:pt x="11720" y="24950"/>
                  </a:cubicBezTo>
                  <a:cubicBezTo>
                    <a:pt x="11859" y="24930"/>
                    <a:pt x="12018" y="24851"/>
                    <a:pt x="12157" y="24851"/>
                  </a:cubicBezTo>
                  <a:cubicBezTo>
                    <a:pt x="12197" y="24831"/>
                    <a:pt x="12297" y="24890"/>
                    <a:pt x="12356" y="24890"/>
                  </a:cubicBezTo>
                  <a:cubicBezTo>
                    <a:pt x="12436" y="24890"/>
                    <a:pt x="12495" y="24851"/>
                    <a:pt x="12575" y="24831"/>
                  </a:cubicBezTo>
                  <a:cubicBezTo>
                    <a:pt x="12655" y="24831"/>
                    <a:pt x="12714" y="24890"/>
                    <a:pt x="12774" y="24890"/>
                  </a:cubicBezTo>
                  <a:cubicBezTo>
                    <a:pt x="13013" y="24871"/>
                    <a:pt x="13192" y="24751"/>
                    <a:pt x="13371" y="24910"/>
                  </a:cubicBezTo>
                  <a:cubicBezTo>
                    <a:pt x="13590" y="24811"/>
                    <a:pt x="13829" y="24771"/>
                    <a:pt x="14027" y="24731"/>
                  </a:cubicBezTo>
                  <a:cubicBezTo>
                    <a:pt x="14127" y="24691"/>
                    <a:pt x="14127" y="24731"/>
                    <a:pt x="14226" y="24711"/>
                  </a:cubicBezTo>
                  <a:cubicBezTo>
                    <a:pt x="14525" y="24652"/>
                    <a:pt x="14843" y="24532"/>
                    <a:pt x="15142" y="24492"/>
                  </a:cubicBezTo>
                  <a:cubicBezTo>
                    <a:pt x="15261" y="24473"/>
                    <a:pt x="15380" y="24532"/>
                    <a:pt x="15500" y="24512"/>
                  </a:cubicBezTo>
                  <a:cubicBezTo>
                    <a:pt x="15599" y="24512"/>
                    <a:pt x="15679" y="24413"/>
                    <a:pt x="15778" y="24393"/>
                  </a:cubicBezTo>
                  <a:cubicBezTo>
                    <a:pt x="16534" y="24154"/>
                    <a:pt x="17310" y="24274"/>
                    <a:pt x="18126" y="24055"/>
                  </a:cubicBezTo>
                  <a:cubicBezTo>
                    <a:pt x="18285" y="24015"/>
                    <a:pt x="18444" y="23935"/>
                    <a:pt x="18604" y="23876"/>
                  </a:cubicBezTo>
                  <a:cubicBezTo>
                    <a:pt x="18604" y="23876"/>
                    <a:pt x="18663" y="23935"/>
                    <a:pt x="18703" y="23915"/>
                  </a:cubicBezTo>
                  <a:cubicBezTo>
                    <a:pt x="18822" y="23896"/>
                    <a:pt x="19002" y="23836"/>
                    <a:pt x="19141" y="23796"/>
                  </a:cubicBezTo>
                  <a:cubicBezTo>
                    <a:pt x="20215" y="23458"/>
                    <a:pt x="21230" y="22960"/>
                    <a:pt x="22066" y="22264"/>
                  </a:cubicBezTo>
                  <a:cubicBezTo>
                    <a:pt x="22125" y="22204"/>
                    <a:pt x="22185" y="22165"/>
                    <a:pt x="22245" y="22105"/>
                  </a:cubicBezTo>
                  <a:cubicBezTo>
                    <a:pt x="22563" y="21806"/>
                    <a:pt x="22861" y="21448"/>
                    <a:pt x="23100" y="21170"/>
                  </a:cubicBezTo>
                  <a:cubicBezTo>
                    <a:pt x="23319" y="20931"/>
                    <a:pt x="23558" y="20414"/>
                    <a:pt x="23797" y="20175"/>
                  </a:cubicBezTo>
                  <a:cubicBezTo>
                    <a:pt x="23816" y="20155"/>
                    <a:pt x="23777" y="20115"/>
                    <a:pt x="23777" y="20076"/>
                  </a:cubicBezTo>
                  <a:cubicBezTo>
                    <a:pt x="24015" y="19598"/>
                    <a:pt x="24155" y="19041"/>
                    <a:pt x="24254" y="18782"/>
                  </a:cubicBezTo>
                  <a:cubicBezTo>
                    <a:pt x="24413" y="18364"/>
                    <a:pt x="24433" y="17867"/>
                    <a:pt x="24533" y="17390"/>
                  </a:cubicBezTo>
                  <a:cubicBezTo>
                    <a:pt x="24612" y="16872"/>
                    <a:pt x="24771" y="16375"/>
                    <a:pt x="24732" y="15798"/>
                  </a:cubicBezTo>
                  <a:cubicBezTo>
                    <a:pt x="24712" y="15559"/>
                    <a:pt x="24712" y="15440"/>
                    <a:pt x="24712" y="15320"/>
                  </a:cubicBezTo>
                  <a:cubicBezTo>
                    <a:pt x="24712" y="15082"/>
                    <a:pt x="24632" y="14843"/>
                    <a:pt x="24612" y="14604"/>
                  </a:cubicBezTo>
                  <a:cubicBezTo>
                    <a:pt x="24592" y="14505"/>
                    <a:pt x="24652" y="14425"/>
                    <a:pt x="24632" y="14326"/>
                  </a:cubicBezTo>
                  <a:cubicBezTo>
                    <a:pt x="24573" y="13589"/>
                    <a:pt x="24493" y="12833"/>
                    <a:pt x="24354" y="12097"/>
                  </a:cubicBezTo>
                  <a:cubicBezTo>
                    <a:pt x="24194" y="11361"/>
                    <a:pt x="24015" y="10665"/>
                    <a:pt x="23797" y="9988"/>
                  </a:cubicBezTo>
                  <a:cubicBezTo>
                    <a:pt x="23757" y="9909"/>
                    <a:pt x="23816" y="9809"/>
                    <a:pt x="23777" y="9749"/>
                  </a:cubicBezTo>
                  <a:cubicBezTo>
                    <a:pt x="23757" y="9670"/>
                    <a:pt x="23657" y="9630"/>
                    <a:pt x="23617" y="9550"/>
                  </a:cubicBezTo>
                  <a:cubicBezTo>
                    <a:pt x="23598" y="9511"/>
                    <a:pt x="23657" y="9471"/>
                    <a:pt x="23637" y="9431"/>
                  </a:cubicBezTo>
                  <a:cubicBezTo>
                    <a:pt x="23617" y="9312"/>
                    <a:pt x="23419" y="8954"/>
                    <a:pt x="23379" y="8914"/>
                  </a:cubicBezTo>
                  <a:cubicBezTo>
                    <a:pt x="23339" y="8874"/>
                    <a:pt x="23419" y="8854"/>
                    <a:pt x="23399" y="8834"/>
                  </a:cubicBezTo>
                  <a:cubicBezTo>
                    <a:pt x="23379" y="8774"/>
                    <a:pt x="23339" y="8774"/>
                    <a:pt x="23319" y="8755"/>
                  </a:cubicBezTo>
                  <a:cubicBezTo>
                    <a:pt x="23299" y="8695"/>
                    <a:pt x="23359" y="8655"/>
                    <a:pt x="23319" y="8615"/>
                  </a:cubicBezTo>
                  <a:cubicBezTo>
                    <a:pt x="23279" y="8456"/>
                    <a:pt x="23140" y="8337"/>
                    <a:pt x="23080" y="8197"/>
                  </a:cubicBezTo>
                  <a:cubicBezTo>
                    <a:pt x="23060" y="8158"/>
                    <a:pt x="23100" y="8118"/>
                    <a:pt x="23100" y="8098"/>
                  </a:cubicBezTo>
                  <a:cubicBezTo>
                    <a:pt x="23080" y="8058"/>
                    <a:pt x="23021" y="8058"/>
                    <a:pt x="23001" y="8018"/>
                  </a:cubicBezTo>
                  <a:cubicBezTo>
                    <a:pt x="22941" y="7879"/>
                    <a:pt x="22842" y="7740"/>
                    <a:pt x="22782" y="7581"/>
                  </a:cubicBezTo>
                  <a:cubicBezTo>
                    <a:pt x="22742" y="7501"/>
                    <a:pt x="22762" y="7402"/>
                    <a:pt x="22722" y="7322"/>
                  </a:cubicBezTo>
                  <a:cubicBezTo>
                    <a:pt x="22643" y="7163"/>
                    <a:pt x="22503" y="7043"/>
                    <a:pt x="22404" y="6884"/>
                  </a:cubicBezTo>
                  <a:cubicBezTo>
                    <a:pt x="22245" y="6626"/>
                    <a:pt x="22066" y="6307"/>
                    <a:pt x="21887" y="5969"/>
                  </a:cubicBezTo>
                  <a:cubicBezTo>
                    <a:pt x="21767" y="5790"/>
                    <a:pt x="21727" y="5591"/>
                    <a:pt x="21648" y="5472"/>
                  </a:cubicBezTo>
                  <a:cubicBezTo>
                    <a:pt x="21608" y="5412"/>
                    <a:pt x="21469" y="5392"/>
                    <a:pt x="21429" y="5332"/>
                  </a:cubicBezTo>
                  <a:cubicBezTo>
                    <a:pt x="21389" y="5273"/>
                    <a:pt x="21369" y="5153"/>
                    <a:pt x="21329" y="5094"/>
                  </a:cubicBezTo>
                  <a:cubicBezTo>
                    <a:pt x="21310" y="5054"/>
                    <a:pt x="21250" y="5094"/>
                    <a:pt x="21230" y="5034"/>
                  </a:cubicBezTo>
                  <a:cubicBezTo>
                    <a:pt x="21230" y="5014"/>
                    <a:pt x="21270" y="4915"/>
                    <a:pt x="21270" y="4895"/>
                  </a:cubicBezTo>
                  <a:cubicBezTo>
                    <a:pt x="21210" y="4815"/>
                    <a:pt x="21111" y="4775"/>
                    <a:pt x="21071" y="4716"/>
                  </a:cubicBezTo>
                  <a:cubicBezTo>
                    <a:pt x="20852" y="4457"/>
                    <a:pt x="20534" y="4298"/>
                    <a:pt x="20295" y="4079"/>
                  </a:cubicBezTo>
                  <a:cubicBezTo>
                    <a:pt x="20156" y="3960"/>
                    <a:pt x="20036" y="3840"/>
                    <a:pt x="19897" y="3721"/>
                  </a:cubicBezTo>
                  <a:cubicBezTo>
                    <a:pt x="19857" y="3701"/>
                    <a:pt x="19797" y="3701"/>
                    <a:pt x="19797" y="3701"/>
                  </a:cubicBezTo>
                  <a:cubicBezTo>
                    <a:pt x="19738" y="3661"/>
                    <a:pt x="19758" y="3601"/>
                    <a:pt x="19738" y="3582"/>
                  </a:cubicBezTo>
                  <a:cubicBezTo>
                    <a:pt x="19698" y="3542"/>
                    <a:pt x="19579" y="3422"/>
                    <a:pt x="19579" y="3422"/>
                  </a:cubicBezTo>
                  <a:cubicBezTo>
                    <a:pt x="19081" y="3005"/>
                    <a:pt x="18564" y="2666"/>
                    <a:pt x="18106" y="2189"/>
                  </a:cubicBezTo>
                  <a:cubicBezTo>
                    <a:pt x="18345" y="2209"/>
                    <a:pt x="18524" y="2328"/>
                    <a:pt x="18723" y="2447"/>
                  </a:cubicBezTo>
                  <a:cubicBezTo>
                    <a:pt x="19141" y="2706"/>
                    <a:pt x="19559" y="2925"/>
                    <a:pt x="19937" y="3184"/>
                  </a:cubicBezTo>
                  <a:cubicBezTo>
                    <a:pt x="20016" y="3243"/>
                    <a:pt x="20116" y="3323"/>
                    <a:pt x="20215" y="3383"/>
                  </a:cubicBezTo>
                  <a:cubicBezTo>
                    <a:pt x="20315" y="3422"/>
                    <a:pt x="20454" y="3422"/>
                    <a:pt x="20534" y="3482"/>
                  </a:cubicBezTo>
                  <a:cubicBezTo>
                    <a:pt x="20573" y="3522"/>
                    <a:pt x="20633" y="3562"/>
                    <a:pt x="20693" y="3601"/>
                  </a:cubicBezTo>
                  <a:cubicBezTo>
                    <a:pt x="20733" y="3641"/>
                    <a:pt x="20792" y="3681"/>
                    <a:pt x="20792" y="3681"/>
                  </a:cubicBezTo>
                  <a:cubicBezTo>
                    <a:pt x="20792" y="3701"/>
                    <a:pt x="20772" y="3761"/>
                    <a:pt x="20812" y="3800"/>
                  </a:cubicBezTo>
                  <a:cubicBezTo>
                    <a:pt x="20852" y="3820"/>
                    <a:pt x="20971" y="3820"/>
                    <a:pt x="21011" y="3860"/>
                  </a:cubicBezTo>
                  <a:cubicBezTo>
                    <a:pt x="21031" y="3880"/>
                    <a:pt x="20991" y="3920"/>
                    <a:pt x="21011" y="3940"/>
                  </a:cubicBezTo>
                  <a:cubicBezTo>
                    <a:pt x="21031" y="3979"/>
                    <a:pt x="21071" y="3960"/>
                    <a:pt x="21111" y="3999"/>
                  </a:cubicBezTo>
                  <a:cubicBezTo>
                    <a:pt x="21310" y="4198"/>
                    <a:pt x="21389" y="4497"/>
                    <a:pt x="21668" y="4656"/>
                  </a:cubicBezTo>
                  <a:cubicBezTo>
                    <a:pt x="21707" y="5133"/>
                    <a:pt x="22105" y="5492"/>
                    <a:pt x="22404" y="5949"/>
                  </a:cubicBezTo>
                  <a:cubicBezTo>
                    <a:pt x="22503" y="6069"/>
                    <a:pt x="22603" y="6208"/>
                    <a:pt x="22682" y="6347"/>
                  </a:cubicBezTo>
                  <a:cubicBezTo>
                    <a:pt x="22702" y="6407"/>
                    <a:pt x="22643" y="6486"/>
                    <a:pt x="22662" y="6546"/>
                  </a:cubicBezTo>
                  <a:cubicBezTo>
                    <a:pt x="22682" y="6606"/>
                    <a:pt x="22782" y="6665"/>
                    <a:pt x="22802" y="6725"/>
                  </a:cubicBezTo>
                  <a:cubicBezTo>
                    <a:pt x="22921" y="6984"/>
                    <a:pt x="23060" y="7223"/>
                    <a:pt x="23200" y="7481"/>
                  </a:cubicBezTo>
                  <a:cubicBezTo>
                    <a:pt x="23419" y="7939"/>
                    <a:pt x="23498" y="8317"/>
                    <a:pt x="23677" y="8655"/>
                  </a:cubicBezTo>
                  <a:cubicBezTo>
                    <a:pt x="23856" y="9013"/>
                    <a:pt x="24035" y="9332"/>
                    <a:pt x="24155" y="9670"/>
                  </a:cubicBezTo>
                  <a:cubicBezTo>
                    <a:pt x="24155" y="9729"/>
                    <a:pt x="24115" y="9809"/>
                    <a:pt x="24135" y="9849"/>
                  </a:cubicBezTo>
                  <a:cubicBezTo>
                    <a:pt x="24155" y="9928"/>
                    <a:pt x="24214" y="9948"/>
                    <a:pt x="24234" y="10008"/>
                  </a:cubicBezTo>
                  <a:cubicBezTo>
                    <a:pt x="24274" y="10127"/>
                    <a:pt x="24234" y="10267"/>
                    <a:pt x="24274" y="10366"/>
                  </a:cubicBezTo>
                  <a:cubicBezTo>
                    <a:pt x="24274" y="10426"/>
                    <a:pt x="24374" y="10426"/>
                    <a:pt x="24393" y="10486"/>
                  </a:cubicBezTo>
                  <a:cubicBezTo>
                    <a:pt x="24433" y="10525"/>
                    <a:pt x="24374" y="10605"/>
                    <a:pt x="24393" y="10645"/>
                  </a:cubicBezTo>
                  <a:cubicBezTo>
                    <a:pt x="24393" y="10704"/>
                    <a:pt x="24413" y="10724"/>
                    <a:pt x="24413" y="10784"/>
                  </a:cubicBezTo>
                  <a:cubicBezTo>
                    <a:pt x="24433" y="11102"/>
                    <a:pt x="24672" y="11202"/>
                    <a:pt x="24752" y="11421"/>
                  </a:cubicBezTo>
                  <a:cubicBezTo>
                    <a:pt x="24831" y="11659"/>
                    <a:pt x="24851" y="11898"/>
                    <a:pt x="24891" y="12157"/>
                  </a:cubicBezTo>
                  <a:cubicBezTo>
                    <a:pt x="24931" y="12475"/>
                    <a:pt x="25030" y="12853"/>
                    <a:pt x="24970" y="13072"/>
                  </a:cubicBezTo>
                  <a:cubicBezTo>
                    <a:pt x="24871" y="13410"/>
                    <a:pt x="25070" y="13729"/>
                    <a:pt x="25130" y="14047"/>
                  </a:cubicBezTo>
                  <a:cubicBezTo>
                    <a:pt x="25189" y="14266"/>
                    <a:pt x="25150" y="14524"/>
                    <a:pt x="25150" y="14664"/>
                  </a:cubicBezTo>
                  <a:cubicBezTo>
                    <a:pt x="25150" y="14723"/>
                    <a:pt x="25209" y="14783"/>
                    <a:pt x="25209" y="14863"/>
                  </a:cubicBezTo>
                  <a:cubicBezTo>
                    <a:pt x="25209" y="14982"/>
                    <a:pt x="25229" y="15101"/>
                    <a:pt x="25229" y="15221"/>
                  </a:cubicBezTo>
                  <a:cubicBezTo>
                    <a:pt x="25249" y="15360"/>
                    <a:pt x="25309" y="15499"/>
                    <a:pt x="25249" y="15639"/>
                  </a:cubicBezTo>
                  <a:cubicBezTo>
                    <a:pt x="25269" y="15778"/>
                    <a:pt x="25408" y="15838"/>
                    <a:pt x="25428" y="15977"/>
                  </a:cubicBezTo>
                  <a:cubicBezTo>
                    <a:pt x="25309" y="16136"/>
                    <a:pt x="25468" y="16335"/>
                    <a:pt x="25468" y="16474"/>
                  </a:cubicBezTo>
                  <a:cubicBezTo>
                    <a:pt x="25468" y="16534"/>
                    <a:pt x="25408" y="16594"/>
                    <a:pt x="25408" y="16653"/>
                  </a:cubicBezTo>
                  <a:cubicBezTo>
                    <a:pt x="25428" y="16852"/>
                    <a:pt x="25488" y="17071"/>
                    <a:pt x="25488" y="17230"/>
                  </a:cubicBezTo>
                  <a:cubicBezTo>
                    <a:pt x="25488" y="17270"/>
                    <a:pt x="25428" y="17350"/>
                    <a:pt x="25428" y="17390"/>
                  </a:cubicBezTo>
                  <a:cubicBezTo>
                    <a:pt x="25408" y="17668"/>
                    <a:pt x="25428" y="17947"/>
                    <a:pt x="25388" y="18245"/>
                  </a:cubicBezTo>
                  <a:cubicBezTo>
                    <a:pt x="25368" y="18524"/>
                    <a:pt x="25329" y="18862"/>
                    <a:pt x="25249" y="19160"/>
                  </a:cubicBezTo>
                  <a:cubicBezTo>
                    <a:pt x="25150" y="19598"/>
                    <a:pt x="24970" y="19996"/>
                    <a:pt x="24851" y="20394"/>
                  </a:cubicBezTo>
                  <a:cubicBezTo>
                    <a:pt x="24851" y="20394"/>
                    <a:pt x="24771" y="20414"/>
                    <a:pt x="24752" y="20473"/>
                  </a:cubicBezTo>
                  <a:cubicBezTo>
                    <a:pt x="24712" y="20613"/>
                    <a:pt x="24712" y="20812"/>
                    <a:pt x="24652" y="20931"/>
                  </a:cubicBezTo>
                  <a:cubicBezTo>
                    <a:pt x="24592" y="21110"/>
                    <a:pt x="24433" y="21229"/>
                    <a:pt x="24453" y="21428"/>
                  </a:cubicBezTo>
                  <a:cubicBezTo>
                    <a:pt x="24354" y="21627"/>
                    <a:pt x="24155" y="21747"/>
                    <a:pt x="24075" y="21906"/>
                  </a:cubicBezTo>
                  <a:cubicBezTo>
                    <a:pt x="24035" y="21966"/>
                    <a:pt x="24055" y="22045"/>
                    <a:pt x="23996" y="22105"/>
                  </a:cubicBezTo>
                  <a:cubicBezTo>
                    <a:pt x="23916" y="22165"/>
                    <a:pt x="23836" y="22165"/>
                    <a:pt x="23757" y="22224"/>
                  </a:cubicBezTo>
                  <a:cubicBezTo>
                    <a:pt x="23578" y="22324"/>
                    <a:pt x="23518" y="22463"/>
                    <a:pt x="23419" y="22582"/>
                  </a:cubicBezTo>
                  <a:cubicBezTo>
                    <a:pt x="23339" y="22722"/>
                    <a:pt x="23200" y="22881"/>
                    <a:pt x="23040" y="23000"/>
                  </a:cubicBezTo>
                  <a:cubicBezTo>
                    <a:pt x="22643" y="23319"/>
                    <a:pt x="22105" y="23557"/>
                    <a:pt x="21747" y="23756"/>
                  </a:cubicBezTo>
                  <a:cubicBezTo>
                    <a:pt x="21688" y="23816"/>
                    <a:pt x="21648" y="23816"/>
                    <a:pt x="21568" y="23856"/>
                  </a:cubicBezTo>
                  <a:cubicBezTo>
                    <a:pt x="21409" y="23935"/>
                    <a:pt x="21270" y="24055"/>
                    <a:pt x="21130" y="24114"/>
                  </a:cubicBezTo>
                  <a:cubicBezTo>
                    <a:pt x="20772" y="24254"/>
                    <a:pt x="20414" y="24274"/>
                    <a:pt x="20096" y="24373"/>
                  </a:cubicBezTo>
                  <a:cubicBezTo>
                    <a:pt x="19897" y="24433"/>
                    <a:pt x="19718" y="24572"/>
                    <a:pt x="19519" y="24612"/>
                  </a:cubicBezTo>
                  <a:cubicBezTo>
                    <a:pt x="19280" y="24691"/>
                    <a:pt x="19021" y="24691"/>
                    <a:pt x="18803" y="24711"/>
                  </a:cubicBezTo>
                  <a:cubicBezTo>
                    <a:pt x="18743" y="24771"/>
                    <a:pt x="18624" y="24791"/>
                    <a:pt x="18584" y="24910"/>
                  </a:cubicBezTo>
                  <a:cubicBezTo>
                    <a:pt x="18504" y="24930"/>
                    <a:pt x="18484" y="24811"/>
                    <a:pt x="18405" y="24831"/>
                  </a:cubicBezTo>
                  <a:cubicBezTo>
                    <a:pt x="18405" y="24831"/>
                    <a:pt x="18345" y="24930"/>
                    <a:pt x="18345" y="24930"/>
                  </a:cubicBezTo>
                  <a:cubicBezTo>
                    <a:pt x="18305" y="24950"/>
                    <a:pt x="18246" y="24950"/>
                    <a:pt x="18206" y="24950"/>
                  </a:cubicBezTo>
                  <a:cubicBezTo>
                    <a:pt x="18007" y="24990"/>
                    <a:pt x="17768" y="24930"/>
                    <a:pt x="17629" y="25030"/>
                  </a:cubicBezTo>
                  <a:cubicBezTo>
                    <a:pt x="16912" y="25408"/>
                    <a:pt x="16077" y="25308"/>
                    <a:pt x="15420" y="25646"/>
                  </a:cubicBezTo>
                  <a:cubicBezTo>
                    <a:pt x="15042" y="25706"/>
                    <a:pt x="14425" y="25786"/>
                    <a:pt x="14067" y="26044"/>
                  </a:cubicBezTo>
                  <a:cubicBezTo>
                    <a:pt x="13709" y="25945"/>
                    <a:pt x="13351" y="26124"/>
                    <a:pt x="12993" y="26204"/>
                  </a:cubicBezTo>
                  <a:cubicBezTo>
                    <a:pt x="12774" y="26243"/>
                    <a:pt x="12555" y="26223"/>
                    <a:pt x="12336" y="26263"/>
                  </a:cubicBezTo>
                  <a:cubicBezTo>
                    <a:pt x="12297" y="26263"/>
                    <a:pt x="12177" y="26363"/>
                    <a:pt x="12157" y="26363"/>
                  </a:cubicBezTo>
                  <a:cubicBezTo>
                    <a:pt x="12137" y="26363"/>
                    <a:pt x="12137" y="26303"/>
                    <a:pt x="12098" y="26323"/>
                  </a:cubicBezTo>
                  <a:cubicBezTo>
                    <a:pt x="11978" y="26343"/>
                    <a:pt x="11899" y="26403"/>
                    <a:pt x="11779" y="26422"/>
                  </a:cubicBezTo>
                  <a:cubicBezTo>
                    <a:pt x="11620" y="26442"/>
                    <a:pt x="11441" y="26422"/>
                    <a:pt x="11282" y="26422"/>
                  </a:cubicBezTo>
                  <a:cubicBezTo>
                    <a:pt x="11083" y="26403"/>
                    <a:pt x="10904" y="26343"/>
                    <a:pt x="10725" y="26343"/>
                  </a:cubicBezTo>
                  <a:cubicBezTo>
                    <a:pt x="10347" y="26363"/>
                    <a:pt x="9949" y="26661"/>
                    <a:pt x="9571" y="26482"/>
                  </a:cubicBezTo>
                  <a:cubicBezTo>
                    <a:pt x="9412" y="26582"/>
                    <a:pt x="9292" y="26522"/>
                    <a:pt x="9173" y="26442"/>
                  </a:cubicBezTo>
                  <a:cubicBezTo>
                    <a:pt x="8874" y="26582"/>
                    <a:pt x="8576" y="26522"/>
                    <a:pt x="8297" y="26522"/>
                  </a:cubicBezTo>
                  <a:cubicBezTo>
                    <a:pt x="8118" y="26522"/>
                    <a:pt x="7979" y="26562"/>
                    <a:pt x="7820" y="26562"/>
                  </a:cubicBezTo>
                  <a:cubicBezTo>
                    <a:pt x="7661" y="26542"/>
                    <a:pt x="7621" y="26462"/>
                    <a:pt x="7502" y="26502"/>
                  </a:cubicBezTo>
                  <a:cubicBezTo>
                    <a:pt x="7362" y="26542"/>
                    <a:pt x="6885" y="26403"/>
                    <a:pt x="6765" y="26383"/>
                  </a:cubicBezTo>
                  <a:cubicBezTo>
                    <a:pt x="6686" y="26383"/>
                    <a:pt x="6626" y="26403"/>
                    <a:pt x="6586" y="26383"/>
                  </a:cubicBezTo>
                  <a:cubicBezTo>
                    <a:pt x="6566" y="26383"/>
                    <a:pt x="6566" y="26323"/>
                    <a:pt x="6566" y="26323"/>
                  </a:cubicBezTo>
                  <a:cubicBezTo>
                    <a:pt x="6328" y="26303"/>
                    <a:pt x="5890" y="26243"/>
                    <a:pt x="5790" y="26263"/>
                  </a:cubicBezTo>
                  <a:cubicBezTo>
                    <a:pt x="5651" y="26323"/>
                    <a:pt x="5512" y="26184"/>
                    <a:pt x="5412" y="26144"/>
                  </a:cubicBezTo>
                  <a:cubicBezTo>
                    <a:pt x="4935" y="25965"/>
                    <a:pt x="4636" y="25925"/>
                    <a:pt x="4219" y="25925"/>
                  </a:cubicBezTo>
                  <a:cubicBezTo>
                    <a:pt x="4119" y="25885"/>
                    <a:pt x="4079" y="25845"/>
                    <a:pt x="4040" y="25786"/>
                  </a:cubicBezTo>
                  <a:cubicBezTo>
                    <a:pt x="3980" y="25686"/>
                    <a:pt x="3841" y="25925"/>
                    <a:pt x="3861" y="25766"/>
                  </a:cubicBezTo>
                  <a:cubicBezTo>
                    <a:pt x="3662" y="25746"/>
                    <a:pt x="3642" y="25666"/>
                    <a:pt x="3443" y="25567"/>
                  </a:cubicBezTo>
                  <a:cubicBezTo>
                    <a:pt x="3343" y="25746"/>
                    <a:pt x="3204" y="25487"/>
                    <a:pt x="3204" y="25487"/>
                  </a:cubicBezTo>
                  <a:cubicBezTo>
                    <a:pt x="3144" y="25447"/>
                    <a:pt x="3085" y="25507"/>
                    <a:pt x="3065" y="25487"/>
                  </a:cubicBezTo>
                  <a:cubicBezTo>
                    <a:pt x="2905" y="25388"/>
                    <a:pt x="2806" y="25209"/>
                    <a:pt x="2647" y="25129"/>
                  </a:cubicBezTo>
                  <a:cubicBezTo>
                    <a:pt x="2527" y="25089"/>
                    <a:pt x="2408" y="25109"/>
                    <a:pt x="2269" y="25089"/>
                  </a:cubicBezTo>
                  <a:cubicBezTo>
                    <a:pt x="1931" y="25030"/>
                    <a:pt x="1493" y="24791"/>
                    <a:pt x="1075" y="24552"/>
                  </a:cubicBezTo>
                  <a:cubicBezTo>
                    <a:pt x="916" y="24691"/>
                    <a:pt x="1155" y="24751"/>
                    <a:pt x="1214" y="24831"/>
                  </a:cubicBezTo>
                  <a:cubicBezTo>
                    <a:pt x="1354" y="25010"/>
                    <a:pt x="1473" y="25109"/>
                    <a:pt x="1592" y="25169"/>
                  </a:cubicBezTo>
                  <a:cubicBezTo>
                    <a:pt x="1672" y="25189"/>
                    <a:pt x="1692" y="25288"/>
                    <a:pt x="1712" y="25308"/>
                  </a:cubicBezTo>
                  <a:cubicBezTo>
                    <a:pt x="2030" y="25567"/>
                    <a:pt x="2508" y="25865"/>
                    <a:pt x="2806" y="25945"/>
                  </a:cubicBezTo>
                  <a:cubicBezTo>
                    <a:pt x="3284" y="26104"/>
                    <a:pt x="3681" y="26343"/>
                    <a:pt x="4139" y="26522"/>
                  </a:cubicBezTo>
                  <a:cubicBezTo>
                    <a:pt x="4378" y="26601"/>
                    <a:pt x="4676" y="26701"/>
                    <a:pt x="4855" y="26721"/>
                  </a:cubicBezTo>
                  <a:cubicBezTo>
                    <a:pt x="4935" y="26741"/>
                    <a:pt x="4955" y="26820"/>
                    <a:pt x="4995" y="26840"/>
                  </a:cubicBezTo>
                  <a:cubicBezTo>
                    <a:pt x="5174" y="26900"/>
                    <a:pt x="5412" y="26940"/>
                    <a:pt x="5611" y="26980"/>
                  </a:cubicBezTo>
                  <a:cubicBezTo>
                    <a:pt x="5850" y="27039"/>
                    <a:pt x="6089" y="27099"/>
                    <a:pt x="6228" y="27119"/>
                  </a:cubicBezTo>
                  <a:cubicBezTo>
                    <a:pt x="6268" y="27119"/>
                    <a:pt x="6268" y="27178"/>
                    <a:pt x="6268" y="27178"/>
                  </a:cubicBezTo>
                  <a:cubicBezTo>
                    <a:pt x="6507" y="27258"/>
                    <a:pt x="6606" y="27159"/>
                    <a:pt x="6765" y="27198"/>
                  </a:cubicBezTo>
                  <a:cubicBezTo>
                    <a:pt x="6765" y="27198"/>
                    <a:pt x="6825" y="27258"/>
                    <a:pt x="6885" y="27278"/>
                  </a:cubicBezTo>
                  <a:cubicBezTo>
                    <a:pt x="6964" y="27298"/>
                    <a:pt x="7024" y="27258"/>
                    <a:pt x="7064" y="27258"/>
                  </a:cubicBezTo>
                  <a:cubicBezTo>
                    <a:pt x="7322" y="27298"/>
                    <a:pt x="7581" y="27397"/>
                    <a:pt x="7820" y="27417"/>
                  </a:cubicBezTo>
                  <a:cubicBezTo>
                    <a:pt x="8019" y="27417"/>
                    <a:pt x="8258" y="27338"/>
                    <a:pt x="8437" y="27358"/>
                  </a:cubicBezTo>
                  <a:cubicBezTo>
                    <a:pt x="8556" y="27358"/>
                    <a:pt x="8596" y="27417"/>
                    <a:pt x="8636" y="27437"/>
                  </a:cubicBezTo>
                  <a:cubicBezTo>
                    <a:pt x="8656" y="27437"/>
                    <a:pt x="8675" y="27377"/>
                    <a:pt x="8675" y="27377"/>
                  </a:cubicBezTo>
                  <a:cubicBezTo>
                    <a:pt x="9034" y="27417"/>
                    <a:pt x="9451" y="27457"/>
                    <a:pt x="9670" y="27497"/>
                  </a:cubicBezTo>
                  <a:cubicBezTo>
                    <a:pt x="9730" y="27497"/>
                    <a:pt x="9750" y="27457"/>
                    <a:pt x="9790" y="27457"/>
                  </a:cubicBezTo>
                  <a:cubicBezTo>
                    <a:pt x="10008" y="27417"/>
                    <a:pt x="10148" y="27437"/>
                    <a:pt x="10367" y="27437"/>
                  </a:cubicBezTo>
                  <a:cubicBezTo>
                    <a:pt x="10585" y="27437"/>
                    <a:pt x="10904" y="27377"/>
                    <a:pt x="11162" y="27358"/>
                  </a:cubicBezTo>
                  <a:cubicBezTo>
                    <a:pt x="11222" y="27358"/>
                    <a:pt x="11302" y="27377"/>
                    <a:pt x="11381" y="27377"/>
                  </a:cubicBezTo>
                  <a:cubicBezTo>
                    <a:pt x="12018" y="27318"/>
                    <a:pt x="12973" y="27318"/>
                    <a:pt x="13649" y="27178"/>
                  </a:cubicBezTo>
                  <a:cubicBezTo>
                    <a:pt x="14346" y="27039"/>
                    <a:pt x="14983" y="26860"/>
                    <a:pt x="15599" y="26741"/>
                  </a:cubicBezTo>
                  <a:cubicBezTo>
                    <a:pt x="15957" y="26661"/>
                    <a:pt x="16256" y="26562"/>
                    <a:pt x="16554" y="26502"/>
                  </a:cubicBezTo>
                  <a:cubicBezTo>
                    <a:pt x="16952" y="26422"/>
                    <a:pt x="17390" y="26442"/>
                    <a:pt x="17828" y="26323"/>
                  </a:cubicBezTo>
                  <a:cubicBezTo>
                    <a:pt x="17967" y="26283"/>
                    <a:pt x="18106" y="26223"/>
                    <a:pt x="18246" y="26164"/>
                  </a:cubicBezTo>
                  <a:cubicBezTo>
                    <a:pt x="18763" y="26005"/>
                    <a:pt x="19101" y="25905"/>
                    <a:pt x="19539" y="25806"/>
                  </a:cubicBezTo>
                  <a:lnTo>
                    <a:pt x="20116" y="25666"/>
                  </a:lnTo>
                  <a:cubicBezTo>
                    <a:pt x="20315" y="25607"/>
                    <a:pt x="20534" y="25547"/>
                    <a:pt x="20733" y="25487"/>
                  </a:cubicBezTo>
                  <a:cubicBezTo>
                    <a:pt x="21130" y="25348"/>
                    <a:pt x="21528" y="25209"/>
                    <a:pt x="21906" y="25030"/>
                  </a:cubicBezTo>
                  <a:cubicBezTo>
                    <a:pt x="22583" y="24751"/>
                    <a:pt x="23220" y="24333"/>
                    <a:pt x="23797" y="23856"/>
                  </a:cubicBezTo>
                  <a:cubicBezTo>
                    <a:pt x="24433" y="23279"/>
                    <a:pt x="25010" y="22602"/>
                    <a:pt x="25468" y="21866"/>
                  </a:cubicBezTo>
                  <a:cubicBezTo>
                    <a:pt x="26105" y="20891"/>
                    <a:pt x="26542" y="19697"/>
                    <a:pt x="26662" y="18563"/>
                  </a:cubicBezTo>
                  <a:cubicBezTo>
                    <a:pt x="26761" y="17608"/>
                    <a:pt x="26861" y="16474"/>
                    <a:pt x="26781" y="15479"/>
                  </a:cubicBezTo>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54" name="Google Shape;2321;p26"/>
            <p:cNvSpPr/>
            <p:nvPr/>
          </p:nvSpPr>
          <p:spPr>
            <a:xfrm>
              <a:off x="549975" y="474400"/>
              <a:ext cx="272625" cy="588450"/>
            </a:xfrm>
            <a:custGeom>
              <a:avLst/>
              <a:ahLst/>
              <a:rect l="l" t="t" r="r" b="b"/>
              <a:pathLst>
                <a:path w="10905" h="23538" extrusionOk="0">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50355" name="Google Shape;2322;p26"/>
          <p:cNvSpPr/>
          <p:nvPr/>
        </p:nvSpPr>
        <p:spPr>
          <a:xfrm rot="-6502854">
            <a:off x="411685" y="3132218"/>
            <a:ext cx="2102873" cy="1541037"/>
          </a:xfrm>
          <a:custGeom>
            <a:avLst/>
            <a:ahLst/>
            <a:rect l="l" t="t" r="r" b="b"/>
            <a:pathLst>
              <a:path w="71687" h="52534" extrusionOk="0">
                <a:moveTo>
                  <a:pt x="45501" y="1"/>
                </a:moveTo>
                <a:cubicBezTo>
                  <a:pt x="44031" y="1"/>
                  <a:pt x="42548" y="114"/>
                  <a:pt x="41066" y="337"/>
                </a:cubicBezTo>
                <a:cubicBezTo>
                  <a:pt x="40808" y="377"/>
                  <a:pt x="40549" y="417"/>
                  <a:pt x="40290" y="476"/>
                </a:cubicBezTo>
                <a:cubicBezTo>
                  <a:pt x="32093" y="1929"/>
                  <a:pt x="24592" y="6127"/>
                  <a:pt x="18325" y="11499"/>
                </a:cubicBezTo>
                <a:cubicBezTo>
                  <a:pt x="10923" y="17826"/>
                  <a:pt x="0" y="29485"/>
                  <a:pt x="3701" y="40249"/>
                </a:cubicBezTo>
                <a:cubicBezTo>
                  <a:pt x="4358" y="42139"/>
                  <a:pt x="5353" y="43910"/>
                  <a:pt x="6626" y="45482"/>
                </a:cubicBezTo>
                <a:cubicBezTo>
                  <a:pt x="10032" y="49704"/>
                  <a:pt x="15304" y="52534"/>
                  <a:pt x="20694" y="52534"/>
                </a:cubicBezTo>
                <a:cubicBezTo>
                  <a:pt x="21349" y="52534"/>
                  <a:pt x="22006" y="52492"/>
                  <a:pt x="22662" y="52406"/>
                </a:cubicBezTo>
                <a:cubicBezTo>
                  <a:pt x="28711" y="51630"/>
                  <a:pt x="34202" y="47113"/>
                  <a:pt x="35794" y="41224"/>
                </a:cubicBezTo>
                <a:cubicBezTo>
                  <a:pt x="40385" y="43315"/>
                  <a:pt x="44956" y="44761"/>
                  <a:pt x="49574" y="44761"/>
                </a:cubicBezTo>
                <a:cubicBezTo>
                  <a:pt x="52821" y="44761"/>
                  <a:pt x="56092" y="44046"/>
                  <a:pt x="59411" y="42338"/>
                </a:cubicBezTo>
                <a:cubicBezTo>
                  <a:pt x="64385" y="39811"/>
                  <a:pt x="69498" y="34897"/>
                  <a:pt x="70433" y="29167"/>
                </a:cubicBezTo>
                <a:cubicBezTo>
                  <a:pt x="71687" y="21547"/>
                  <a:pt x="68841" y="13588"/>
                  <a:pt x="63768" y="7858"/>
                </a:cubicBezTo>
                <a:cubicBezTo>
                  <a:pt x="59042" y="2508"/>
                  <a:pt x="52421" y="1"/>
                  <a:pt x="45501"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56" name="Google Shape;2323;p26"/>
          <p:cNvSpPr/>
          <p:nvPr/>
        </p:nvSpPr>
        <p:spPr>
          <a:xfrm>
            <a:off x="4234250" y="1268375"/>
            <a:ext cx="437995" cy="520073"/>
          </a:xfrm>
          <a:custGeom>
            <a:avLst/>
            <a:ahLst/>
            <a:rect l="l" t="t" r="r" b="b"/>
            <a:pathLst>
              <a:path w="4776" h="5671" extrusionOk="0">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57" name="Google Shape;2324;p26"/>
          <p:cNvSpPr/>
          <p:nvPr/>
        </p:nvSpPr>
        <p:spPr>
          <a:xfrm rot="1649890">
            <a:off x="5330686" y="4039067"/>
            <a:ext cx="922467" cy="795254"/>
          </a:xfrm>
          <a:custGeom>
            <a:avLst/>
            <a:ahLst/>
            <a:rect l="l" t="t" r="r" b="b"/>
            <a:pathLst>
              <a:path w="20514" h="17685" extrusionOk="0">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301" name="Google Shape;2325;p26"/>
          <p:cNvGrpSpPr/>
          <p:nvPr/>
        </p:nvGrpSpPr>
        <p:grpSpPr>
          <a:xfrm>
            <a:off x="600600" y="519300"/>
            <a:ext cx="7942800" cy="494700"/>
            <a:chOff x="600600" y="519300"/>
            <a:chExt cx="7942800" cy="494700"/>
          </a:xfrm>
        </p:grpSpPr>
        <p:sp>
          <p:nvSpPr>
            <p:cNvPr id="1050358" name="Google Shape;2326;p26"/>
            <p:cNvSpPr/>
            <p:nvPr/>
          </p:nvSpPr>
          <p:spPr>
            <a:xfrm>
              <a:off x="600600" y="519300"/>
              <a:ext cx="7942800" cy="494700"/>
            </a:xfrm>
            <a:prstGeom prst="rect"/>
            <a:solidFill>
              <a:schemeClr val="accent4"/>
            </a:solid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302" name="Google Shape;2327;p26"/>
            <p:cNvGrpSpPr/>
            <p:nvPr/>
          </p:nvGrpSpPr>
          <p:grpSpPr>
            <a:xfrm>
              <a:off x="7542569" y="681111"/>
              <a:ext cx="789243" cy="171052"/>
              <a:chOff x="733775" y="310686"/>
              <a:chExt cx="789243" cy="171052"/>
            </a:xfrm>
          </p:grpSpPr>
          <p:sp>
            <p:nvSpPr>
              <p:cNvPr id="1050359" name="Google Shape;2328;p26"/>
              <p:cNvSpPr/>
              <p:nvPr/>
            </p:nvSpPr>
            <p:spPr>
              <a:xfrm>
                <a:off x="1364945" y="310686"/>
                <a:ext cx="158072" cy="171052"/>
              </a:xfrm>
              <a:prstGeom prst="rect"/>
            </p:spPr>
            <p:txBody>
              <a:bodyPr>
                <a:prstTxWarp prst="textPlain"/>
              </a:bodyPr>
              <a:p>
                <a:pPr algn="ctr" lvl="0"/>
                <a:r>
                  <a:rPr b="0" i="0">
                    <a:ln>
                      <a:noFill/>
                    </a:ln>
                    <a:solidFill>
                      <a:schemeClr val="lt2"/>
                    </a:solidFill>
                    <a:latin typeface="Gaegu;300"/>
                  </a:rPr>
                  <a:t>x</a:t>
                </a:r>
              </a:p>
            </p:txBody>
          </p:sp>
          <p:sp>
            <p:nvSpPr>
              <p:cNvPr id="1050360" name="Google Shape;2329;p26"/>
              <p:cNvSpPr/>
              <p:nvPr/>
            </p:nvSpPr>
            <p:spPr>
              <a:xfrm>
                <a:off x="733775" y="385383"/>
                <a:ext cx="155474" cy="21652"/>
              </a:xfrm>
              <a:prstGeom prst="rect"/>
            </p:spPr>
            <p:txBody>
              <a:bodyPr>
                <a:prstTxWarp prst="textPlain"/>
              </a:bodyPr>
              <a:p>
                <a:pPr algn="ctr" lvl="0"/>
                <a:r>
                  <a:rPr b="0" i="0">
                    <a:ln>
                      <a:noFill/>
                    </a:ln>
                    <a:solidFill>
                      <a:schemeClr val="lt2"/>
                    </a:solidFill>
                    <a:latin typeface="Gaegu;300"/>
                  </a:rPr>
                  <a:t>-</a:t>
                </a:r>
              </a:p>
            </p:txBody>
          </p:sp>
          <p:grpSp>
            <p:nvGrpSpPr>
              <p:cNvPr id="303" name="Google Shape;2330;p26"/>
              <p:cNvGrpSpPr/>
              <p:nvPr/>
            </p:nvGrpSpPr>
            <p:grpSpPr>
              <a:xfrm>
                <a:off x="1015525" y="313175"/>
                <a:ext cx="184510" cy="164017"/>
                <a:chOff x="7228702" y="774508"/>
                <a:chExt cx="285046" cy="253347"/>
              </a:xfrm>
            </p:grpSpPr>
            <p:grpSp>
              <p:nvGrpSpPr>
                <p:cNvPr id="304" name="Google Shape;2331;p26"/>
                <p:cNvGrpSpPr/>
                <p:nvPr/>
              </p:nvGrpSpPr>
              <p:grpSpPr>
                <a:xfrm>
                  <a:off x="7313001" y="774508"/>
                  <a:ext cx="200747" cy="228523"/>
                  <a:chOff x="7313001" y="774508"/>
                  <a:chExt cx="200747" cy="228523"/>
                </a:xfrm>
              </p:grpSpPr>
              <p:sp>
                <p:nvSpPr>
                  <p:cNvPr id="1050361" name="Google Shape;2332;p26"/>
                  <p:cNvSpPr/>
                  <p:nvPr/>
                </p:nvSpPr>
                <p:spPr>
                  <a:xfrm>
                    <a:off x="7315737" y="774508"/>
                    <a:ext cx="198011" cy="228523"/>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50362" name="Google Shape;2333;p26"/>
                  <p:cNvSpPr/>
                  <p:nvPr/>
                </p:nvSpPr>
                <p:spPr>
                  <a:xfrm>
                    <a:off x="7313001" y="778289"/>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305" name="Google Shape;2334;p26"/>
                <p:cNvGrpSpPr/>
                <p:nvPr/>
              </p:nvGrpSpPr>
              <p:grpSpPr>
                <a:xfrm>
                  <a:off x="7228702" y="809455"/>
                  <a:ext cx="200757" cy="218400"/>
                  <a:chOff x="7269477" y="781280"/>
                  <a:chExt cx="200757" cy="218400"/>
                </a:xfrm>
              </p:grpSpPr>
              <p:sp>
                <p:nvSpPr>
                  <p:cNvPr id="1050363" name="Google Shape;2335;p26"/>
                  <p:cNvSpPr/>
                  <p:nvPr/>
                </p:nvSpPr>
                <p:spPr>
                  <a:xfrm>
                    <a:off x="7269477" y="781280"/>
                    <a:ext cx="200749" cy="217216"/>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50364" name="Google Shape;2336;p26"/>
                  <p:cNvSpPr/>
                  <p:nvPr/>
                </p:nvSpPr>
                <p:spPr>
                  <a:xfrm>
                    <a:off x="7269491" y="782465"/>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grpSp>
        <p:grpSp>
          <p:nvGrpSpPr>
            <p:cNvPr id="306" name="Google Shape;2337;p26"/>
            <p:cNvGrpSpPr/>
            <p:nvPr/>
          </p:nvGrpSpPr>
          <p:grpSpPr>
            <a:xfrm>
              <a:off x="812189" y="664537"/>
              <a:ext cx="800559" cy="204209"/>
              <a:chOff x="747420" y="664537"/>
              <a:chExt cx="800559" cy="204209"/>
            </a:xfrm>
          </p:grpSpPr>
          <p:grpSp>
            <p:nvGrpSpPr>
              <p:cNvPr id="307" name="Google Shape;2338;p26"/>
              <p:cNvGrpSpPr/>
              <p:nvPr/>
            </p:nvGrpSpPr>
            <p:grpSpPr>
              <a:xfrm>
                <a:off x="1339984" y="664537"/>
                <a:ext cx="207995" cy="204209"/>
                <a:chOff x="1541700" y="658850"/>
                <a:chExt cx="253838" cy="249218"/>
              </a:xfrm>
            </p:grpSpPr>
            <p:sp>
              <p:nvSpPr>
                <p:cNvPr id="1050365" name="Google Shape;2339;p26"/>
                <p:cNvSpPr/>
                <p:nvPr/>
              </p:nvSpPr>
              <p:spPr>
                <a:xfrm>
                  <a:off x="1541700" y="658850"/>
                  <a:ext cx="253838" cy="249218"/>
                </a:xfrm>
                <a:custGeom>
                  <a:avLst/>
                  <a:ah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366" name="Google Shape;2340;p26"/>
                <p:cNvSpPr/>
                <p:nvPr/>
              </p:nvSpPr>
              <p:spPr>
                <a:xfrm>
                  <a:off x="1610522" y="731473"/>
                  <a:ext cx="118892" cy="100998"/>
                </a:xfrm>
                <a:custGeom>
                  <a:avLst/>
                  <a:ah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50367" name="Google Shape;2341;p26"/>
              <p:cNvSpPr/>
              <p:nvPr/>
            </p:nvSpPr>
            <p:spPr>
              <a:xfrm rot="-5400000">
                <a:off x="715100" y="702546"/>
                <a:ext cx="192827" cy="128187"/>
              </a:xfrm>
              <a:prstGeom prst="rect"/>
            </p:spPr>
            <p:txBody>
              <a:bodyPr>
                <a:prstTxWarp prst="textPlain"/>
              </a:bodyPr>
              <a:p>
                <a:pPr algn="ctr" lvl="0"/>
                <a:r>
                  <a:rPr b="0" i="0">
                    <a:ln>
                      <a:noFill/>
                    </a:ln>
                    <a:solidFill>
                      <a:schemeClr val="lt2"/>
                    </a:solidFill>
                    <a:latin typeface="Gaegu;300"/>
                  </a:rPr>
                  <a:t>^</a:t>
                </a:r>
              </a:p>
            </p:txBody>
          </p:sp>
          <p:sp>
            <p:nvSpPr>
              <p:cNvPr id="1050368" name="Google Shape;2342;p26"/>
              <p:cNvSpPr/>
              <p:nvPr/>
            </p:nvSpPr>
            <p:spPr>
              <a:xfrm rot="5400000" flipH="1">
                <a:off x="1011380" y="702546"/>
                <a:ext cx="192827" cy="128187"/>
              </a:xfrm>
              <a:prstGeom prst="rect"/>
            </p:spPr>
            <p:txBody>
              <a:bodyPr>
                <a:prstTxWarp prst="textPlain"/>
              </a:bodyPr>
              <a:p>
                <a:pPr algn="ctr" lvl="0"/>
                <a:r>
                  <a:rPr b="0" i="0">
                    <a:ln>
                      <a:noFill/>
                    </a:ln>
                    <a:solidFill>
                      <a:schemeClr val="lt2"/>
                    </a:solidFill>
                    <a:latin typeface="Gaegu;300"/>
                  </a:rPr>
                  <a:t>^</a:t>
                </a:r>
              </a:p>
            </p:txBody>
          </p:sp>
        </p:grpSp>
      </p:grpSp>
      <p:sp>
        <p:nvSpPr>
          <p:cNvPr id="1050369" name="Google Shape;2343;p26"/>
          <p:cNvSpPr txBox="1"/>
          <p:nvPr>
            <p:ph type="subTitle" idx="1"/>
          </p:nvPr>
        </p:nvSpPr>
        <p:spPr>
          <a:xfrm>
            <a:off x="982575" y="2005050"/>
            <a:ext cx="3254100" cy="1766400"/>
          </a:xfrm>
          <a:prstGeom prst="rect"/>
          <a:solidFill>
            <a:schemeClr val="lt2"/>
          </a:solidFill>
          <a:ln w="28575" cap="flat" cmpd="sng">
            <a:solidFill>
              <a:schemeClr val="accent1"/>
            </a:solidFill>
            <a:prstDash val="solid"/>
            <a:round/>
            <a:headEnd type="none" w="sm" len="sm"/>
            <a:tailEnd type="none" w="sm" len="sm"/>
          </a:ln>
        </p:spPr>
        <p:txBody>
          <a:bodyPr anchor="ctr" anchorCtr="0" bIns="0" lIns="0" rIns="0" spcFirstLastPara="1" tIns="0" wrap="square">
            <a:noAutofit/>
          </a:bodyPr>
          <a:lstStyle>
            <a:lvl1pPr algn="ctr" lvl="0" rtl="0">
              <a:lnSpc>
                <a:spcPct val="100000"/>
              </a:lnSpc>
              <a:spcBef>
                <a:spcPts val="0"/>
              </a:spcBef>
              <a:spcAft>
                <a:spcPts val="0"/>
              </a:spcAft>
              <a:buSzPts val="1600"/>
              <a:buNone/>
              <a:defRPr sz="1800"/>
            </a:lvl1pPr>
            <a:lvl2pPr algn="ctr" lvl="1" rtl="0">
              <a:lnSpc>
                <a:spcPct val="100000"/>
              </a:lnSpc>
              <a:spcBef>
                <a:spcPts val="0"/>
              </a:spcBef>
              <a:spcAft>
                <a:spcPts val="0"/>
              </a:spcAft>
              <a:buSzPts val="1600"/>
              <a:buNone/>
            </a:lvl2pPr>
            <a:lvl3pPr algn="ctr" lvl="2" rtl="0">
              <a:lnSpc>
                <a:spcPct val="100000"/>
              </a:lnSpc>
              <a:spcBef>
                <a:spcPts val="0"/>
              </a:spcBef>
              <a:spcAft>
                <a:spcPts val="0"/>
              </a:spcAft>
              <a:buSzPts val="1600"/>
              <a:buNone/>
            </a:lvl3pPr>
            <a:lvl4pPr algn="ctr" lvl="3" rtl="0">
              <a:lnSpc>
                <a:spcPct val="100000"/>
              </a:lnSpc>
              <a:spcBef>
                <a:spcPts val="0"/>
              </a:spcBef>
              <a:spcAft>
                <a:spcPts val="0"/>
              </a:spcAft>
              <a:buSzPts val="1600"/>
              <a:buNone/>
            </a:lvl4pPr>
            <a:lvl5pPr algn="ctr" lvl="4" rtl="0">
              <a:lnSpc>
                <a:spcPct val="100000"/>
              </a:lnSpc>
              <a:spcBef>
                <a:spcPts val="0"/>
              </a:spcBef>
              <a:spcAft>
                <a:spcPts val="0"/>
              </a:spcAft>
              <a:buSzPts val="1600"/>
              <a:buNone/>
            </a:lvl5pPr>
            <a:lvl6pPr algn="ctr" lvl="5" rtl="0">
              <a:lnSpc>
                <a:spcPct val="100000"/>
              </a:lnSpc>
              <a:spcBef>
                <a:spcPts val="0"/>
              </a:spcBef>
              <a:spcAft>
                <a:spcPts val="0"/>
              </a:spcAft>
              <a:buSzPts val="1600"/>
              <a:buNone/>
            </a:lvl6pPr>
            <a:lvl7pPr algn="ctr" lvl="6" rtl="0">
              <a:lnSpc>
                <a:spcPct val="100000"/>
              </a:lnSpc>
              <a:spcBef>
                <a:spcPts val="0"/>
              </a:spcBef>
              <a:spcAft>
                <a:spcPts val="0"/>
              </a:spcAft>
              <a:buSzPts val="1600"/>
              <a:buNone/>
            </a:lvl7pPr>
            <a:lvl8pPr algn="ctr" lvl="7" rtl="0">
              <a:lnSpc>
                <a:spcPct val="100000"/>
              </a:lnSpc>
              <a:spcBef>
                <a:spcPts val="0"/>
              </a:spcBef>
              <a:spcAft>
                <a:spcPts val="0"/>
              </a:spcAft>
              <a:buSzPts val="1600"/>
              <a:buNone/>
            </a:lvl8pPr>
            <a:lvl9pPr algn="ctr" lvl="8" rtl="0">
              <a:lnSpc>
                <a:spcPct val="100000"/>
              </a:lnSpc>
              <a:spcBef>
                <a:spcPts val="0"/>
              </a:spcBef>
              <a:spcAft>
                <a:spcPts val="0"/>
              </a:spcAft>
              <a:buSzPts val="1600"/>
              <a:buNone/>
            </a:lvl9pPr>
          </a:lstStyle>
          <a:p/>
        </p:txBody>
      </p:sp>
      <p:sp>
        <p:nvSpPr>
          <p:cNvPr id="1050370" name="Google Shape;2344;p26"/>
          <p:cNvSpPr txBox="1"/>
          <p:nvPr>
            <p:ph type="title"/>
          </p:nvPr>
        </p:nvSpPr>
        <p:spPr>
          <a:xfrm>
            <a:off x="720000" y="445025"/>
            <a:ext cx="7704000" cy="572700"/>
          </a:xfrm>
          <a:prstGeom prst="rect"/>
        </p:spPr>
        <p:txBody>
          <a:bodyPr anchor="ctr" anchorCtr="0" bIns="0" lIns="0" rIns="0" spcFirstLastPara="1" tIns="0" wrap="square">
            <a:noAutofit/>
          </a:bodyPr>
          <a:lstStyle>
            <a:lvl1pPr lvl="0" rtl="0">
              <a:spcBef>
                <a:spcPts val="0"/>
              </a:spcBef>
              <a:spcAft>
                <a:spcPts val="0"/>
              </a:spcAft>
              <a:buSzPts val="30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1050371" name="Google Shape;2345;p26"/>
          <p:cNvSpPr/>
          <p:nvPr/>
        </p:nvSpPr>
        <p:spPr>
          <a:xfrm>
            <a:off x="600600" y="1014000"/>
            <a:ext cx="7942800" cy="3748500"/>
          </a:xfrm>
          <a:prstGeom prst="rect"/>
          <a:no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CUSTOM_14">
    <p:spTree>
      <p:nvGrpSpPr>
        <p:cNvPr id="342" name="Shape 2346"/>
        <p:cNvGrpSpPr/>
        <p:nvPr/>
      </p:nvGrpSpPr>
      <p:grpSpPr>
        <a:xfrm>
          <a:off x="0" y="0"/>
          <a:ext cx="0" cy="0"/>
          <a:chOff x="0" y="0"/>
          <a:chExt cx="0" cy="0"/>
        </a:xfrm>
      </p:grpSpPr>
      <p:grpSp>
        <p:nvGrpSpPr>
          <p:cNvPr id="343" name="Google Shape;2347;p27"/>
          <p:cNvGrpSpPr/>
          <p:nvPr/>
        </p:nvGrpSpPr>
        <p:grpSpPr>
          <a:xfrm>
            <a:off x="-23004" y="-1"/>
            <a:ext cx="9177565" cy="5143390"/>
            <a:chOff x="-23004" y="-1"/>
            <a:chExt cx="9177565" cy="5143390"/>
          </a:xfrm>
        </p:grpSpPr>
        <p:sp>
          <p:nvSpPr>
            <p:cNvPr id="1050641" name="Google Shape;2348;p27"/>
            <p:cNvSpPr/>
            <p:nvPr/>
          </p:nvSpPr>
          <p:spPr>
            <a:xfrm>
              <a:off x="-22991"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42" name="Google Shape;2349;p27"/>
            <p:cNvSpPr/>
            <p:nvPr/>
          </p:nvSpPr>
          <p:spPr>
            <a:xfrm>
              <a:off x="324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43" name="Google Shape;2350;p27"/>
            <p:cNvSpPr/>
            <p:nvPr/>
          </p:nvSpPr>
          <p:spPr>
            <a:xfrm>
              <a:off x="650686"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44" name="Google Shape;2351;p27"/>
            <p:cNvSpPr/>
            <p:nvPr/>
          </p:nvSpPr>
          <p:spPr>
            <a:xfrm>
              <a:off x="9986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45" name="Google Shape;2352;p27"/>
            <p:cNvSpPr/>
            <p:nvPr/>
          </p:nvSpPr>
          <p:spPr>
            <a:xfrm>
              <a:off x="1346531"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46" name="Google Shape;2353;p27"/>
            <p:cNvSpPr/>
            <p:nvPr/>
          </p:nvSpPr>
          <p:spPr>
            <a:xfrm>
              <a:off x="1672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47" name="Google Shape;2354;p27"/>
            <p:cNvSpPr/>
            <p:nvPr/>
          </p:nvSpPr>
          <p:spPr>
            <a:xfrm>
              <a:off x="20202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48" name="Google Shape;2355;p27"/>
            <p:cNvSpPr/>
            <p:nvPr/>
          </p:nvSpPr>
          <p:spPr>
            <a:xfrm>
              <a:off x="236813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49" name="Google Shape;2356;p27"/>
            <p:cNvSpPr/>
            <p:nvPr/>
          </p:nvSpPr>
          <p:spPr>
            <a:xfrm>
              <a:off x="26941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50" name="Google Shape;2357;p27"/>
            <p:cNvSpPr/>
            <p:nvPr/>
          </p:nvSpPr>
          <p:spPr>
            <a:xfrm>
              <a:off x="3041740"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51" name="Google Shape;2358;p27"/>
            <p:cNvSpPr/>
            <p:nvPr/>
          </p:nvSpPr>
          <p:spPr>
            <a:xfrm>
              <a:off x="338966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52" name="Google Shape;2359;p27"/>
            <p:cNvSpPr/>
            <p:nvPr/>
          </p:nvSpPr>
          <p:spPr>
            <a:xfrm>
              <a:off x="37157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53" name="Google Shape;2360;p27"/>
            <p:cNvSpPr/>
            <p:nvPr/>
          </p:nvSpPr>
          <p:spPr>
            <a:xfrm>
              <a:off x="406333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54" name="Google Shape;2361;p27"/>
            <p:cNvSpPr/>
            <p:nvPr/>
          </p:nvSpPr>
          <p:spPr>
            <a:xfrm>
              <a:off x="4411262"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55" name="Google Shape;2362;p27"/>
            <p:cNvSpPr/>
            <p:nvPr/>
          </p:nvSpPr>
          <p:spPr>
            <a:xfrm>
              <a:off x="-23004" y="176275"/>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56" name="Google Shape;2363;p27"/>
            <p:cNvSpPr/>
            <p:nvPr/>
          </p:nvSpPr>
          <p:spPr>
            <a:xfrm>
              <a:off x="-23004" y="52386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57" name="Google Shape;2364;p27"/>
            <p:cNvSpPr/>
            <p:nvPr/>
          </p:nvSpPr>
          <p:spPr>
            <a:xfrm>
              <a:off x="-23004" y="84988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58" name="Google Shape;2365;p27"/>
            <p:cNvSpPr/>
            <p:nvPr/>
          </p:nvSpPr>
          <p:spPr>
            <a:xfrm>
              <a:off x="-23004" y="119780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59" name="Google Shape;2366;p27"/>
            <p:cNvSpPr/>
            <p:nvPr/>
          </p:nvSpPr>
          <p:spPr>
            <a:xfrm>
              <a:off x="-23004" y="155450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60" name="Google Shape;2367;p27"/>
            <p:cNvSpPr/>
            <p:nvPr/>
          </p:nvSpPr>
          <p:spPr>
            <a:xfrm>
              <a:off x="-23004" y="1880590"/>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61" name="Google Shape;2368;p27"/>
            <p:cNvSpPr/>
            <p:nvPr/>
          </p:nvSpPr>
          <p:spPr>
            <a:xfrm>
              <a:off x="-23004" y="222851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62" name="Google Shape;2369;p27"/>
            <p:cNvSpPr/>
            <p:nvPr/>
          </p:nvSpPr>
          <p:spPr>
            <a:xfrm>
              <a:off x="-23004" y="257636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63" name="Google Shape;2370;p27"/>
            <p:cNvSpPr/>
            <p:nvPr/>
          </p:nvSpPr>
          <p:spPr>
            <a:xfrm>
              <a:off x="-23004" y="2902455"/>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64" name="Google Shape;2371;p27"/>
            <p:cNvSpPr/>
            <p:nvPr/>
          </p:nvSpPr>
          <p:spPr>
            <a:xfrm>
              <a:off x="-23004" y="3250042"/>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65" name="Google Shape;2372;p27"/>
            <p:cNvSpPr/>
            <p:nvPr/>
          </p:nvSpPr>
          <p:spPr>
            <a:xfrm>
              <a:off x="-23004" y="359796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66" name="Google Shape;2373;p27"/>
            <p:cNvSpPr/>
            <p:nvPr/>
          </p:nvSpPr>
          <p:spPr>
            <a:xfrm>
              <a:off x="-23004" y="392405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67" name="Google Shape;2374;p27"/>
            <p:cNvSpPr/>
            <p:nvPr/>
          </p:nvSpPr>
          <p:spPr>
            <a:xfrm>
              <a:off x="-23004" y="4271639"/>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68" name="Google Shape;2375;p27"/>
            <p:cNvSpPr/>
            <p:nvPr/>
          </p:nvSpPr>
          <p:spPr>
            <a:xfrm>
              <a:off x="-23004" y="461956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69" name="Google Shape;2376;p27"/>
            <p:cNvSpPr/>
            <p:nvPr/>
          </p:nvSpPr>
          <p:spPr>
            <a:xfrm>
              <a:off x="-23004" y="4945583"/>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70" name="Google Shape;2377;p27"/>
            <p:cNvSpPr/>
            <p:nvPr/>
          </p:nvSpPr>
          <p:spPr>
            <a:xfrm>
              <a:off x="4732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71" name="Google Shape;2378;p27"/>
            <p:cNvSpPr/>
            <p:nvPr/>
          </p:nvSpPr>
          <p:spPr>
            <a:xfrm>
              <a:off x="505868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72" name="Google Shape;2379;p27"/>
            <p:cNvSpPr/>
            <p:nvPr/>
          </p:nvSpPr>
          <p:spPr>
            <a:xfrm>
              <a:off x="5406608"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73" name="Google Shape;2380;p27"/>
            <p:cNvSpPr/>
            <p:nvPr/>
          </p:nvSpPr>
          <p:spPr>
            <a:xfrm>
              <a:off x="57541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74" name="Google Shape;2381;p27"/>
            <p:cNvSpPr/>
            <p:nvPr/>
          </p:nvSpPr>
          <p:spPr>
            <a:xfrm>
              <a:off x="6080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75" name="Google Shape;2382;p27"/>
            <p:cNvSpPr/>
            <p:nvPr/>
          </p:nvSpPr>
          <p:spPr>
            <a:xfrm>
              <a:off x="64282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76" name="Google Shape;2383;p27"/>
            <p:cNvSpPr/>
            <p:nvPr/>
          </p:nvSpPr>
          <p:spPr>
            <a:xfrm>
              <a:off x="677579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77" name="Google Shape;2384;p27"/>
            <p:cNvSpPr/>
            <p:nvPr/>
          </p:nvSpPr>
          <p:spPr>
            <a:xfrm>
              <a:off x="710188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78" name="Google Shape;2385;p27"/>
            <p:cNvSpPr/>
            <p:nvPr/>
          </p:nvSpPr>
          <p:spPr>
            <a:xfrm>
              <a:off x="74498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79" name="Google Shape;2386;p27"/>
            <p:cNvSpPr/>
            <p:nvPr/>
          </p:nvSpPr>
          <p:spPr>
            <a:xfrm>
              <a:off x="779739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80" name="Google Shape;2387;p27"/>
            <p:cNvSpPr/>
            <p:nvPr/>
          </p:nvSpPr>
          <p:spPr>
            <a:xfrm>
              <a:off x="8123417"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81" name="Google Shape;2388;p27"/>
            <p:cNvSpPr/>
            <p:nvPr/>
          </p:nvSpPr>
          <p:spPr>
            <a:xfrm>
              <a:off x="8471339"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82" name="Google Shape;2389;p27"/>
            <p:cNvSpPr/>
            <p:nvPr/>
          </p:nvSpPr>
          <p:spPr>
            <a:xfrm>
              <a:off x="882837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83" name="Google Shape;2390;p27"/>
            <p:cNvSpPr/>
            <p:nvPr/>
          </p:nvSpPr>
          <p:spPr>
            <a:xfrm>
              <a:off x="915445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84" name="Google Shape;2391;p27"/>
            <p:cNvSpPr/>
            <p:nvPr/>
          </p:nvSpPr>
          <p:spPr>
            <a:xfrm>
              <a:off x="4732600" y="176275"/>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85" name="Google Shape;2392;p27"/>
            <p:cNvSpPr/>
            <p:nvPr/>
          </p:nvSpPr>
          <p:spPr>
            <a:xfrm>
              <a:off x="4732600" y="52386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86" name="Google Shape;2393;p27"/>
            <p:cNvSpPr/>
            <p:nvPr/>
          </p:nvSpPr>
          <p:spPr>
            <a:xfrm>
              <a:off x="4732600" y="84988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87" name="Google Shape;2394;p27"/>
            <p:cNvSpPr/>
            <p:nvPr/>
          </p:nvSpPr>
          <p:spPr>
            <a:xfrm>
              <a:off x="4732600" y="119780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88" name="Google Shape;2395;p27"/>
            <p:cNvSpPr/>
            <p:nvPr/>
          </p:nvSpPr>
          <p:spPr>
            <a:xfrm>
              <a:off x="4732600" y="155450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89" name="Google Shape;2396;p27"/>
            <p:cNvSpPr/>
            <p:nvPr/>
          </p:nvSpPr>
          <p:spPr>
            <a:xfrm>
              <a:off x="4732600" y="1880590"/>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90" name="Google Shape;2397;p27"/>
            <p:cNvSpPr/>
            <p:nvPr/>
          </p:nvSpPr>
          <p:spPr>
            <a:xfrm>
              <a:off x="4732600" y="222851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91" name="Google Shape;2398;p27"/>
            <p:cNvSpPr/>
            <p:nvPr/>
          </p:nvSpPr>
          <p:spPr>
            <a:xfrm>
              <a:off x="4732600" y="257636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92" name="Google Shape;2399;p27"/>
            <p:cNvSpPr/>
            <p:nvPr/>
          </p:nvSpPr>
          <p:spPr>
            <a:xfrm>
              <a:off x="4732600" y="2902455"/>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93" name="Google Shape;2400;p27"/>
            <p:cNvSpPr/>
            <p:nvPr/>
          </p:nvSpPr>
          <p:spPr>
            <a:xfrm>
              <a:off x="4732600" y="3250042"/>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94" name="Google Shape;2401;p27"/>
            <p:cNvSpPr/>
            <p:nvPr/>
          </p:nvSpPr>
          <p:spPr>
            <a:xfrm>
              <a:off x="4732600" y="359796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95" name="Google Shape;2402;p27"/>
            <p:cNvSpPr/>
            <p:nvPr/>
          </p:nvSpPr>
          <p:spPr>
            <a:xfrm>
              <a:off x="4732600" y="392405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96" name="Google Shape;2403;p27"/>
            <p:cNvSpPr/>
            <p:nvPr/>
          </p:nvSpPr>
          <p:spPr>
            <a:xfrm>
              <a:off x="4732600" y="4271639"/>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97" name="Google Shape;2404;p27"/>
            <p:cNvSpPr/>
            <p:nvPr/>
          </p:nvSpPr>
          <p:spPr>
            <a:xfrm>
              <a:off x="4732600" y="461956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698" name="Google Shape;2405;p27"/>
            <p:cNvSpPr/>
            <p:nvPr/>
          </p:nvSpPr>
          <p:spPr>
            <a:xfrm>
              <a:off x="4732600" y="4945583"/>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50699" name="Google Shape;2406;p27"/>
          <p:cNvSpPr/>
          <p:nvPr/>
        </p:nvSpPr>
        <p:spPr>
          <a:xfrm>
            <a:off x="600600" y="1014000"/>
            <a:ext cx="7942800" cy="3748500"/>
          </a:xfrm>
          <a:prstGeom prst="rect"/>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00" name="Google Shape;2407;p27"/>
          <p:cNvSpPr/>
          <p:nvPr/>
        </p:nvSpPr>
        <p:spPr>
          <a:xfrm rot="-6029955">
            <a:off x="6739415" y="640016"/>
            <a:ext cx="1982609" cy="1550917"/>
          </a:xfrm>
          <a:custGeom>
            <a:avLst/>
            <a:ahLst/>
            <a:rect l="l" t="t" r="r" b="b"/>
            <a:pathLst>
              <a:path w="92280" h="72187" extrusionOk="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344" name="Google Shape;2408;p27"/>
          <p:cNvGrpSpPr/>
          <p:nvPr/>
        </p:nvGrpSpPr>
        <p:grpSpPr>
          <a:xfrm rot="10800000">
            <a:off x="599996" y="3726518"/>
            <a:ext cx="1242460" cy="1052104"/>
            <a:chOff x="478350" y="433625"/>
            <a:chExt cx="811800" cy="687425"/>
          </a:xfrm>
        </p:grpSpPr>
        <p:sp>
          <p:nvSpPr>
            <p:cNvPr id="1050701" name="Google Shape;2409;p27"/>
            <p:cNvSpPr/>
            <p:nvPr/>
          </p:nvSpPr>
          <p:spPr>
            <a:xfrm>
              <a:off x="505225" y="579850"/>
              <a:ext cx="5000" cy="5000"/>
            </a:xfrm>
            <a:custGeom>
              <a:avLst/>
              <a:ahLst/>
              <a:rect l="l" t="t" r="r" b="b"/>
              <a:pathLst>
                <a:path w="200" h="200" extrusionOk="0">
                  <a:moveTo>
                    <a:pt x="120" y="200"/>
                  </a:moveTo>
                  <a:cubicBezTo>
                    <a:pt x="140" y="140"/>
                    <a:pt x="199" y="41"/>
                    <a:pt x="120" y="1"/>
                  </a:cubicBezTo>
                  <a:cubicBezTo>
                    <a:pt x="40" y="41"/>
                    <a:pt x="0" y="140"/>
                    <a:pt x="120" y="20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02" name="Google Shape;2410;p27"/>
            <p:cNvSpPr/>
            <p:nvPr/>
          </p:nvSpPr>
          <p:spPr>
            <a:xfrm>
              <a:off x="519650" y="589300"/>
              <a:ext cx="5000" cy="5000"/>
            </a:xfrm>
            <a:custGeom>
              <a:avLst/>
              <a:ahLst/>
              <a:rect l="l" t="t" r="r" b="b"/>
              <a:pathLst>
                <a:path w="200" h="200" extrusionOk="0">
                  <a:moveTo>
                    <a:pt x="199" y="140"/>
                  </a:moveTo>
                  <a:cubicBezTo>
                    <a:pt x="179" y="120"/>
                    <a:pt x="159" y="100"/>
                    <a:pt x="179" y="41"/>
                  </a:cubicBezTo>
                  <a:lnTo>
                    <a:pt x="40" y="1"/>
                  </a:lnTo>
                  <a:lnTo>
                    <a:pt x="0" y="120"/>
                  </a:lnTo>
                  <a:cubicBezTo>
                    <a:pt x="80" y="140"/>
                    <a:pt x="179" y="200"/>
                    <a:pt x="199" y="14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03" name="Google Shape;2411;p27"/>
            <p:cNvSpPr/>
            <p:nvPr/>
          </p:nvSpPr>
          <p:spPr>
            <a:xfrm>
              <a:off x="478350" y="590800"/>
              <a:ext cx="58225" cy="311400"/>
            </a:xfrm>
            <a:custGeom>
              <a:avLst/>
              <a:ahLst/>
              <a:rect l="l" t="t" r="r" b="b"/>
              <a:pathLst>
                <a:path w="2329" h="12456" extrusionOk="0">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04" name="Google Shape;2412;p27"/>
            <p:cNvSpPr/>
            <p:nvPr/>
          </p:nvSpPr>
          <p:spPr>
            <a:xfrm>
              <a:off x="618625" y="433625"/>
              <a:ext cx="671525" cy="687425"/>
            </a:xfrm>
            <a:custGeom>
              <a:avLst/>
              <a:ahLst/>
              <a:rect l="l" t="t" r="r" b="b"/>
              <a:pathLst>
                <a:path w="26861" h="27497" extrusionOk="0">
                  <a:moveTo>
                    <a:pt x="26781" y="15479"/>
                  </a:moveTo>
                  <a:cubicBezTo>
                    <a:pt x="26721" y="14823"/>
                    <a:pt x="26701" y="14186"/>
                    <a:pt x="26582" y="13629"/>
                  </a:cubicBezTo>
                  <a:cubicBezTo>
                    <a:pt x="26542" y="13430"/>
                    <a:pt x="26443" y="13251"/>
                    <a:pt x="26403" y="13052"/>
                  </a:cubicBezTo>
                  <a:cubicBezTo>
                    <a:pt x="26224" y="12236"/>
                    <a:pt x="26164" y="11401"/>
                    <a:pt x="25945" y="10605"/>
                  </a:cubicBezTo>
                  <a:cubicBezTo>
                    <a:pt x="25866" y="10346"/>
                    <a:pt x="25726" y="10088"/>
                    <a:pt x="25647" y="9829"/>
                  </a:cubicBezTo>
                  <a:cubicBezTo>
                    <a:pt x="25567" y="9570"/>
                    <a:pt x="25567" y="9292"/>
                    <a:pt x="25488" y="9013"/>
                  </a:cubicBezTo>
                  <a:cubicBezTo>
                    <a:pt x="25408" y="8735"/>
                    <a:pt x="25289" y="8476"/>
                    <a:pt x="25189" y="8217"/>
                  </a:cubicBezTo>
                  <a:cubicBezTo>
                    <a:pt x="25070" y="7819"/>
                    <a:pt x="24851" y="7422"/>
                    <a:pt x="24712" y="7183"/>
                  </a:cubicBezTo>
                  <a:cubicBezTo>
                    <a:pt x="24592" y="6964"/>
                    <a:pt x="24553" y="6765"/>
                    <a:pt x="24473" y="6606"/>
                  </a:cubicBezTo>
                  <a:cubicBezTo>
                    <a:pt x="24334" y="6248"/>
                    <a:pt x="24095" y="5929"/>
                    <a:pt x="23896" y="5611"/>
                  </a:cubicBezTo>
                  <a:cubicBezTo>
                    <a:pt x="23836" y="5511"/>
                    <a:pt x="23856" y="5372"/>
                    <a:pt x="23797" y="5293"/>
                  </a:cubicBezTo>
                  <a:cubicBezTo>
                    <a:pt x="23737" y="5193"/>
                    <a:pt x="23598" y="5133"/>
                    <a:pt x="23538" y="5034"/>
                  </a:cubicBezTo>
                  <a:cubicBezTo>
                    <a:pt x="23538" y="5034"/>
                    <a:pt x="23538" y="4934"/>
                    <a:pt x="23498" y="4895"/>
                  </a:cubicBezTo>
                  <a:cubicBezTo>
                    <a:pt x="23319" y="4636"/>
                    <a:pt x="23160" y="4338"/>
                    <a:pt x="22961" y="4119"/>
                  </a:cubicBezTo>
                  <a:cubicBezTo>
                    <a:pt x="22881" y="4019"/>
                    <a:pt x="22782" y="3940"/>
                    <a:pt x="22702" y="3840"/>
                  </a:cubicBezTo>
                  <a:cubicBezTo>
                    <a:pt x="22603" y="3721"/>
                    <a:pt x="22523" y="3582"/>
                    <a:pt x="22503" y="3562"/>
                  </a:cubicBezTo>
                  <a:cubicBezTo>
                    <a:pt x="22424" y="3442"/>
                    <a:pt x="22284" y="3422"/>
                    <a:pt x="22185" y="3323"/>
                  </a:cubicBezTo>
                  <a:cubicBezTo>
                    <a:pt x="22145" y="3263"/>
                    <a:pt x="22165" y="3204"/>
                    <a:pt x="22145" y="3164"/>
                  </a:cubicBezTo>
                  <a:cubicBezTo>
                    <a:pt x="22105" y="3124"/>
                    <a:pt x="22006" y="3104"/>
                    <a:pt x="21966" y="3044"/>
                  </a:cubicBezTo>
                  <a:cubicBezTo>
                    <a:pt x="21707" y="2746"/>
                    <a:pt x="21409" y="2388"/>
                    <a:pt x="21051" y="2129"/>
                  </a:cubicBezTo>
                  <a:cubicBezTo>
                    <a:pt x="20951" y="2069"/>
                    <a:pt x="20832" y="2050"/>
                    <a:pt x="20752" y="1990"/>
                  </a:cubicBezTo>
                  <a:cubicBezTo>
                    <a:pt x="20633" y="1910"/>
                    <a:pt x="20553" y="1811"/>
                    <a:pt x="20454" y="1731"/>
                  </a:cubicBezTo>
                  <a:cubicBezTo>
                    <a:pt x="20255" y="1592"/>
                    <a:pt x="20056" y="1492"/>
                    <a:pt x="19837" y="1373"/>
                  </a:cubicBezTo>
                  <a:cubicBezTo>
                    <a:pt x="19419" y="1134"/>
                    <a:pt x="19002" y="955"/>
                    <a:pt x="18584" y="756"/>
                  </a:cubicBezTo>
                  <a:cubicBezTo>
                    <a:pt x="17768" y="398"/>
                    <a:pt x="16912" y="140"/>
                    <a:pt x="16077" y="40"/>
                  </a:cubicBezTo>
                  <a:cubicBezTo>
                    <a:pt x="15321" y="40"/>
                    <a:pt x="14604" y="0"/>
                    <a:pt x="13928" y="40"/>
                  </a:cubicBezTo>
                  <a:cubicBezTo>
                    <a:pt x="13829" y="40"/>
                    <a:pt x="13749" y="0"/>
                    <a:pt x="13649" y="20"/>
                  </a:cubicBezTo>
                  <a:cubicBezTo>
                    <a:pt x="13590" y="20"/>
                    <a:pt x="13510" y="80"/>
                    <a:pt x="13451" y="100"/>
                  </a:cubicBezTo>
                  <a:cubicBezTo>
                    <a:pt x="13271" y="120"/>
                    <a:pt x="13072" y="100"/>
                    <a:pt x="12913" y="120"/>
                  </a:cubicBezTo>
                  <a:cubicBezTo>
                    <a:pt x="12754" y="159"/>
                    <a:pt x="12595" y="219"/>
                    <a:pt x="12436" y="279"/>
                  </a:cubicBezTo>
                  <a:cubicBezTo>
                    <a:pt x="12356" y="299"/>
                    <a:pt x="12277" y="299"/>
                    <a:pt x="12197" y="319"/>
                  </a:cubicBezTo>
                  <a:cubicBezTo>
                    <a:pt x="12197" y="319"/>
                    <a:pt x="12157" y="418"/>
                    <a:pt x="12137" y="418"/>
                  </a:cubicBezTo>
                  <a:cubicBezTo>
                    <a:pt x="12098" y="458"/>
                    <a:pt x="12018" y="398"/>
                    <a:pt x="11978" y="418"/>
                  </a:cubicBezTo>
                  <a:cubicBezTo>
                    <a:pt x="11401" y="617"/>
                    <a:pt x="10765" y="756"/>
                    <a:pt x="10168" y="876"/>
                  </a:cubicBezTo>
                  <a:cubicBezTo>
                    <a:pt x="9790" y="955"/>
                    <a:pt x="9451" y="1055"/>
                    <a:pt x="9113" y="1174"/>
                  </a:cubicBezTo>
                  <a:cubicBezTo>
                    <a:pt x="6944" y="1393"/>
                    <a:pt x="5034" y="2030"/>
                    <a:pt x="3284" y="3960"/>
                  </a:cubicBezTo>
                  <a:cubicBezTo>
                    <a:pt x="3204" y="4039"/>
                    <a:pt x="3124" y="4139"/>
                    <a:pt x="3065" y="4238"/>
                  </a:cubicBezTo>
                  <a:cubicBezTo>
                    <a:pt x="3045" y="4218"/>
                    <a:pt x="3025" y="4198"/>
                    <a:pt x="3025" y="4198"/>
                  </a:cubicBezTo>
                  <a:cubicBezTo>
                    <a:pt x="2925" y="4079"/>
                    <a:pt x="2826" y="4159"/>
                    <a:pt x="2746" y="4178"/>
                  </a:cubicBezTo>
                  <a:cubicBezTo>
                    <a:pt x="2707" y="4198"/>
                    <a:pt x="2647" y="4238"/>
                    <a:pt x="2607" y="4278"/>
                  </a:cubicBezTo>
                  <a:cubicBezTo>
                    <a:pt x="2408" y="4417"/>
                    <a:pt x="2209" y="4636"/>
                    <a:pt x="2070" y="4895"/>
                  </a:cubicBezTo>
                  <a:cubicBezTo>
                    <a:pt x="2010" y="5034"/>
                    <a:pt x="2010" y="5153"/>
                    <a:pt x="1950" y="5293"/>
                  </a:cubicBezTo>
                  <a:cubicBezTo>
                    <a:pt x="1692" y="5790"/>
                    <a:pt x="1294" y="6287"/>
                    <a:pt x="1135" y="6765"/>
                  </a:cubicBezTo>
                  <a:cubicBezTo>
                    <a:pt x="1095" y="6964"/>
                    <a:pt x="1214" y="7262"/>
                    <a:pt x="956" y="7322"/>
                  </a:cubicBezTo>
                  <a:cubicBezTo>
                    <a:pt x="1055" y="7501"/>
                    <a:pt x="916" y="7800"/>
                    <a:pt x="816" y="8018"/>
                  </a:cubicBezTo>
                  <a:cubicBezTo>
                    <a:pt x="737" y="8138"/>
                    <a:pt x="677" y="8217"/>
                    <a:pt x="598" y="8277"/>
                  </a:cubicBezTo>
                  <a:cubicBezTo>
                    <a:pt x="538" y="9033"/>
                    <a:pt x="239" y="9789"/>
                    <a:pt x="160" y="10545"/>
                  </a:cubicBezTo>
                  <a:cubicBezTo>
                    <a:pt x="80" y="11301"/>
                    <a:pt x="1" y="12018"/>
                    <a:pt x="1" y="12674"/>
                  </a:cubicBezTo>
                  <a:cubicBezTo>
                    <a:pt x="21" y="13768"/>
                    <a:pt x="40" y="14743"/>
                    <a:pt x="200" y="15798"/>
                  </a:cubicBezTo>
                  <a:cubicBezTo>
                    <a:pt x="239" y="15957"/>
                    <a:pt x="319" y="16136"/>
                    <a:pt x="359" y="16315"/>
                  </a:cubicBezTo>
                  <a:cubicBezTo>
                    <a:pt x="418" y="16494"/>
                    <a:pt x="458" y="16673"/>
                    <a:pt x="518" y="16872"/>
                  </a:cubicBezTo>
                  <a:cubicBezTo>
                    <a:pt x="478" y="16912"/>
                    <a:pt x="498" y="16912"/>
                    <a:pt x="538" y="16932"/>
                  </a:cubicBezTo>
                  <a:cubicBezTo>
                    <a:pt x="598" y="17151"/>
                    <a:pt x="677" y="17370"/>
                    <a:pt x="757" y="17569"/>
                  </a:cubicBezTo>
                  <a:cubicBezTo>
                    <a:pt x="757" y="17608"/>
                    <a:pt x="757" y="17648"/>
                    <a:pt x="737" y="17688"/>
                  </a:cubicBezTo>
                  <a:cubicBezTo>
                    <a:pt x="777" y="17728"/>
                    <a:pt x="816" y="17768"/>
                    <a:pt x="836" y="17807"/>
                  </a:cubicBezTo>
                  <a:cubicBezTo>
                    <a:pt x="916" y="17986"/>
                    <a:pt x="1015" y="18185"/>
                    <a:pt x="1095" y="18364"/>
                  </a:cubicBezTo>
                  <a:cubicBezTo>
                    <a:pt x="1095" y="18364"/>
                    <a:pt x="1095" y="18384"/>
                    <a:pt x="1135" y="18424"/>
                  </a:cubicBezTo>
                  <a:cubicBezTo>
                    <a:pt x="1175" y="18504"/>
                    <a:pt x="1214" y="18583"/>
                    <a:pt x="1254" y="18683"/>
                  </a:cubicBezTo>
                  <a:cubicBezTo>
                    <a:pt x="1254" y="18742"/>
                    <a:pt x="1294" y="18802"/>
                    <a:pt x="1354" y="18842"/>
                  </a:cubicBezTo>
                  <a:cubicBezTo>
                    <a:pt x="1473" y="19041"/>
                    <a:pt x="1592" y="19220"/>
                    <a:pt x="1732" y="19419"/>
                  </a:cubicBezTo>
                  <a:cubicBezTo>
                    <a:pt x="3264" y="21588"/>
                    <a:pt x="5850" y="22841"/>
                    <a:pt x="8476" y="23299"/>
                  </a:cubicBezTo>
                  <a:cubicBezTo>
                    <a:pt x="10327" y="23637"/>
                    <a:pt x="12197" y="23617"/>
                    <a:pt x="14087" y="23518"/>
                  </a:cubicBezTo>
                  <a:cubicBezTo>
                    <a:pt x="13988" y="23537"/>
                    <a:pt x="13888" y="23557"/>
                    <a:pt x="13789" y="23577"/>
                  </a:cubicBezTo>
                  <a:cubicBezTo>
                    <a:pt x="13709" y="23597"/>
                    <a:pt x="13530" y="23617"/>
                    <a:pt x="13451" y="23657"/>
                  </a:cubicBezTo>
                  <a:cubicBezTo>
                    <a:pt x="13431" y="23657"/>
                    <a:pt x="13411" y="23756"/>
                    <a:pt x="13391" y="23756"/>
                  </a:cubicBezTo>
                  <a:cubicBezTo>
                    <a:pt x="13331" y="23776"/>
                    <a:pt x="13252" y="23717"/>
                    <a:pt x="13172" y="23717"/>
                  </a:cubicBezTo>
                  <a:cubicBezTo>
                    <a:pt x="12913" y="23717"/>
                    <a:pt x="12734" y="23736"/>
                    <a:pt x="12535" y="23736"/>
                  </a:cubicBezTo>
                  <a:cubicBezTo>
                    <a:pt x="12376" y="23736"/>
                    <a:pt x="12217" y="23796"/>
                    <a:pt x="12078" y="23677"/>
                  </a:cubicBezTo>
                  <a:cubicBezTo>
                    <a:pt x="11899" y="23717"/>
                    <a:pt x="11640" y="23796"/>
                    <a:pt x="11381" y="23836"/>
                  </a:cubicBezTo>
                  <a:cubicBezTo>
                    <a:pt x="11302" y="23856"/>
                    <a:pt x="11123" y="23876"/>
                    <a:pt x="11123" y="23876"/>
                  </a:cubicBezTo>
                  <a:cubicBezTo>
                    <a:pt x="11083" y="23876"/>
                    <a:pt x="11083" y="23836"/>
                    <a:pt x="11063" y="23836"/>
                  </a:cubicBezTo>
                  <a:cubicBezTo>
                    <a:pt x="10944" y="23856"/>
                    <a:pt x="10824" y="23915"/>
                    <a:pt x="10705" y="23915"/>
                  </a:cubicBezTo>
                  <a:cubicBezTo>
                    <a:pt x="10148" y="23955"/>
                    <a:pt x="9272" y="23537"/>
                    <a:pt x="9093" y="24194"/>
                  </a:cubicBezTo>
                  <a:cubicBezTo>
                    <a:pt x="9014" y="24492"/>
                    <a:pt x="9073" y="24711"/>
                    <a:pt x="9193" y="24851"/>
                  </a:cubicBezTo>
                  <a:cubicBezTo>
                    <a:pt x="9213" y="24890"/>
                    <a:pt x="9332" y="24871"/>
                    <a:pt x="9412" y="24930"/>
                  </a:cubicBezTo>
                  <a:cubicBezTo>
                    <a:pt x="9491" y="24970"/>
                    <a:pt x="9571" y="25010"/>
                    <a:pt x="9611" y="25109"/>
                  </a:cubicBezTo>
                  <a:cubicBezTo>
                    <a:pt x="10148" y="25109"/>
                    <a:pt x="10745" y="24990"/>
                    <a:pt x="11322" y="24950"/>
                  </a:cubicBezTo>
                  <a:cubicBezTo>
                    <a:pt x="11381" y="24930"/>
                    <a:pt x="11461" y="24890"/>
                    <a:pt x="11521" y="24890"/>
                  </a:cubicBezTo>
                  <a:cubicBezTo>
                    <a:pt x="11580" y="24890"/>
                    <a:pt x="11640" y="24950"/>
                    <a:pt x="11720" y="24950"/>
                  </a:cubicBezTo>
                  <a:cubicBezTo>
                    <a:pt x="11859" y="24930"/>
                    <a:pt x="12018" y="24851"/>
                    <a:pt x="12157" y="24851"/>
                  </a:cubicBezTo>
                  <a:cubicBezTo>
                    <a:pt x="12197" y="24831"/>
                    <a:pt x="12297" y="24890"/>
                    <a:pt x="12356" y="24890"/>
                  </a:cubicBezTo>
                  <a:cubicBezTo>
                    <a:pt x="12436" y="24890"/>
                    <a:pt x="12495" y="24851"/>
                    <a:pt x="12575" y="24831"/>
                  </a:cubicBezTo>
                  <a:cubicBezTo>
                    <a:pt x="12655" y="24831"/>
                    <a:pt x="12714" y="24890"/>
                    <a:pt x="12774" y="24890"/>
                  </a:cubicBezTo>
                  <a:cubicBezTo>
                    <a:pt x="13013" y="24871"/>
                    <a:pt x="13192" y="24751"/>
                    <a:pt x="13371" y="24910"/>
                  </a:cubicBezTo>
                  <a:cubicBezTo>
                    <a:pt x="13590" y="24811"/>
                    <a:pt x="13829" y="24771"/>
                    <a:pt x="14027" y="24731"/>
                  </a:cubicBezTo>
                  <a:cubicBezTo>
                    <a:pt x="14127" y="24691"/>
                    <a:pt x="14127" y="24731"/>
                    <a:pt x="14226" y="24711"/>
                  </a:cubicBezTo>
                  <a:cubicBezTo>
                    <a:pt x="14525" y="24652"/>
                    <a:pt x="14843" y="24532"/>
                    <a:pt x="15142" y="24492"/>
                  </a:cubicBezTo>
                  <a:cubicBezTo>
                    <a:pt x="15261" y="24473"/>
                    <a:pt x="15380" y="24532"/>
                    <a:pt x="15500" y="24512"/>
                  </a:cubicBezTo>
                  <a:cubicBezTo>
                    <a:pt x="15599" y="24512"/>
                    <a:pt x="15679" y="24413"/>
                    <a:pt x="15778" y="24393"/>
                  </a:cubicBezTo>
                  <a:cubicBezTo>
                    <a:pt x="16534" y="24154"/>
                    <a:pt x="17310" y="24274"/>
                    <a:pt x="18126" y="24055"/>
                  </a:cubicBezTo>
                  <a:cubicBezTo>
                    <a:pt x="18285" y="24015"/>
                    <a:pt x="18444" y="23935"/>
                    <a:pt x="18604" y="23876"/>
                  </a:cubicBezTo>
                  <a:cubicBezTo>
                    <a:pt x="18604" y="23876"/>
                    <a:pt x="18663" y="23935"/>
                    <a:pt x="18703" y="23915"/>
                  </a:cubicBezTo>
                  <a:cubicBezTo>
                    <a:pt x="18822" y="23896"/>
                    <a:pt x="19002" y="23836"/>
                    <a:pt x="19141" y="23796"/>
                  </a:cubicBezTo>
                  <a:cubicBezTo>
                    <a:pt x="20215" y="23458"/>
                    <a:pt x="21230" y="22960"/>
                    <a:pt x="22066" y="22264"/>
                  </a:cubicBezTo>
                  <a:cubicBezTo>
                    <a:pt x="22125" y="22204"/>
                    <a:pt x="22185" y="22165"/>
                    <a:pt x="22245" y="22105"/>
                  </a:cubicBezTo>
                  <a:cubicBezTo>
                    <a:pt x="22563" y="21806"/>
                    <a:pt x="22861" y="21448"/>
                    <a:pt x="23100" y="21170"/>
                  </a:cubicBezTo>
                  <a:cubicBezTo>
                    <a:pt x="23319" y="20931"/>
                    <a:pt x="23558" y="20414"/>
                    <a:pt x="23797" y="20175"/>
                  </a:cubicBezTo>
                  <a:cubicBezTo>
                    <a:pt x="23816" y="20155"/>
                    <a:pt x="23777" y="20115"/>
                    <a:pt x="23777" y="20076"/>
                  </a:cubicBezTo>
                  <a:cubicBezTo>
                    <a:pt x="24015" y="19598"/>
                    <a:pt x="24155" y="19041"/>
                    <a:pt x="24254" y="18782"/>
                  </a:cubicBezTo>
                  <a:cubicBezTo>
                    <a:pt x="24413" y="18364"/>
                    <a:pt x="24433" y="17867"/>
                    <a:pt x="24533" y="17390"/>
                  </a:cubicBezTo>
                  <a:cubicBezTo>
                    <a:pt x="24612" y="16872"/>
                    <a:pt x="24771" y="16375"/>
                    <a:pt x="24732" y="15798"/>
                  </a:cubicBezTo>
                  <a:cubicBezTo>
                    <a:pt x="24712" y="15559"/>
                    <a:pt x="24712" y="15440"/>
                    <a:pt x="24712" y="15320"/>
                  </a:cubicBezTo>
                  <a:cubicBezTo>
                    <a:pt x="24712" y="15082"/>
                    <a:pt x="24632" y="14843"/>
                    <a:pt x="24612" y="14604"/>
                  </a:cubicBezTo>
                  <a:cubicBezTo>
                    <a:pt x="24592" y="14505"/>
                    <a:pt x="24652" y="14425"/>
                    <a:pt x="24632" y="14326"/>
                  </a:cubicBezTo>
                  <a:cubicBezTo>
                    <a:pt x="24573" y="13589"/>
                    <a:pt x="24493" y="12833"/>
                    <a:pt x="24354" y="12097"/>
                  </a:cubicBezTo>
                  <a:cubicBezTo>
                    <a:pt x="24194" y="11361"/>
                    <a:pt x="24015" y="10665"/>
                    <a:pt x="23797" y="9988"/>
                  </a:cubicBezTo>
                  <a:cubicBezTo>
                    <a:pt x="23757" y="9909"/>
                    <a:pt x="23816" y="9809"/>
                    <a:pt x="23777" y="9749"/>
                  </a:cubicBezTo>
                  <a:cubicBezTo>
                    <a:pt x="23757" y="9670"/>
                    <a:pt x="23657" y="9630"/>
                    <a:pt x="23617" y="9550"/>
                  </a:cubicBezTo>
                  <a:cubicBezTo>
                    <a:pt x="23598" y="9511"/>
                    <a:pt x="23657" y="9471"/>
                    <a:pt x="23637" y="9431"/>
                  </a:cubicBezTo>
                  <a:cubicBezTo>
                    <a:pt x="23617" y="9312"/>
                    <a:pt x="23419" y="8954"/>
                    <a:pt x="23379" y="8914"/>
                  </a:cubicBezTo>
                  <a:cubicBezTo>
                    <a:pt x="23339" y="8874"/>
                    <a:pt x="23419" y="8854"/>
                    <a:pt x="23399" y="8834"/>
                  </a:cubicBezTo>
                  <a:cubicBezTo>
                    <a:pt x="23379" y="8774"/>
                    <a:pt x="23339" y="8774"/>
                    <a:pt x="23319" y="8755"/>
                  </a:cubicBezTo>
                  <a:cubicBezTo>
                    <a:pt x="23299" y="8695"/>
                    <a:pt x="23359" y="8655"/>
                    <a:pt x="23319" y="8615"/>
                  </a:cubicBezTo>
                  <a:cubicBezTo>
                    <a:pt x="23279" y="8456"/>
                    <a:pt x="23140" y="8337"/>
                    <a:pt x="23080" y="8197"/>
                  </a:cubicBezTo>
                  <a:cubicBezTo>
                    <a:pt x="23060" y="8158"/>
                    <a:pt x="23100" y="8118"/>
                    <a:pt x="23100" y="8098"/>
                  </a:cubicBezTo>
                  <a:cubicBezTo>
                    <a:pt x="23080" y="8058"/>
                    <a:pt x="23021" y="8058"/>
                    <a:pt x="23001" y="8018"/>
                  </a:cubicBezTo>
                  <a:cubicBezTo>
                    <a:pt x="22941" y="7879"/>
                    <a:pt x="22842" y="7740"/>
                    <a:pt x="22782" y="7581"/>
                  </a:cubicBezTo>
                  <a:cubicBezTo>
                    <a:pt x="22742" y="7501"/>
                    <a:pt x="22762" y="7402"/>
                    <a:pt x="22722" y="7322"/>
                  </a:cubicBezTo>
                  <a:cubicBezTo>
                    <a:pt x="22643" y="7163"/>
                    <a:pt x="22503" y="7043"/>
                    <a:pt x="22404" y="6884"/>
                  </a:cubicBezTo>
                  <a:cubicBezTo>
                    <a:pt x="22245" y="6626"/>
                    <a:pt x="22066" y="6307"/>
                    <a:pt x="21887" y="5969"/>
                  </a:cubicBezTo>
                  <a:cubicBezTo>
                    <a:pt x="21767" y="5790"/>
                    <a:pt x="21727" y="5591"/>
                    <a:pt x="21648" y="5472"/>
                  </a:cubicBezTo>
                  <a:cubicBezTo>
                    <a:pt x="21608" y="5412"/>
                    <a:pt x="21469" y="5392"/>
                    <a:pt x="21429" y="5332"/>
                  </a:cubicBezTo>
                  <a:cubicBezTo>
                    <a:pt x="21389" y="5273"/>
                    <a:pt x="21369" y="5153"/>
                    <a:pt x="21329" y="5094"/>
                  </a:cubicBezTo>
                  <a:cubicBezTo>
                    <a:pt x="21310" y="5054"/>
                    <a:pt x="21250" y="5094"/>
                    <a:pt x="21230" y="5034"/>
                  </a:cubicBezTo>
                  <a:cubicBezTo>
                    <a:pt x="21230" y="5014"/>
                    <a:pt x="21270" y="4915"/>
                    <a:pt x="21270" y="4895"/>
                  </a:cubicBezTo>
                  <a:cubicBezTo>
                    <a:pt x="21210" y="4815"/>
                    <a:pt x="21111" y="4775"/>
                    <a:pt x="21071" y="4716"/>
                  </a:cubicBezTo>
                  <a:cubicBezTo>
                    <a:pt x="20852" y="4457"/>
                    <a:pt x="20534" y="4298"/>
                    <a:pt x="20295" y="4079"/>
                  </a:cubicBezTo>
                  <a:cubicBezTo>
                    <a:pt x="20156" y="3960"/>
                    <a:pt x="20036" y="3840"/>
                    <a:pt x="19897" y="3721"/>
                  </a:cubicBezTo>
                  <a:cubicBezTo>
                    <a:pt x="19857" y="3701"/>
                    <a:pt x="19797" y="3701"/>
                    <a:pt x="19797" y="3701"/>
                  </a:cubicBezTo>
                  <a:cubicBezTo>
                    <a:pt x="19738" y="3661"/>
                    <a:pt x="19758" y="3601"/>
                    <a:pt x="19738" y="3582"/>
                  </a:cubicBezTo>
                  <a:cubicBezTo>
                    <a:pt x="19698" y="3542"/>
                    <a:pt x="19579" y="3422"/>
                    <a:pt x="19579" y="3422"/>
                  </a:cubicBezTo>
                  <a:cubicBezTo>
                    <a:pt x="19081" y="3005"/>
                    <a:pt x="18564" y="2666"/>
                    <a:pt x="18106" y="2189"/>
                  </a:cubicBezTo>
                  <a:cubicBezTo>
                    <a:pt x="18345" y="2209"/>
                    <a:pt x="18524" y="2328"/>
                    <a:pt x="18723" y="2447"/>
                  </a:cubicBezTo>
                  <a:cubicBezTo>
                    <a:pt x="19141" y="2706"/>
                    <a:pt x="19559" y="2925"/>
                    <a:pt x="19937" y="3184"/>
                  </a:cubicBezTo>
                  <a:cubicBezTo>
                    <a:pt x="20016" y="3243"/>
                    <a:pt x="20116" y="3323"/>
                    <a:pt x="20215" y="3383"/>
                  </a:cubicBezTo>
                  <a:cubicBezTo>
                    <a:pt x="20315" y="3422"/>
                    <a:pt x="20454" y="3422"/>
                    <a:pt x="20534" y="3482"/>
                  </a:cubicBezTo>
                  <a:cubicBezTo>
                    <a:pt x="20573" y="3522"/>
                    <a:pt x="20633" y="3562"/>
                    <a:pt x="20693" y="3601"/>
                  </a:cubicBezTo>
                  <a:cubicBezTo>
                    <a:pt x="20733" y="3641"/>
                    <a:pt x="20792" y="3681"/>
                    <a:pt x="20792" y="3681"/>
                  </a:cubicBezTo>
                  <a:cubicBezTo>
                    <a:pt x="20792" y="3701"/>
                    <a:pt x="20772" y="3761"/>
                    <a:pt x="20812" y="3800"/>
                  </a:cubicBezTo>
                  <a:cubicBezTo>
                    <a:pt x="20852" y="3820"/>
                    <a:pt x="20971" y="3820"/>
                    <a:pt x="21011" y="3860"/>
                  </a:cubicBezTo>
                  <a:cubicBezTo>
                    <a:pt x="21031" y="3880"/>
                    <a:pt x="20991" y="3920"/>
                    <a:pt x="21011" y="3940"/>
                  </a:cubicBezTo>
                  <a:cubicBezTo>
                    <a:pt x="21031" y="3979"/>
                    <a:pt x="21071" y="3960"/>
                    <a:pt x="21111" y="3999"/>
                  </a:cubicBezTo>
                  <a:cubicBezTo>
                    <a:pt x="21310" y="4198"/>
                    <a:pt x="21389" y="4497"/>
                    <a:pt x="21668" y="4656"/>
                  </a:cubicBezTo>
                  <a:cubicBezTo>
                    <a:pt x="21707" y="5133"/>
                    <a:pt x="22105" y="5492"/>
                    <a:pt x="22404" y="5949"/>
                  </a:cubicBezTo>
                  <a:cubicBezTo>
                    <a:pt x="22503" y="6069"/>
                    <a:pt x="22603" y="6208"/>
                    <a:pt x="22682" y="6347"/>
                  </a:cubicBezTo>
                  <a:cubicBezTo>
                    <a:pt x="22702" y="6407"/>
                    <a:pt x="22643" y="6486"/>
                    <a:pt x="22662" y="6546"/>
                  </a:cubicBezTo>
                  <a:cubicBezTo>
                    <a:pt x="22682" y="6606"/>
                    <a:pt x="22782" y="6665"/>
                    <a:pt x="22802" y="6725"/>
                  </a:cubicBezTo>
                  <a:cubicBezTo>
                    <a:pt x="22921" y="6984"/>
                    <a:pt x="23060" y="7223"/>
                    <a:pt x="23200" y="7481"/>
                  </a:cubicBezTo>
                  <a:cubicBezTo>
                    <a:pt x="23419" y="7939"/>
                    <a:pt x="23498" y="8317"/>
                    <a:pt x="23677" y="8655"/>
                  </a:cubicBezTo>
                  <a:cubicBezTo>
                    <a:pt x="23856" y="9013"/>
                    <a:pt x="24035" y="9332"/>
                    <a:pt x="24155" y="9670"/>
                  </a:cubicBezTo>
                  <a:cubicBezTo>
                    <a:pt x="24155" y="9729"/>
                    <a:pt x="24115" y="9809"/>
                    <a:pt x="24135" y="9849"/>
                  </a:cubicBezTo>
                  <a:cubicBezTo>
                    <a:pt x="24155" y="9928"/>
                    <a:pt x="24214" y="9948"/>
                    <a:pt x="24234" y="10008"/>
                  </a:cubicBezTo>
                  <a:cubicBezTo>
                    <a:pt x="24274" y="10127"/>
                    <a:pt x="24234" y="10267"/>
                    <a:pt x="24274" y="10366"/>
                  </a:cubicBezTo>
                  <a:cubicBezTo>
                    <a:pt x="24274" y="10426"/>
                    <a:pt x="24374" y="10426"/>
                    <a:pt x="24393" y="10486"/>
                  </a:cubicBezTo>
                  <a:cubicBezTo>
                    <a:pt x="24433" y="10525"/>
                    <a:pt x="24374" y="10605"/>
                    <a:pt x="24393" y="10645"/>
                  </a:cubicBezTo>
                  <a:cubicBezTo>
                    <a:pt x="24393" y="10704"/>
                    <a:pt x="24413" y="10724"/>
                    <a:pt x="24413" y="10784"/>
                  </a:cubicBezTo>
                  <a:cubicBezTo>
                    <a:pt x="24433" y="11102"/>
                    <a:pt x="24672" y="11202"/>
                    <a:pt x="24752" y="11421"/>
                  </a:cubicBezTo>
                  <a:cubicBezTo>
                    <a:pt x="24831" y="11659"/>
                    <a:pt x="24851" y="11898"/>
                    <a:pt x="24891" y="12157"/>
                  </a:cubicBezTo>
                  <a:cubicBezTo>
                    <a:pt x="24931" y="12475"/>
                    <a:pt x="25030" y="12853"/>
                    <a:pt x="24970" y="13072"/>
                  </a:cubicBezTo>
                  <a:cubicBezTo>
                    <a:pt x="24871" y="13410"/>
                    <a:pt x="25070" y="13729"/>
                    <a:pt x="25130" y="14047"/>
                  </a:cubicBezTo>
                  <a:cubicBezTo>
                    <a:pt x="25189" y="14266"/>
                    <a:pt x="25150" y="14524"/>
                    <a:pt x="25150" y="14664"/>
                  </a:cubicBezTo>
                  <a:cubicBezTo>
                    <a:pt x="25150" y="14723"/>
                    <a:pt x="25209" y="14783"/>
                    <a:pt x="25209" y="14863"/>
                  </a:cubicBezTo>
                  <a:cubicBezTo>
                    <a:pt x="25209" y="14982"/>
                    <a:pt x="25229" y="15101"/>
                    <a:pt x="25229" y="15221"/>
                  </a:cubicBezTo>
                  <a:cubicBezTo>
                    <a:pt x="25249" y="15360"/>
                    <a:pt x="25309" y="15499"/>
                    <a:pt x="25249" y="15639"/>
                  </a:cubicBezTo>
                  <a:cubicBezTo>
                    <a:pt x="25269" y="15778"/>
                    <a:pt x="25408" y="15838"/>
                    <a:pt x="25428" y="15977"/>
                  </a:cubicBezTo>
                  <a:cubicBezTo>
                    <a:pt x="25309" y="16136"/>
                    <a:pt x="25468" y="16335"/>
                    <a:pt x="25468" y="16474"/>
                  </a:cubicBezTo>
                  <a:cubicBezTo>
                    <a:pt x="25468" y="16534"/>
                    <a:pt x="25408" y="16594"/>
                    <a:pt x="25408" y="16653"/>
                  </a:cubicBezTo>
                  <a:cubicBezTo>
                    <a:pt x="25428" y="16852"/>
                    <a:pt x="25488" y="17071"/>
                    <a:pt x="25488" y="17230"/>
                  </a:cubicBezTo>
                  <a:cubicBezTo>
                    <a:pt x="25488" y="17270"/>
                    <a:pt x="25428" y="17350"/>
                    <a:pt x="25428" y="17390"/>
                  </a:cubicBezTo>
                  <a:cubicBezTo>
                    <a:pt x="25408" y="17668"/>
                    <a:pt x="25428" y="17947"/>
                    <a:pt x="25388" y="18245"/>
                  </a:cubicBezTo>
                  <a:cubicBezTo>
                    <a:pt x="25368" y="18524"/>
                    <a:pt x="25329" y="18862"/>
                    <a:pt x="25249" y="19160"/>
                  </a:cubicBezTo>
                  <a:cubicBezTo>
                    <a:pt x="25150" y="19598"/>
                    <a:pt x="24970" y="19996"/>
                    <a:pt x="24851" y="20394"/>
                  </a:cubicBezTo>
                  <a:cubicBezTo>
                    <a:pt x="24851" y="20394"/>
                    <a:pt x="24771" y="20414"/>
                    <a:pt x="24752" y="20473"/>
                  </a:cubicBezTo>
                  <a:cubicBezTo>
                    <a:pt x="24712" y="20613"/>
                    <a:pt x="24712" y="20812"/>
                    <a:pt x="24652" y="20931"/>
                  </a:cubicBezTo>
                  <a:cubicBezTo>
                    <a:pt x="24592" y="21110"/>
                    <a:pt x="24433" y="21229"/>
                    <a:pt x="24453" y="21428"/>
                  </a:cubicBezTo>
                  <a:cubicBezTo>
                    <a:pt x="24354" y="21627"/>
                    <a:pt x="24155" y="21747"/>
                    <a:pt x="24075" y="21906"/>
                  </a:cubicBezTo>
                  <a:cubicBezTo>
                    <a:pt x="24035" y="21966"/>
                    <a:pt x="24055" y="22045"/>
                    <a:pt x="23996" y="22105"/>
                  </a:cubicBezTo>
                  <a:cubicBezTo>
                    <a:pt x="23916" y="22165"/>
                    <a:pt x="23836" y="22165"/>
                    <a:pt x="23757" y="22224"/>
                  </a:cubicBezTo>
                  <a:cubicBezTo>
                    <a:pt x="23578" y="22324"/>
                    <a:pt x="23518" y="22463"/>
                    <a:pt x="23419" y="22582"/>
                  </a:cubicBezTo>
                  <a:cubicBezTo>
                    <a:pt x="23339" y="22722"/>
                    <a:pt x="23200" y="22881"/>
                    <a:pt x="23040" y="23000"/>
                  </a:cubicBezTo>
                  <a:cubicBezTo>
                    <a:pt x="22643" y="23319"/>
                    <a:pt x="22105" y="23557"/>
                    <a:pt x="21747" y="23756"/>
                  </a:cubicBezTo>
                  <a:cubicBezTo>
                    <a:pt x="21688" y="23816"/>
                    <a:pt x="21648" y="23816"/>
                    <a:pt x="21568" y="23856"/>
                  </a:cubicBezTo>
                  <a:cubicBezTo>
                    <a:pt x="21409" y="23935"/>
                    <a:pt x="21270" y="24055"/>
                    <a:pt x="21130" y="24114"/>
                  </a:cubicBezTo>
                  <a:cubicBezTo>
                    <a:pt x="20772" y="24254"/>
                    <a:pt x="20414" y="24274"/>
                    <a:pt x="20096" y="24373"/>
                  </a:cubicBezTo>
                  <a:cubicBezTo>
                    <a:pt x="19897" y="24433"/>
                    <a:pt x="19718" y="24572"/>
                    <a:pt x="19519" y="24612"/>
                  </a:cubicBezTo>
                  <a:cubicBezTo>
                    <a:pt x="19280" y="24691"/>
                    <a:pt x="19021" y="24691"/>
                    <a:pt x="18803" y="24711"/>
                  </a:cubicBezTo>
                  <a:cubicBezTo>
                    <a:pt x="18743" y="24771"/>
                    <a:pt x="18624" y="24791"/>
                    <a:pt x="18584" y="24910"/>
                  </a:cubicBezTo>
                  <a:cubicBezTo>
                    <a:pt x="18504" y="24930"/>
                    <a:pt x="18484" y="24811"/>
                    <a:pt x="18405" y="24831"/>
                  </a:cubicBezTo>
                  <a:cubicBezTo>
                    <a:pt x="18405" y="24831"/>
                    <a:pt x="18345" y="24930"/>
                    <a:pt x="18345" y="24930"/>
                  </a:cubicBezTo>
                  <a:cubicBezTo>
                    <a:pt x="18305" y="24950"/>
                    <a:pt x="18246" y="24950"/>
                    <a:pt x="18206" y="24950"/>
                  </a:cubicBezTo>
                  <a:cubicBezTo>
                    <a:pt x="18007" y="24990"/>
                    <a:pt x="17768" y="24930"/>
                    <a:pt x="17629" y="25030"/>
                  </a:cubicBezTo>
                  <a:cubicBezTo>
                    <a:pt x="16912" y="25408"/>
                    <a:pt x="16077" y="25308"/>
                    <a:pt x="15420" y="25646"/>
                  </a:cubicBezTo>
                  <a:cubicBezTo>
                    <a:pt x="15042" y="25706"/>
                    <a:pt x="14425" y="25786"/>
                    <a:pt x="14067" y="26044"/>
                  </a:cubicBezTo>
                  <a:cubicBezTo>
                    <a:pt x="13709" y="25945"/>
                    <a:pt x="13351" y="26124"/>
                    <a:pt x="12993" y="26204"/>
                  </a:cubicBezTo>
                  <a:cubicBezTo>
                    <a:pt x="12774" y="26243"/>
                    <a:pt x="12555" y="26223"/>
                    <a:pt x="12336" y="26263"/>
                  </a:cubicBezTo>
                  <a:cubicBezTo>
                    <a:pt x="12297" y="26263"/>
                    <a:pt x="12177" y="26363"/>
                    <a:pt x="12157" y="26363"/>
                  </a:cubicBezTo>
                  <a:cubicBezTo>
                    <a:pt x="12137" y="26363"/>
                    <a:pt x="12137" y="26303"/>
                    <a:pt x="12098" y="26323"/>
                  </a:cubicBezTo>
                  <a:cubicBezTo>
                    <a:pt x="11978" y="26343"/>
                    <a:pt x="11899" y="26403"/>
                    <a:pt x="11779" y="26422"/>
                  </a:cubicBezTo>
                  <a:cubicBezTo>
                    <a:pt x="11620" y="26442"/>
                    <a:pt x="11441" y="26422"/>
                    <a:pt x="11282" y="26422"/>
                  </a:cubicBezTo>
                  <a:cubicBezTo>
                    <a:pt x="11083" y="26403"/>
                    <a:pt x="10904" y="26343"/>
                    <a:pt x="10725" y="26343"/>
                  </a:cubicBezTo>
                  <a:cubicBezTo>
                    <a:pt x="10347" y="26363"/>
                    <a:pt x="9949" y="26661"/>
                    <a:pt x="9571" y="26482"/>
                  </a:cubicBezTo>
                  <a:cubicBezTo>
                    <a:pt x="9412" y="26582"/>
                    <a:pt x="9292" y="26522"/>
                    <a:pt x="9173" y="26442"/>
                  </a:cubicBezTo>
                  <a:cubicBezTo>
                    <a:pt x="8874" y="26582"/>
                    <a:pt x="8576" y="26522"/>
                    <a:pt x="8297" y="26522"/>
                  </a:cubicBezTo>
                  <a:cubicBezTo>
                    <a:pt x="8118" y="26522"/>
                    <a:pt x="7979" y="26562"/>
                    <a:pt x="7820" y="26562"/>
                  </a:cubicBezTo>
                  <a:cubicBezTo>
                    <a:pt x="7661" y="26542"/>
                    <a:pt x="7621" y="26462"/>
                    <a:pt x="7502" y="26502"/>
                  </a:cubicBezTo>
                  <a:cubicBezTo>
                    <a:pt x="7362" y="26542"/>
                    <a:pt x="6885" y="26403"/>
                    <a:pt x="6765" y="26383"/>
                  </a:cubicBezTo>
                  <a:cubicBezTo>
                    <a:pt x="6686" y="26383"/>
                    <a:pt x="6626" y="26403"/>
                    <a:pt x="6586" y="26383"/>
                  </a:cubicBezTo>
                  <a:cubicBezTo>
                    <a:pt x="6566" y="26383"/>
                    <a:pt x="6566" y="26323"/>
                    <a:pt x="6566" y="26323"/>
                  </a:cubicBezTo>
                  <a:cubicBezTo>
                    <a:pt x="6328" y="26303"/>
                    <a:pt x="5890" y="26243"/>
                    <a:pt x="5790" y="26263"/>
                  </a:cubicBezTo>
                  <a:cubicBezTo>
                    <a:pt x="5651" y="26323"/>
                    <a:pt x="5512" y="26184"/>
                    <a:pt x="5412" y="26144"/>
                  </a:cubicBezTo>
                  <a:cubicBezTo>
                    <a:pt x="4935" y="25965"/>
                    <a:pt x="4636" y="25925"/>
                    <a:pt x="4219" y="25925"/>
                  </a:cubicBezTo>
                  <a:cubicBezTo>
                    <a:pt x="4119" y="25885"/>
                    <a:pt x="4079" y="25845"/>
                    <a:pt x="4040" y="25786"/>
                  </a:cubicBezTo>
                  <a:cubicBezTo>
                    <a:pt x="3980" y="25686"/>
                    <a:pt x="3841" y="25925"/>
                    <a:pt x="3861" y="25766"/>
                  </a:cubicBezTo>
                  <a:cubicBezTo>
                    <a:pt x="3662" y="25746"/>
                    <a:pt x="3642" y="25666"/>
                    <a:pt x="3443" y="25567"/>
                  </a:cubicBezTo>
                  <a:cubicBezTo>
                    <a:pt x="3343" y="25746"/>
                    <a:pt x="3204" y="25487"/>
                    <a:pt x="3204" y="25487"/>
                  </a:cubicBezTo>
                  <a:cubicBezTo>
                    <a:pt x="3144" y="25447"/>
                    <a:pt x="3085" y="25507"/>
                    <a:pt x="3065" y="25487"/>
                  </a:cubicBezTo>
                  <a:cubicBezTo>
                    <a:pt x="2905" y="25388"/>
                    <a:pt x="2806" y="25209"/>
                    <a:pt x="2647" y="25129"/>
                  </a:cubicBezTo>
                  <a:cubicBezTo>
                    <a:pt x="2527" y="25089"/>
                    <a:pt x="2408" y="25109"/>
                    <a:pt x="2269" y="25089"/>
                  </a:cubicBezTo>
                  <a:cubicBezTo>
                    <a:pt x="1931" y="25030"/>
                    <a:pt x="1493" y="24791"/>
                    <a:pt x="1075" y="24552"/>
                  </a:cubicBezTo>
                  <a:cubicBezTo>
                    <a:pt x="916" y="24691"/>
                    <a:pt x="1155" y="24751"/>
                    <a:pt x="1214" y="24831"/>
                  </a:cubicBezTo>
                  <a:cubicBezTo>
                    <a:pt x="1354" y="25010"/>
                    <a:pt x="1473" y="25109"/>
                    <a:pt x="1592" y="25169"/>
                  </a:cubicBezTo>
                  <a:cubicBezTo>
                    <a:pt x="1672" y="25189"/>
                    <a:pt x="1692" y="25288"/>
                    <a:pt x="1712" y="25308"/>
                  </a:cubicBezTo>
                  <a:cubicBezTo>
                    <a:pt x="2030" y="25567"/>
                    <a:pt x="2508" y="25865"/>
                    <a:pt x="2806" y="25945"/>
                  </a:cubicBezTo>
                  <a:cubicBezTo>
                    <a:pt x="3284" y="26104"/>
                    <a:pt x="3681" y="26343"/>
                    <a:pt x="4139" y="26522"/>
                  </a:cubicBezTo>
                  <a:cubicBezTo>
                    <a:pt x="4378" y="26601"/>
                    <a:pt x="4676" y="26701"/>
                    <a:pt x="4855" y="26721"/>
                  </a:cubicBezTo>
                  <a:cubicBezTo>
                    <a:pt x="4935" y="26741"/>
                    <a:pt x="4955" y="26820"/>
                    <a:pt x="4995" y="26840"/>
                  </a:cubicBezTo>
                  <a:cubicBezTo>
                    <a:pt x="5174" y="26900"/>
                    <a:pt x="5412" y="26940"/>
                    <a:pt x="5611" y="26980"/>
                  </a:cubicBezTo>
                  <a:cubicBezTo>
                    <a:pt x="5850" y="27039"/>
                    <a:pt x="6089" y="27099"/>
                    <a:pt x="6228" y="27119"/>
                  </a:cubicBezTo>
                  <a:cubicBezTo>
                    <a:pt x="6268" y="27119"/>
                    <a:pt x="6268" y="27178"/>
                    <a:pt x="6268" y="27178"/>
                  </a:cubicBezTo>
                  <a:cubicBezTo>
                    <a:pt x="6507" y="27258"/>
                    <a:pt x="6606" y="27159"/>
                    <a:pt x="6765" y="27198"/>
                  </a:cubicBezTo>
                  <a:cubicBezTo>
                    <a:pt x="6765" y="27198"/>
                    <a:pt x="6825" y="27258"/>
                    <a:pt x="6885" y="27278"/>
                  </a:cubicBezTo>
                  <a:cubicBezTo>
                    <a:pt x="6964" y="27298"/>
                    <a:pt x="7024" y="27258"/>
                    <a:pt x="7064" y="27258"/>
                  </a:cubicBezTo>
                  <a:cubicBezTo>
                    <a:pt x="7322" y="27298"/>
                    <a:pt x="7581" y="27397"/>
                    <a:pt x="7820" y="27417"/>
                  </a:cubicBezTo>
                  <a:cubicBezTo>
                    <a:pt x="8019" y="27417"/>
                    <a:pt x="8258" y="27338"/>
                    <a:pt x="8437" y="27358"/>
                  </a:cubicBezTo>
                  <a:cubicBezTo>
                    <a:pt x="8556" y="27358"/>
                    <a:pt x="8596" y="27417"/>
                    <a:pt x="8636" y="27437"/>
                  </a:cubicBezTo>
                  <a:cubicBezTo>
                    <a:pt x="8656" y="27437"/>
                    <a:pt x="8675" y="27377"/>
                    <a:pt x="8675" y="27377"/>
                  </a:cubicBezTo>
                  <a:cubicBezTo>
                    <a:pt x="9034" y="27417"/>
                    <a:pt x="9451" y="27457"/>
                    <a:pt x="9670" y="27497"/>
                  </a:cubicBezTo>
                  <a:cubicBezTo>
                    <a:pt x="9730" y="27497"/>
                    <a:pt x="9750" y="27457"/>
                    <a:pt x="9790" y="27457"/>
                  </a:cubicBezTo>
                  <a:cubicBezTo>
                    <a:pt x="10008" y="27417"/>
                    <a:pt x="10148" y="27437"/>
                    <a:pt x="10367" y="27437"/>
                  </a:cubicBezTo>
                  <a:cubicBezTo>
                    <a:pt x="10585" y="27437"/>
                    <a:pt x="10904" y="27377"/>
                    <a:pt x="11162" y="27358"/>
                  </a:cubicBezTo>
                  <a:cubicBezTo>
                    <a:pt x="11222" y="27358"/>
                    <a:pt x="11302" y="27377"/>
                    <a:pt x="11381" y="27377"/>
                  </a:cubicBezTo>
                  <a:cubicBezTo>
                    <a:pt x="12018" y="27318"/>
                    <a:pt x="12973" y="27318"/>
                    <a:pt x="13649" y="27178"/>
                  </a:cubicBezTo>
                  <a:cubicBezTo>
                    <a:pt x="14346" y="27039"/>
                    <a:pt x="14983" y="26860"/>
                    <a:pt x="15599" y="26741"/>
                  </a:cubicBezTo>
                  <a:cubicBezTo>
                    <a:pt x="15957" y="26661"/>
                    <a:pt x="16256" y="26562"/>
                    <a:pt x="16554" y="26502"/>
                  </a:cubicBezTo>
                  <a:cubicBezTo>
                    <a:pt x="16952" y="26422"/>
                    <a:pt x="17390" y="26442"/>
                    <a:pt x="17828" y="26323"/>
                  </a:cubicBezTo>
                  <a:cubicBezTo>
                    <a:pt x="17967" y="26283"/>
                    <a:pt x="18106" y="26223"/>
                    <a:pt x="18246" y="26164"/>
                  </a:cubicBezTo>
                  <a:cubicBezTo>
                    <a:pt x="18763" y="26005"/>
                    <a:pt x="19101" y="25905"/>
                    <a:pt x="19539" y="25806"/>
                  </a:cubicBezTo>
                  <a:lnTo>
                    <a:pt x="20116" y="25666"/>
                  </a:lnTo>
                  <a:cubicBezTo>
                    <a:pt x="20315" y="25607"/>
                    <a:pt x="20534" y="25547"/>
                    <a:pt x="20733" y="25487"/>
                  </a:cubicBezTo>
                  <a:cubicBezTo>
                    <a:pt x="21130" y="25348"/>
                    <a:pt x="21528" y="25209"/>
                    <a:pt x="21906" y="25030"/>
                  </a:cubicBezTo>
                  <a:cubicBezTo>
                    <a:pt x="22583" y="24751"/>
                    <a:pt x="23220" y="24333"/>
                    <a:pt x="23797" y="23856"/>
                  </a:cubicBezTo>
                  <a:cubicBezTo>
                    <a:pt x="24433" y="23279"/>
                    <a:pt x="25010" y="22602"/>
                    <a:pt x="25468" y="21866"/>
                  </a:cubicBezTo>
                  <a:cubicBezTo>
                    <a:pt x="26105" y="20891"/>
                    <a:pt x="26542" y="19697"/>
                    <a:pt x="26662" y="18563"/>
                  </a:cubicBezTo>
                  <a:cubicBezTo>
                    <a:pt x="26761" y="17608"/>
                    <a:pt x="26861" y="16474"/>
                    <a:pt x="26781" y="15479"/>
                  </a:cubicBezTo>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05" name="Google Shape;2413;p27"/>
            <p:cNvSpPr/>
            <p:nvPr/>
          </p:nvSpPr>
          <p:spPr>
            <a:xfrm>
              <a:off x="549975" y="474400"/>
              <a:ext cx="272625" cy="588450"/>
            </a:xfrm>
            <a:custGeom>
              <a:avLst/>
              <a:ahLst/>
              <a:rect l="l" t="t" r="r" b="b"/>
              <a:pathLst>
                <a:path w="10905" h="23538" extrusionOk="0">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50706" name="Google Shape;2414;p27"/>
          <p:cNvSpPr/>
          <p:nvPr/>
        </p:nvSpPr>
        <p:spPr>
          <a:xfrm rot="4144145">
            <a:off x="890906" y="671673"/>
            <a:ext cx="1318427" cy="993147"/>
          </a:xfrm>
          <a:custGeom>
            <a:avLst/>
            <a:ahLst/>
            <a:rect l="l" t="t" r="r" b="b"/>
            <a:pathLst>
              <a:path w="13789" h="10387" extrusionOk="0">
                <a:moveTo>
                  <a:pt x="5267" y="0"/>
                </a:moveTo>
                <a:cubicBezTo>
                  <a:pt x="4358" y="0"/>
                  <a:pt x="3499" y="191"/>
                  <a:pt x="2786" y="634"/>
                </a:cubicBezTo>
                <a:cubicBezTo>
                  <a:pt x="1234" y="1649"/>
                  <a:pt x="1" y="4573"/>
                  <a:pt x="1035" y="6623"/>
                </a:cubicBezTo>
                <a:cubicBezTo>
                  <a:pt x="2262" y="8933"/>
                  <a:pt x="5711" y="10386"/>
                  <a:pt x="8376" y="10386"/>
                </a:cubicBezTo>
                <a:cubicBezTo>
                  <a:pt x="8695" y="10386"/>
                  <a:pt x="9002" y="10366"/>
                  <a:pt x="9292" y="10323"/>
                </a:cubicBezTo>
                <a:cubicBezTo>
                  <a:pt x="12615" y="9846"/>
                  <a:pt x="13789" y="5309"/>
                  <a:pt x="11819" y="2942"/>
                </a:cubicBezTo>
                <a:cubicBezTo>
                  <a:pt x="10514" y="1376"/>
                  <a:pt x="7709" y="0"/>
                  <a:pt x="5267" y="0"/>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07" name="Google Shape;2415;p27"/>
          <p:cNvSpPr/>
          <p:nvPr/>
        </p:nvSpPr>
        <p:spPr>
          <a:xfrm>
            <a:off x="7695775" y="2061200"/>
            <a:ext cx="559090" cy="510541"/>
          </a:xfrm>
          <a:custGeom>
            <a:avLst/>
            <a:ahLst/>
            <a:rect l="l" t="t" r="r" b="b"/>
            <a:pathLst>
              <a:path w="11919" h="10884" extrusionOk="0">
                <a:moveTo>
                  <a:pt x="3204" y="0"/>
                </a:moveTo>
                <a:lnTo>
                  <a:pt x="5074" y="4238"/>
                </a:lnTo>
                <a:lnTo>
                  <a:pt x="1" y="3940"/>
                </a:lnTo>
                <a:lnTo>
                  <a:pt x="4497" y="5889"/>
                </a:lnTo>
                <a:lnTo>
                  <a:pt x="2607" y="9132"/>
                </a:lnTo>
                <a:lnTo>
                  <a:pt x="5771" y="6208"/>
                </a:lnTo>
                <a:lnTo>
                  <a:pt x="6089" y="10883"/>
                </a:lnTo>
                <a:lnTo>
                  <a:pt x="7163" y="6307"/>
                </a:lnTo>
                <a:lnTo>
                  <a:pt x="11919" y="6964"/>
                </a:lnTo>
                <a:lnTo>
                  <a:pt x="7900" y="4457"/>
                </a:lnTo>
                <a:lnTo>
                  <a:pt x="8974" y="119"/>
                </a:lnTo>
                <a:lnTo>
                  <a:pt x="6348" y="3681"/>
                </a:lnTo>
                <a:lnTo>
                  <a:pt x="3204" y="0"/>
                </a:ln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08" name="Google Shape;2416;p27"/>
          <p:cNvSpPr/>
          <p:nvPr/>
        </p:nvSpPr>
        <p:spPr>
          <a:xfrm>
            <a:off x="773175" y="3566375"/>
            <a:ext cx="429971" cy="510546"/>
          </a:xfrm>
          <a:custGeom>
            <a:avLst/>
            <a:ahLst/>
            <a:rect l="l" t="t" r="r" b="b"/>
            <a:pathLst>
              <a:path w="4776" h="5671" extrusionOk="0">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09" name="Google Shape;2417;p27"/>
          <p:cNvSpPr/>
          <p:nvPr/>
        </p:nvSpPr>
        <p:spPr>
          <a:xfrm>
            <a:off x="1015250" y="1475600"/>
            <a:ext cx="888513" cy="765982"/>
          </a:xfrm>
          <a:custGeom>
            <a:avLst/>
            <a:ahLst/>
            <a:rect l="l" t="t" r="r" b="b"/>
            <a:pathLst>
              <a:path w="20514" h="17685" extrusionOk="0">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345" name="Google Shape;2418;p27"/>
          <p:cNvGrpSpPr/>
          <p:nvPr/>
        </p:nvGrpSpPr>
        <p:grpSpPr>
          <a:xfrm>
            <a:off x="7993745" y="3647770"/>
            <a:ext cx="559096" cy="955702"/>
            <a:chOff x="478350" y="474400"/>
            <a:chExt cx="344250" cy="588450"/>
          </a:xfrm>
        </p:grpSpPr>
        <p:sp>
          <p:nvSpPr>
            <p:cNvPr id="1050710" name="Google Shape;2419;p27"/>
            <p:cNvSpPr/>
            <p:nvPr/>
          </p:nvSpPr>
          <p:spPr>
            <a:xfrm>
              <a:off x="478350" y="590800"/>
              <a:ext cx="58225" cy="311400"/>
            </a:xfrm>
            <a:custGeom>
              <a:avLst/>
              <a:ahLst/>
              <a:rect l="l" t="t" r="r" b="b"/>
              <a:pathLst>
                <a:path w="2329" h="12456" extrusionOk="0">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11" name="Google Shape;2420;p27"/>
            <p:cNvSpPr/>
            <p:nvPr/>
          </p:nvSpPr>
          <p:spPr>
            <a:xfrm>
              <a:off x="549975" y="474400"/>
              <a:ext cx="272625" cy="588450"/>
            </a:xfrm>
            <a:custGeom>
              <a:avLst/>
              <a:ahLst/>
              <a:rect l="l" t="t" r="r" b="b"/>
              <a:pathLst>
                <a:path w="10905" h="23538" extrusionOk="0">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346" name="Google Shape;2421;p27"/>
          <p:cNvGrpSpPr/>
          <p:nvPr/>
        </p:nvGrpSpPr>
        <p:grpSpPr>
          <a:xfrm>
            <a:off x="600600" y="519300"/>
            <a:ext cx="7942800" cy="494700"/>
            <a:chOff x="600600" y="519300"/>
            <a:chExt cx="7942800" cy="494700"/>
          </a:xfrm>
        </p:grpSpPr>
        <p:sp>
          <p:nvSpPr>
            <p:cNvPr id="1050712" name="Google Shape;2422;p27"/>
            <p:cNvSpPr/>
            <p:nvPr/>
          </p:nvSpPr>
          <p:spPr>
            <a:xfrm>
              <a:off x="600600" y="519300"/>
              <a:ext cx="7942800" cy="494700"/>
            </a:xfrm>
            <a:prstGeom prst="rect"/>
            <a:solidFill>
              <a:schemeClr val="accent4"/>
            </a:solid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347" name="Google Shape;2423;p27"/>
            <p:cNvGrpSpPr/>
            <p:nvPr/>
          </p:nvGrpSpPr>
          <p:grpSpPr>
            <a:xfrm>
              <a:off x="7542569" y="681111"/>
              <a:ext cx="789243" cy="171052"/>
              <a:chOff x="733775" y="310686"/>
              <a:chExt cx="789243" cy="171052"/>
            </a:xfrm>
          </p:grpSpPr>
          <p:sp>
            <p:nvSpPr>
              <p:cNvPr id="1050713" name="Google Shape;2424;p27"/>
              <p:cNvSpPr/>
              <p:nvPr/>
            </p:nvSpPr>
            <p:spPr>
              <a:xfrm>
                <a:off x="1364945" y="310686"/>
                <a:ext cx="158072" cy="171052"/>
              </a:xfrm>
              <a:prstGeom prst="rect"/>
            </p:spPr>
            <p:txBody>
              <a:bodyPr>
                <a:prstTxWarp prst="textPlain"/>
              </a:bodyPr>
              <a:p>
                <a:pPr algn="ctr" lvl="0"/>
                <a:r>
                  <a:rPr b="0" i="0">
                    <a:ln>
                      <a:noFill/>
                    </a:ln>
                    <a:solidFill>
                      <a:schemeClr val="lt2"/>
                    </a:solidFill>
                    <a:latin typeface="Gaegu;300"/>
                  </a:rPr>
                  <a:t>x</a:t>
                </a:r>
              </a:p>
            </p:txBody>
          </p:sp>
          <p:sp>
            <p:nvSpPr>
              <p:cNvPr id="1050714" name="Google Shape;2425;p27"/>
              <p:cNvSpPr/>
              <p:nvPr/>
            </p:nvSpPr>
            <p:spPr>
              <a:xfrm>
                <a:off x="733775" y="385383"/>
                <a:ext cx="155474" cy="21652"/>
              </a:xfrm>
              <a:prstGeom prst="rect"/>
            </p:spPr>
            <p:txBody>
              <a:bodyPr>
                <a:prstTxWarp prst="textPlain"/>
              </a:bodyPr>
              <a:p>
                <a:pPr algn="ctr" lvl="0"/>
                <a:r>
                  <a:rPr b="0" i="0">
                    <a:ln>
                      <a:noFill/>
                    </a:ln>
                    <a:solidFill>
                      <a:schemeClr val="lt2"/>
                    </a:solidFill>
                    <a:latin typeface="Gaegu;300"/>
                  </a:rPr>
                  <a:t>-</a:t>
                </a:r>
              </a:p>
            </p:txBody>
          </p:sp>
          <p:grpSp>
            <p:nvGrpSpPr>
              <p:cNvPr id="348" name="Google Shape;2426;p27"/>
              <p:cNvGrpSpPr/>
              <p:nvPr/>
            </p:nvGrpSpPr>
            <p:grpSpPr>
              <a:xfrm>
                <a:off x="1015525" y="313175"/>
                <a:ext cx="184510" cy="164017"/>
                <a:chOff x="7228702" y="774508"/>
                <a:chExt cx="285046" cy="253347"/>
              </a:xfrm>
            </p:grpSpPr>
            <p:grpSp>
              <p:nvGrpSpPr>
                <p:cNvPr id="349" name="Google Shape;2427;p27"/>
                <p:cNvGrpSpPr/>
                <p:nvPr/>
              </p:nvGrpSpPr>
              <p:grpSpPr>
                <a:xfrm>
                  <a:off x="7313001" y="774508"/>
                  <a:ext cx="200747" cy="228523"/>
                  <a:chOff x="7313001" y="774508"/>
                  <a:chExt cx="200747" cy="228523"/>
                </a:xfrm>
              </p:grpSpPr>
              <p:sp>
                <p:nvSpPr>
                  <p:cNvPr id="1050715" name="Google Shape;2428;p27"/>
                  <p:cNvSpPr/>
                  <p:nvPr/>
                </p:nvSpPr>
                <p:spPr>
                  <a:xfrm>
                    <a:off x="7315737" y="774508"/>
                    <a:ext cx="198011" cy="228523"/>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50716" name="Google Shape;2429;p27"/>
                  <p:cNvSpPr/>
                  <p:nvPr/>
                </p:nvSpPr>
                <p:spPr>
                  <a:xfrm>
                    <a:off x="7313001" y="778289"/>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350" name="Google Shape;2430;p27"/>
                <p:cNvGrpSpPr/>
                <p:nvPr/>
              </p:nvGrpSpPr>
              <p:grpSpPr>
                <a:xfrm>
                  <a:off x="7228702" y="809455"/>
                  <a:ext cx="200757" cy="218400"/>
                  <a:chOff x="7269477" y="781280"/>
                  <a:chExt cx="200757" cy="218400"/>
                </a:xfrm>
              </p:grpSpPr>
              <p:sp>
                <p:nvSpPr>
                  <p:cNvPr id="1050717" name="Google Shape;2431;p27"/>
                  <p:cNvSpPr/>
                  <p:nvPr/>
                </p:nvSpPr>
                <p:spPr>
                  <a:xfrm>
                    <a:off x="7269477" y="781280"/>
                    <a:ext cx="200749" cy="217216"/>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50718" name="Google Shape;2432;p27"/>
                  <p:cNvSpPr/>
                  <p:nvPr/>
                </p:nvSpPr>
                <p:spPr>
                  <a:xfrm>
                    <a:off x="7269491" y="782465"/>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grpSp>
        <p:grpSp>
          <p:nvGrpSpPr>
            <p:cNvPr id="351" name="Google Shape;2433;p27"/>
            <p:cNvGrpSpPr/>
            <p:nvPr/>
          </p:nvGrpSpPr>
          <p:grpSpPr>
            <a:xfrm>
              <a:off x="812189" y="664537"/>
              <a:ext cx="800559" cy="204209"/>
              <a:chOff x="747420" y="664537"/>
              <a:chExt cx="800559" cy="204209"/>
            </a:xfrm>
          </p:grpSpPr>
          <p:grpSp>
            <p:nvGrpSpPr>
              <p:cNvPr id="352" name="Google Shape;2434;p27"/>
              <p:cNvGrpSpPr/>
              <p:nvPr/>
            </p:nvGrpSpPr>
            <p:grpSpPr>
              <a:xfrm>
                <a:off x="1339984" y="664537"/>
                <a:ext cx="207995" cy="204209"/>
                <a:chOff x="1541700" y="658850"/>
                <a:chExt cx="253838" cy="249218"/>
              </a:xfrm>
            </p:grpSpPr>
            <p:sp>
              <p:nvSpPr>
                <p:cNvPr id="1050719" name="Google Shape;2435;p27"/>
                <p:cNvSpPr/>
                <p:nvPr/>
              </p:nvSpPr>
              <p:spPr>
                <a:xfrm>
                  <a:off x="1541700" y="658850"/>
                  <a:ext cx="253838" cy="249218"/>
                </a:xfrm>
                <a:custGeom>
                  <a:avLst/>
                  <a:ah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20" name="Google Shape;2436;p27"/>
                <p:cNvSpPr/>
                <p:nvPr/>
              </p:nvSpPr>
              <p:spPr>
                <a:xfrm>
                  <a:off x="1610522" y="731473"/>
                  <a:ext cx="118892" cy="100998"/>
                </a:xfrm>
                <a:custGeom>
                  <a:avLst/>
                  <a:ah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50721" name="Google Shape;2437;p27"/>
              <p:cNvSpPr/>
              <p:nvPr/>
            </p:nvSpPr>
            <p:spPr>
              <a:xfrm rot="-5400000">
                <a:off x="715100" y="702546"/>
                <a:ext cx="192827" cy="128187"/>
              </a:xfrm>
              <a:prstGeom prst="rect"/>
            </p:spPr>
            <p:txBody>
              <a:bodyPr>
                <a:prstTxWarp prst="textPlain"/>
              </a:bodyPr>
              <a:p>
                <a:pPr algn="ctr" lvl="0"/>
                <a:r>
                  <a:rPr b="0" i="0">
                    <a:ln>
                      <a:noFill/>
                    </a:ln>
                    <a:solidFill>
                      <a:schemeClr val="lt2"/>
                    </a:solidFill>
                    <a:latin typeface="Gaegu;300"/>
                  </a:rPr>
                  <a:t>^</a:t>
                </a:r>
              </a:p>
            </p:txBody>
          </p:sp>
          <p:sp>
            <p:nvSpPr>
              <p:cNvPr id="1050722" name="Google Shape;2438;p27"/>
              <p:cNvSpPr/>
              <p:nvPr/>
            </p:nvSpPr>
            <p:spPr>
              <a:xfrm rot="5400000" flipH="1">
                <a:off x="1011380" y="702546"/>
                <a:ext cx="192827" cy="128187"/>
              </a:xfrm>
              <a:prstGeom prst="rect"/>
            </p:spPr>
            <p:txBody>
              <a:bodyPr>
                <a:prstTxWarp prst="textPlain"/>
              </a:bodyPr>
              <a:p>
                <a:pPr algn="ctr" lvl="0"/>
                <a:r>
                  <a:rPr b="0" i="0">
                    <a:ln>
                      <a:noFill/>
                    </a:ln>
                    <a:solidFill>
                      <a:schemeClr val="lt2"/>
                    </a:solidFill>
                    <a:latin typeface="Gaegu;300"/>
                  </a:rPr>
                  <a:t>^</a:t>
                </a:r>
              </a:p>
            </p:txBody>
          </p:sp>
        </p:grpSp>
      </p:grpSp>
      <p:sp>
        <p:nvSpPr>
          <p:cNvPr id="1050723" name="Google Shape;2439;p27"/>
          <p:cNvSpPr txBox="1"/>
          <p:nvPr>
            <p:ph type="subTitle" idx="1"/>
          </p:nvPr>
        </p:nvSpPr>
        <p:spPr>
          <a:xfrm>
            <a:off x="3164550" y="2267675"/>
            <a:ext cx="2814900" cy="419100"/>
          </a:xfrm>
          <a:prstGeom prst="rect"/>
          <a:noFill/>
          <a:ln>
            <a:noFill/>
          </a:ln>
        </p:spPr>
        <p:txBody>
          <a:bodyPr anchor="ctr" anchorCtr="0" bIns="0" lIns="0" rIns="0" spcFirstLastPara="1" tIns="0" wrap="square">
            <a:noAutofit/>
          </a:bodyPr>
          <a:lstStyle>
            <a:lvl1pPr algn="ctr" lvl="0" rtl="0">
              <a:lnSpc>
                <a:spcPct val="100000"/>
              </a:lnSpc>
              <a:spcBef>
                <a:spcPts val="0"/>
              </a:spcBef>
              <a:spcAft>
                <a:spcPts val="0"/>
              </a:spcAft>
              <a:buSzPts val="1600"/>
              <a:buNone/>
              <a:defRPr>
                <a:solidFill>
                  <a:srgbClr val="434343"/>
                </a:solidFill>
              </a:defRPr>
            </a:lvl1pPr>
            <a:lvl2pPr algn="ctr" lvl="1" rtl="0">
              <a:lnSpc>
                <a:spcPct val="100000"/>
              </a:lnSpc>
              <a:spcBef>
                <a:spcPts val="0"/>
              </a:spcBef>
              <a:spcAft>
                <a:spcPts val="0"/>
              </a:spcAft>
              <a:buSzPts val="1600"/>
              <a:buNone/>
            </a:lvl2pPr>
            <a:lvl3pPr algn="ctr" lvl="2" rtl="0">
              <a:lnSpc>
                <a:spcPct val="100000"/>
              </a:lnSpc>
              <a:spcBef>
                <a:spcPts val="0"/>
              </a:spcBef>
              <a:spcAft>
                <a:spcPts val="0"/>
              </a:spcAft>
              <a:buSzPts val="1600"/>
              <a:buNone/>
            </a:lvl3pPr>
            <a:lvl4pPr algn="ctr" lvl="3" rtl="0">
              <a:lnSpc>
                <a:spcPct val="100000"/>
              </a:lnSpc>
              <a:spcBef>
                <a:spcPts val="0"/>
              </a:spcBef>
              <a:spcAft>
                <a:spcPts val="0"/>
              </a:spcAft>
              <a:buSzPts val="1600"/>
              <a:buNone/>
            </a:lvl4pPr>
            <a:lvl5pPr algn="ctr" lvl="4" rtl="0">
              <a:lnSpc>
                <a:spcPct val="100000"/>
              </a:lnSpc>
              <a:spcBef>
                <a:spcPts val="0"/>
              </a:spcBef>
              <a:spcAft>
                <a:spcPts val="0"/>
              </a:spcAft>
              <a:buSzPts val="1600"/>
              <a:buNone/>
            </a:lvl5pPr>
            <a:lvl6pPr algn="ctr" lvl="5" rtl="0">
              <a:lnSpc>
                <a:spcPct val="100000"/>
              </a:lnSpc>
              <a:spcBef>
                <a:spcPts val="0"/>
              </a:spcBef>
              <a:spcAft>
                <a:spcPts val="0"/>
              </a:spcAft>
              <a:buSzPts val="1600"/>
              <a:buNone/>
            </a:lvl6pPr>
            <a:lvl7pPr algn="ctr" lvl="6" rtl="0">
              <a:lnSpc>
                <a:spcPct val="100000"/>
              </a:lnSpc>
              <a:spcBef>
                <a:spcPts val="0"/>
              </a:spcBef>
              <a:spcAft>
                <a:spcPts val="0"/>
              </a:spcAft>
              <a:buSzPts val="1600"/>
              <a:buNone/>
            </a:lvl7pPr>
            <a:lvl8pPr algn="ctr" lvl="7" rtl="0">
              <a:lnSpc>
                <a:spcPct val="100000"/>
              </a:lnSpc>
              <a:spcBef>
                <a:spcPts val="0"/>
              </a:spcBef>
              <a:spcAft>
                <a:spcPts val="0"/>
              </a:spcAft>
              <a:buSzPts val="1600"/>
              <a:buNone/>
            </a:lvl8pPr>
            <a:lvl9pPr algn="ctr" lvl="8" rtl="0">
              <a:lnSpc>
                <a:spcPct val="100000"/>
              </a:lnSpc>
              <a:spcBef>
                <a:spcPts val="0"/>
              </a:spcBef>
              <a:spcAft>
                <a:spcPts val="0"/>
              </a:spcAft>
              <a:buSzPts val="1600"/>
              <a:buNone/>
            </a:lvl9pPr>
          </a:lstStyle>
          <a:p/>
        </p:txBody>
      </p:sp>
      <p:sp>
        <p:nvSpPr>
          <p:cNvPr id="1050724" name="Google Shape;2440;p27"/>
          <p:cNvSpPr txBox="1"/>
          <p:nvPr>
            <p:ph type="title"/>
          </p:nvPr>
        </p:nvSpPr>
        <p:spPr>
          <a:xfrm>
            <a:off x="720000" y="1035825"/>
            <a:ext cx="7704000" cy="759300"/>
          </a:xfrm>
          <a:prstGeom prst="rect"/>
        </p:spPr>
        <p:txBody>
          <a:bodyPr anchor="ctr" anchorCtr="0" bIns="0" lIns="0" rIns="0" spcFirstLastPara="1" tIns="0" wrap="square">
            <a:noAutofit/>
          </a:bodyPr>
          <a:lstStyle>
            <a:lvl1pPr lvl="0" rtl="0">
              <a:spcBef>
                <a:spcPts val="0"/>
              </a:spcBef>
              <a:spcAft>
                <a:spcPts val="0"/>
              </a:spcAft>
              <a:buSzPts val="3000"/>
              <a:buNone/>
              <a:defRPr sz="7200">
                <a:solidFill>
                  <a:schemeClr val="accent3"/>
                </a:solidFill>
              </a:defRPr>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1050725" name="Google Shape;2441;p27"/>
          <p:cNvSpPr txBox="1"/>
          <p:nvPr>
            <p:ph type="subTitle" idx="2"/>
          </p:nvPr>
        </p:nvSpPr>
        <p:spPr>
          <a:xfrm>
            <a:off x="3164550" y="2686775"/>
            <a:ext cx="2814900" cy="759300"/>
          </a:xfrm>
          <a:prstGeom prst="rect"/>
          <a:noFill/>
          <a:ln>
            <a:noFill/>
          </a:ln>
        </p:spPr>
        <p:txBody>
          <a:bodyPr anchor="ctr" anchorCtr="0" bIns="0" lIns="0" rIns="0" spcFirstLastPara="1" tIns="0" wrap="square">
            <a:noAutofit/>
          </a:bodyPr>
          <a:lstStyle>
            <a:lvl1pPr algn="ctr" lvl="0" rtl="0">
              <a:lnSpc>
                <a:spcPct val="100000"/>
              </a:lnSpc>
              <a:spcBef>
                <a:spcPts val="0"/>
              </a:spcBef>
              <a:spcAft>
                <a:spcPts val="0"/>
              </a:spcAft>
              <a:buSzPts val="1600"/>
              <a:buNone/>
            </a:lvl1pPr>
            <a:lvl2pPr algn="ctr" lvl="1" rtl="0">
              <a:lnSpc>
                <a:spcPct val="100000"/>
              </a:lnSpc>
              <a:spcBef>
                <a:spcPts val="0"/>
              </a:spcBef>
              <a:spcAft>
                <a:spcPts val="0"/>
              </a:spcAft>
              <a:buSzPts val="1600"/>
              <a:buNone/>
            </a:lvl2pPr>
            <a:lvl3pPr algn="ctr" lvl="2" rtl="0">
              <a:lnSpc>
                <a:spcPct val="100000"/>
              </a:lnSpc>
              <a:spcBef>
                <a:spcPts val="0"/>
              </a:spcBef>
              <a:spcAft>
                <a:spcPts val="0"/>
              </a:spcAft>
              <a:buSzPts val="1600"/>
              <a:buNone/>
            </a:lvl3pPr>
            <a:lvl4pPr algn="ctr" lvl="3" rtl="0">
              <a:lnSpc>
                <a:spcPct val="100000"/>
              </a:lnSpc>
              <a:spcBef>
                <a:spcPts val="0"/>
              </a:spcBef>
              <a:spcAft>
                <a:spcPts val="0"/>
              </a:spcAft>
              <a:buSzPts val="1600"/>
              <a:buNone/>
            </a:lvl4pPr>
            <a:lvl5pPr algn="ctr" lvl="4" rtl="0">
              <a:lnSpc>
                <a:spcPct val="100000"/>
              </a:lnSpc>
              <a:spcBef>
                <a:spcPts val="0"/>
              </a:spcBef>
              <a:spcAft>
                <a:spcPts val="0"/>
              </a:spcAft>
              <a:buSzPts val="1600"/>
              <a:buNone/>
            </a:lvl5pPr>
            <a:lvl6pPr algn="ctr" lvl="5" rtl="0">
              <a:lnSpc>
                <a:spcPct val="100000"/>
              </a:lnSpc>
              <a:spcBef>
                <a:spcPts val="0"/>
              </a:spcBef>
              <a:spcAft>
                <a:spcPts val="0"/>
              </a:spcAft>
              <a:buSzPts val="1600"/>
              <a:buNone/>
            </a:lvl6pPr>
            <a:lvl7pPr algn="ctr" lvl="6" rtl="0">
              <a:lnSpc>
                <a:spcPct val="100000"/>
              </a:lnSpc>
              <a:spcBef>
                <a:spcPts val="0"/>
              </a:spcBef>
              <a:spcAft>
                <a:spcPts val="0"/>
              </a:spcAft>
              <a:buSzPts val="1600"/>
              <a:buNone/>
            </a:lvl7pPr>
            <a:lvl8pPr algn="ctr" lvl="7" rtl="0">
              <a:lnSpc>
                <a:spcPct val="100000"/>
              </a:lnSpc>
              <a:spcBef>
                <a:spcPts val="0"/>
              </a:spcBef>
              <a:spcAft>
                <a:spcPts val="0"/>
              </a:spcAft>
              <a:buSzPts val="1600"/>
              <a:buNone/>
            </a:lvl8pPr>
            <a:lvl9pPr algn="ctr" lvl="8" rtl="0">
              <a:lnSpc>
                <a:spcPct val="100000"/>
              </a:lnSpc>
              <a:spcBef>
                <a:spcPts val="0"/>
              </a:spcBef>
              <a:spcAft>
                <a:spcPts val="0"/>
              </a:spcAft>
              <a:buSzPts val="1600"/>
              <a:buNone/>
            </a:lvl9pPr>
          </a:lstStyle>
          <a:p/>
        </p:txBody>
      </p:sp>
      <p:sp>
        <p:nvSpPr>
          <p:cNvPr id="1050726" name="Google Shape;2442;p27"/>
          <p:cNvSpPr txBox="1"/>
          <p:nvPr/>
        </p:nvSpPr>
        <p:spPr>
          <a:xfrm>
            <a:off x="2214600" y="3595325"/>
            <a:ext cx="4714800" cy="530100"/>
          </a:xfrm>
          <a:prstGeom prst="rect"/>
          <a:solidFill>
            <a:schemeClr val="lt2"/>
          </a:solidFill>
          <a:ln w="28575" cap="flat" cmpd="sng">
            <a:solidFill>
              <a:srgbClr val="D3A081"/>
            </a:solidFill>
            <a:prstDash val="solid"/>
            <a:round/>
            <a:headEnd type="none" w="sm" len="sm"/>
            <a:tailEnd type="none" w="sm" len="sm"/>
          </a:ln>
        </p:spPr>
        <p:txBody>
          <a:bodyPr anchor="ctr" anchorCtr="0" bIns="0" lIns="0" rIns="0" spcFirstLastPara="1" tIns="0" wrap="square">
            <a:noAutofit/>
          </a:bodyPr>
          <a:p>
            <a:pPr algn="ctr" indent="0" lvl="0" marL="0" rtl="0">
              <a:spcBef>
                <a:spcPts val="0"/>
              </a:spcBef>
              <a:spcAft>
                <a:spcPts val="0"/>
              </a:spcAft>
              <a:buNone/>
            </a:pPr>
            <a:r>
              <a:rPr sz="1200" lang="en">
                <a:solidFill>
                  <a:srgbClr val="434343"/>
                </a:solidFill>
                <a:latin typeface="Varela Round"/>
                <a:ea typeface="Varela Round"/>
                <a:cs typeface="Varela Round"/>
                <a:sym typeface="Varela Round"/>
              </a:rPr>
              <a:t>CREDITS: This presentation template was created by </a:t>
            </a:r>
            <a:r>
              <a:rPr b="1" sz="1200" lang="en">
                <a:solidFill>
                  <a:srgbClr val="434343"/>
                </a:solidFill>
                <a:uFill>
                  <a:noFill/>
                </a:uFill>
                <a:latin typeface="Varela Round"/>
                <a:ea typeface="Varela Round"/>
                <a:cs typeface="Varela Round"/>
                <a:sym typeface="Varela Round"/>
                <a:hlinkClick r:id="rId1"/>
              </a:rPr>
              <a:t>Slidesgo</a:t>
            </a:r>
            <a:r>
              <a:rPr sz="1200" lang="en">
                <a:solidFill>
                  <a:srgbClr val="434343"/>
                </a:solidFill>
                <a:latin typeface="Varela Round"/>
                <a:ea typeface="Varela Round"/>
                <a:cs typeface="Varela Round"/>
                <a:sym typeface="Varela Round"/>
              </a:rPr>
              <a:t>, including icons by </a:t>
            </a:r>
            <a:r>
              <a:rPr b="1" sz="1200" lang="en">
                <a:solidFill>
                  <a:srgbClr val="434343"/>
                </a:solidFill>
                <a:uFill>
                  <a:noFill/>
                </a:uFill>
                <a:latin typeface="Varela Round"/>
                <a:ea typeface="Varela Round"/>
                <a:cs typeface="Varela Round"/>
                <a:sym typeface="Varela Round"/>
                <a:hlinkClick r:id="rId2"/>
              </a:rPr>
              <a:t>Flaticon</a:t>
            </a:r>
            <a:r>
              <a:rPr sz="1200" lang="en">
                <a:solidFill>
                  <a:srgbClr val="434343"/>
                </a:solidFill>
                <a:latin typeface="Varela Round"/>
                <a:ea typeface="Varela Round"/>
                <a:cs typeface="Varela Round"/>
                <a:sym typeface="Varela Round"/>
              </a:rPr>
              <a:t>, infographics &amp; images by </a:t>
            </a:r>
            <a:r>
              <a:rPr b="1" sz="1200" lang="en">
                <a:solidFill>
                  <a:srgbClr val="434343"/>
                </a:solidFill>
                <a:uFill>
                  <a:noFill/>
                </a:uFill>
                <a:latin typeface="Varela Round"/>
                <a:ea typeface="Varela Round"/>
                <a:cs typeface="Varela Round"/>
                <a:sym typeface="Varela Round"/>
                <a:hlinkClick r:id="rId3"/>
              </a:rPr>
              <a:t>Freepik</a:t>
            </a:r>
            <a:endParaRPr b="1" sz="1200">
              <a:solidFill>
                <a:srgbClr val="4B553A"/>
              </a:solidFill>
              <a:latin typeface="Varela Round"/>
              <a:ea typeface="Varela Round"/>
              <a:cs typeface="Varela Round"/>
              <a:sym typeface="Varela Round"/>
            </a:endParaRPr>
          </a:p>
        </p:txBody>
      </p:sp>
      <p:sp>
        <p:nvSpPr>
          <p:cNvPr id="1050727" name="Google Shape;2443;p27"/>
          <p:cNvSpPr/>
          <p:nvPr/>
        </p:nvSpPr>
        <p:spPr>
          <a:xfrm>
            <a:off x="600600" y="1014000"/>
            <a:ext cx="7942800" cy="3748500"/>
          </a:xfrm>
          <a:prstGeom prst="rect"/>
          <a:no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CUSTOM_15">
    <p:spTree>
      <p:nvGrpSpPr>
        <p:cNvPr id="397" name="Shape 2444"/>
        <p:cNvGrpSpPr/>
        <p:nvPr/>
      </p:nvGrpSpPr>
      <p:grpSpPr>
        <a:xfrm>
          <a:off x="0" y="0"/>
          <a:ext cx="0" cy="0"/>
          <a:chOff x="0" y="0"/>
          <a:chExt cx="0" cy="0"/>
        </a:xfrm>
      </p:grpSpPr>
      <p:grpSp>
        <p:nvGrpSpPr>
          <p:cNvPr id="398" name="Google Shape;2445;p28"/>
          <p:cNvGrpSpPr/>
          <p:nvPr/>
        </p:nvGrpSpPr>
        <p:grpSpPr>
          <a:xfrm>
            <a:off x="-23004" y="-1"/>
            <a:ext cx="9177565" cy="5143390"/>
            <a:chOff x="-23004" y="-1"/>
            <a:chExt cx="9177565" cy="5143390"/>
          </a:xfrm>
        </p:grpSpPr>
        <p:sp>
          <p:nvSpPr>
            <p:cNvPr id="1051087" name="Google Shape;2446;p28"/>
            <p:cNvSpPr/>
            <p:nvPr/>
          </p:nvSpPr>
          <p:spPr>
            <a:xfrm>
              <a:off x="-22991"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88" name="Google Shape;2447;p28"/>
            <p:cNvSpPr/>
            <p:nvPr/>
          </p:nvSpPr>
          <p:spPr>
            <a:xfrm>
              <a:off x="324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89" name="Google Shape;2448;p28"/>
            <p:cNvSpPr/>
            <p:nvPr/>
          </p:nvSpPr>
          <p:spPr>
            <a:xfrm>
              <a:off x="650686"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90" name="Google Shape;2449;p28"/>
            <p:cNvSpPr/>
            <p:nvPr/>
          </p:nvSpPr>
          <p:spPr>
            <a:xfrm>
              <a:off x="9986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91" name="Google Shape;2450;p28"/>
            <p:cNvSpPr/>
            <p:nvPr/>
          </p:nvSpPr>
          <p:spPr>
            <a:xfrm>
              <a:off x="1346531"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92" name="Google Shape;2451;p28"/>
            <p:cNvSpPr/>
            <p:nvPr/>
          </p:nvSpPr>
          <p:spPr>
            <a:xfrm>
              <a:off x="1672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93" name="Google Shape;2452;p28"/>
            <p:cNvSpPr/>
            <p:nvPr/>
          </p:nvSpPr>
          <p:spPr>
            <a:xfrm>
              <a:off x="20202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94" name="Google Shape;2453;p28"/>
            <p:cNvSpPr/>
            <p:nvPr/>
          </p:nvSpPr>
          <p:spPr>
            <a:xfrm>
              <a:off x="236813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95" name="Google Shape;2454;p28"/>
            <p:cNvSpPr/>
            <p:nvPr/>
          </p:nvSpPr>
          <p:spPr>
            <a:xfrm>
              <a:off x="26941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96" name="Google Shape;2455;p28"/>
            <p:cNvSpPr/>
            <p:nvPr/>
          </p:nvSpPr>
          <p:spPr>
            <a:xfrm>
              <a:off x="3041740"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97" name="Google Shape;2456;p28"/>
            <p:cNvSpPr/>
            <p:nvPr/>
          </p:nvSpPr>
          <p:spPr>
            <a:xfrm>
              <a:off x="338966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98" name="Google Shape;2457;p28"/>
            <p:cNvSpPr/>
            <p:nvPr/>
          </p:nvSpPr>
          <p:spPr>
            <a:xfrm>
              <a:off x="37157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099" name="Google Shape;2458;p28"/>
            <p:cNvSpPr/>
            <p:nvPr/>
          </p:nvSpPr>
          <p:spPr>
            <a:xfrm>
              <a:off x="406333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00" name="Google Shape;2459;p28"/>
            <p:cNvSpPr/>
            <p:nvPr/>
          </p:nvSpPr>
          <p:spPr>
            <a:xfrm>
              <a:off x="4411262"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01" name="Google Shape;2460;p28"/>
            <p:cNvSpPr/>
            <p:nvPr/>
          </p:nvSpPr>
          <p:spPr>
            <a:xfrm>
              <a:off x="-23004" y="176275"/>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02" name="Google Shape;2461;p28"/>
            <p:cNvSpPr/>
            <p:nvPr/>
          </p:nvSpPr>
          <p:spPr>
            <a:xfrm>
              <a:off x="-23004" y="52386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03" name="Google Shape;2462;p28"/>
            <p:cNvSpPr/>
            <p:nvPr/>
          </p:nvSpPr>
          <p:spPr>
            <a:xfrm>
              <a:off x="-23004" y="84988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04" name="Google Shape;2463;p28"/>
            <p:cNvSpPr/>
            <p:nvPr/>
          </p:nvSpPr>
          <p:spPr>
            <a:xfrm>
              <a:off x="-23004" y="119780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05" name="Google Shape;2464;p28"/>
            <p:cNvSpPr/>
            <p:nvPr/>
          </p:nvSpPr>
          <p:spPr>
            <a:xfrm>
              <a:off x="-23004" y="155450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06" name="Google Shape;2465;p28"/>
            <p:cNvSpPr/>
            <p:nvPr/>
          </p:nvSpPr>
          <p:spPr>
            <a:xfrm>
              <a:off x="-23004" y="1880590"/>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07" name="Google Shape;2466;p28"/>
            <p:cNvSpPr/>
            <p:nvPr/>
          </p:nvSpPr>
          <p:spPr>
            <a:xfrm>
              <a:off x="-23004" y="222851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08" name="Google Shape;2467;p28"/>
            <p:cNvSpPr/>
            <p:nvPr/>
          </p:nvSpPr>
          <p:spPr>
            <a:xfrm>
              <a:off x="-23004" y="257636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09" name="Google Shape;2468;p28"/>
            <p:cNvSpPr/>
            <p:nvPr/>
          </p:nvSpPr>
          <p:spPr>
            <a:xfrm>
              <a:off x="-23004" y="2902455"/>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10" name="Google Shape;2469;p28"/>
            <p:cNvSpPr/>
            <p:nvPr/>
          </p:nvSpPr>
          <p:spPr>
            <a:xfrm>
              <a:off x="-23004" y="3250042"/>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11" name="Google Shape;2470;p28"/>
            <p:cNvSpPr/>
            <p:nvPr/>
          </p:nvSpPr>
          <p:spPr>
            <a:xfrm>
              <a:off x="-23004" y="359796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12" name="Google Shape;2471;p28"/>
            <p:cNvSpPr/>
            <p:nvPr/>
          </p:nvSpPr>
          <p:spPr>
            <a:xfrm>
              <a:off x="-23004" y="392405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13" name="Google Shape;2472;p28"/>
            <p:cNvSpPr/>
            <p:nvPr/>
          </p:nvSpPr>
          <p:spPr>
            <a:xfrm>
              <a:off x="-23004" y="4271639"/>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14" name="Google Shape;2473;p28"/>
            <p:cNvSpPr/>
            <p:nvPr/>
          </p:nvSpPr>
          <p:spPr>
            <a:xfrm>
              <a:off x="-23004" y="461956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15" name="Google Shape;2474;p28"/>
            <p:cNvSpPr/>
            <p:nvPr/>
          </p:nvSpPr>
          <p:spPr>
            <a:xfrm>
              <a:off x="-23004" y="4945583"/>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16" name="Google Shape;2475;p28"/>
            <p:cNvSpPr/>
            <p:nvPr/>
          </p:nvSpPr>
          <p:spPr>
            <a:xfrm>
              <a:off x="4732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17" name="Google Shape;2476;p28"/>
            <p:cNvSpPr/>
            <p:nvPr/>
          </p:nvSpPr>
          <p:spPr>
            <a:xfrm>
              <a:off x="505868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18" name="Google Shape;2477;p28"/>
            <p:cNvSpPr/>
            <p:nvPr/>
          </p:nvSpPr>
          <p:spPr>
            <a:xfrm>
              <a:off x="5406608"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19" name="Google Shape;2478;p28"/>
            <p:cNvSpPr/>
            <p:nvPr/>
          </p:nvSpPr>
          <p:spPr>
            <a:xfrm>
              <a:off x="57541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20" name="Google Shape;2479;p28"/>
            <p:cNvSpPr/>
            <p:nvPr/>
          </p:nvSpPr>
          <p:spPr>
            <a:xfrm>
              <a:off x="6080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21" name="Google Shape;2480;p28"/>
            <p:cNvSpPr/>
            <p:nvPr/>
          </p:nvSpPr>
          <p:spPr>
            <a:xfrm>
              <a:off x="64282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22" name="Google Shape;2481;p28"/>
            <p:cNvSpPr/>
            <p:nvPr/>
          </p:nvSpPr>
          <p:spPr>
            <a:xfrm>
              <a:off x="677579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23" name="Google Shape;2482;p28"/>
            <p:cNvSpPr/>
            <p:nvPr/>
          </p:nvSpPr>
          <p:spPr>
            <a:xfrm>
              <a:off x="710188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24" name="Google Shape;2483;p28"/>
            <p:cNvSpPr/>
            <p:nvPr/>
          </p:nvSpPr>
          <p:spPr>
            <a:xfrm>
              <a:off x="74498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25" name="Google Shape;2484;p28"/>
            <p:cNvSpPr/>
            <p:nvPr/>
          </p:nvSpPr>
          <p:spPr>
            <a:xfrm>
              <a:off x="779739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26" name="Google Shape;2485;p28"/>
            <p:cNvSpPr/>
            <p:nvPr/>
          </p:nvSpPr>
          <p:spPr>
            <a:xfrm>
              <a:off x="8123417"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27" name="Google Shape;2486;p28"/>
            <p:cNvSpPr/>
            <p:nvPr/>
          </p:nvSpPr>
          <p:spPr>
            <a:xfrm>
              <a:off x="8471339"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28" name="Google Shape;2487;p28"/>
            <p:cNvSpPr/>
            <p:nvPr/>
          </p:nvSpPr>
          <p:spPr>
            <a:xfrm>
              <a:off x="882837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29" name="Google Shape;2488;p28"/>
            <p:cNvSpPr/>
            <p:nvPr/>
          </p:nvSpPr>
          <p:spPr>
            <a:xfrm>
              <a:off x="915445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30" name="Google Shape;2489;p28"/>
            <p:cNvSpPr/>
            <p:nvPr/>
          </p:nvSpPr>
          <p:spPr>
            <a:xfrm>
              <a:off x="4732600" y="176275"/>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31" name="Google Shape;2490;p28"/>
            <p:cNvSpPr/>
            <p:nvPr/>
          </p:nvSpPr>
          <p:spPr>
            <a:xfrm>
              <a:off x="4732600" y="52386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32" name="Google Shape;2491;p28"/>
            <p:cNvSpPr/>
            <p:nvPr/>
          </p:nvSpPr>
          <p:spPr>
            <a:xfrm>
              <a:off x="4732600" y="84988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33" name="Google Shape;2492;p28"/>
            <p:cNvSpPr/>
            <p:nvPr/>
          </p:nvSpPr>
          <p:spPr>
            <a:xfrm>
              <a:off x="4732600" y="119780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34" name="Google Shape;2493;p28"/>
            <p:cNvSpPr/>
            <p:nvPr/>
          </p:nvSpPr>
          <p:spPr>
            <a:xfrm>
              <a:off x="4732600" y="155450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35" name="Google Shape;2494;p28"/>
            <p:cNvSpPr/>
            <p:nvPr/>
          </p:nvSpPr>
          <p:spPr>
            <a:xfrm>
              <a:off x="4732600" y="1880590"/>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36" name="Google Shape;2495;p28"/>
            <p:cNvSpPr/>
            <p:nvPr/>
          </p:nvSpPr>
          <p:spPr>
            <a:xfrm>
              <a:off x="4732600" y="222851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37" name="Google Shape;2496;p28"/>
            <p:cNvSpPr/>
            <p:nvPr/>
          </p:nvSpPr>
          <p:spPr>
            <a:xfrm>
              <a:off x="4732600" y="257636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38" name="Google Shape;2497;p28"/>
            <p:cNvSpPr/>
            <p:nvPr/>
          </p:nvSpPr>
          <p:spPr>
            <a:xfrm>
              <a:off x="4732600" y="2902455"/>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39" name="Google Shape;2498;p28"/>
            <p:cNvSpPr/>
            <p:nvPr/>
          </p:nvSpPr>
          <p:spPr>
            <a:xfrm>
              <a:off x="4732600" y="3250042"/>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40" name="Google Shape;2499;p28"/>
            <p:cNvSpPr/>
            <p:nvPr/>
          </p:nvSpPr>
          <p:spPr>
            <a:xfrm>
              <a:off x="4732600" y="359796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41" name="Google Shape;2500;p28"/>
            <p:cNvSpPr/>
            <p:nvPr/>
          </p:nvSpPr>
          <p:spPr>
            <a:xfrm>
              <a:off x="4732600" y="392405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42" name="Google Shape;2501;p28"/>
            <p:cNvSpPr/>
            <p:nvPr/>
          </p:nvSpPr>
          <p:spPr>
            <a:xfrm>
              <a:off x="4732600" y="4271639"/>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43" name="Google Shape;2502;p28"/>
            <p:cNvSpPr/>
            <p:nvPr/>
          </p:nvSpPr>
          <p:spPr>
            <a:xfrm>
              <a:off x="4732600" y="461956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44" name="Google Shape;2503;p28"/>
            <p:cNvSpPr/>
            <p:nvPr/>
          </p:nvSpPr>
          <p:spPr>
            <a:xfrm>
              <a:off x="4732600" y="4945583"/>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51145" name="Google Shape;2504;p28"/>
          <p:cNvSpPr/>
          <p:nvPr/>
        </p:nvSpPr>
        <p:spPr>
          <a:xfrm>
            <a:off x="600600" y="1014000"/>
            <a:ext cx="7942800" cy="3748500"/>
          </a:xfrm>
          <a:prstGeom prst="rect"/>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399" name="Google Shape;2505;p28"/>
          <p:cNvGrpSpPr/>
          <p:nvPr/>
        </p:nvGrpSpPr>
        <p:grpSpPr>
          <a:xfrm rot="-5400000">
            <a:off x="7598805" y="823914"/>
            <a:ext cx="368499" cy="424474"/>
            <a:chOff x="3150425" y="3024575"/>
            <a:chExt cx="130350" cy="150150"/>
          </a:xfrm>
        </p:grpSpPr>
        <p:sp>
          <p:nvSpPr>
            <p:cNvPr id="1051146" name="Google Shape;2506;p28"/>
            <p:cNvSpPr/>
            <p:nvPr/>
          </p:nvSpPr>
          <p:spPr>
            <a:xfrm>
              <a:off x="3259350" y="3087675"/>
              <a:ext cx="21425" cy="20150"/>
            </a:xfrm>
            <a:custGeom>
              <a:avLst/>
              <a:ah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47" name="Google Shape;2507;p28"/>
            <p:cNvSpPr/>
            <p:nvPr/>
          </p:nvSpPr>
          <p:spPr>
            <a:xfrm>
              <a:off x="3226525" y="3128500"/>
              <a:ext cx="22425" cy="29025"/>
            </a:xfrm>
            <a:custGeom>
              <a:avLst/>
              <a:ah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48" name="Google Shape;2508;p28"/>
            <p:cNvSpPr/>
            <p:nvPr/>
          </p:nvSpPr>
          <p:spPr>
            <a:xfrm>
              <a:off x="3237625" y="3024575"/>
              <a:ext cx="14800" cy="14075"/>
            </a:xfrm>
            <a:custGeom>
              <a:avLst/>
              <a:ah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49" name="Google Shape;2509;p28"/>
            <p:cNvSpPr/>
            <p:nvPr/>
          </p:nvSpPr>
          <p:spPr>
            <a:xfrm>
              <a:off x="3209125" y="3062300"/>
              <a:ext cx="22900" cy="22025"/>
            </a:xfrm>
            <a:custGeom>
              <a:avLst/>
              <a:ah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50" name="Google Shape;2510;p28"/>
            <p:cNvSpPr/>
            <p:nvPr/>
          </p:nvSpPr>
          <p:spPr>
            <a:xfrm>
              <a:off x="3205650" y="3094325"/>
              <a:ext cx="22350" cy="22600"/>
            </a:xfrm>
            <a:custGeom>
              <a:avLst/>
              <a:ah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51" name="Google Shape;2511;p28"/>
            <p:cNvSpPr/>
            <p:nvPr/>
          </p:nvSpPr>
          <p:spPr>
            <a:xfrm>
              <a:off x="3182750" y="3155225"/>
              <a:ext cx="18425" cy="19500"/>
            </a:xfrm>
            <a:custGeom>
              <a:avLst/>
              <a:ah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52" name="Google Shape;2512;p28"/>
            <p:cNvSpPr/>
            <p:nvPr/>
          </p:nvSpPr>
          <p:spPr>
            <a:xfrm>
              <a:off x="3165350" y="3033050"/>
              <a:ext cx="26875" cy="29250"/>
            </a:xfrm>
            <a:custGeom>
              <a:avLst/>
              <a:ah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53" name="Google Shape;2513;p28"/>
            <p:cNvSpPr/>
            <p:nvPr/>
          </p:nvSpPr>
          <p:spPr>
            <a:xfrm>
              <a:off x="3150425" y="3082275"/>
              <a:ext cx="25900" cy="26450"/>
            </a:xfrm>
            <a:custGeom>
              <a:avLst/>
              <a:ah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400" name="Google Shape;2514;p28"/>
          <p:cNvGrpSpPr/>
          <p:nvPr/>
        </p:nvGrpSpPr>
        <p:grpSpPr>
          <a:xfrm rot="9715366" flipH="1">
            <a:off x="8134543" y="833393"/>
            <a:ext cx="578893" cy="989541"/>
            <a:chOff x="478350" y="474400"/>
            <a:chExt cx="344250" cy="588450"/>
          </a:xfrm>
        </p:grpSpPr>
        <p:sp>
          <p:nvSpPr>
            <p:cNvPr id="1051154" name="Google Shape;2515;p28"/>
            <p:cNvSpPr/>
            <p:nvPr/>
          </p:nvSpPr>
          <p:spPr>
            <a:xfrm>
              <a:off x="478350" y="590800"/>
              <a:ext cx="58225" cy="311400"/>
            </a:xfrm>
            <a:custGeom>
              <a:avLst/>
              <a:ahLst/>
              <a:rect l="l" t="t" r="r" b="b"/>
              <a:pathLst>
                <a:path w="2329" h="12456" extrusionOk="0">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55" name="Google Shape;2516;p28"/>
            <p:cNvSpPr/>
            <p:nvPr/>
          </p:nvSpPr>
          <p:spPr>
            <a:xfrm>
              <a:off x="549975" y="474400"/>
              <a:ext cx="272625" cy="588450"/>
            </a:xfrm>
            <a:custGeom>
              <a:avLst/>
              <a:ahLst/>
              <a:rect l="l" t="t" r="r" b="b"/>
              <a:pathLst>
                <a:path w="10905" h="23538" extrusionOk="0">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401" name="Google Shape;2517;p28"/>
          <p:cNvGrpSpPr/>
          <p:nvPr/>
        </p:nvGrpSpPr>
        <p:grpSpPr>
          <a:xfrm>
            <a:off x="600600" y="519300"/>
            <a:ext cx="7942800" cy="494700"/>
            <a:chOff x="600600" y="519300"/>
            <a:chExt cx="7942800" cy="494700"/>
          </a:xfrm>
        </p:grpSpPr>
        <p:sp>
          <p:nvSpPr>
            <p:cNvPr id="1051156" name="Google Shape;2518;p28"/>
            <p:cNvSpPr/>
            <p:nvPr/>
          </p:nvSpPr>
          <p:spPr>
            <a:xfrm>
              <a:off x="600600" y="519300"/>
              <a:ext cx="7942800" cy="494700"/>
            </a:xfrm>
            <a:prstGeom prst="rect"/>
            <a:solidFill>
              <a:schemeClr val="accent4"/>
            </a:solid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402" name="Google Shape;2519;p28"/>
            <p:cNvGrpSpPr/>
            <p:nvPr/>
          </p:nvGrpSpPr>
          <p:grpSpPr>
            <a:xfrm>
              <a:off x="7542569" y="681111"/>
              <a:ext cx="789243" cy="171052"/>
              <a:chOff x="733775" y="310686"/>
              <a:chExt cx="789243" cy="171052"/>
            </a:xfrm>
          </p:grpSpPr>
          <p:sp>
            <p:nvSpPr>
              <p:cNvPr id="1051157" name="Google Shape;2520;p28"/>
              <p:cNvSpPr/>
              <p:nvPr/>
            </p:nvSpPr>
            <p:spPr>
              <a:xfrm>
                <a:off x="1364945" y="310686"/>
                <a:ext cx="158072" cy="171052"/>
              </a:xfrm>
              <a:prstGeom prst="rect"/>
            </p:spPr>
            <p:txBody>
              <a:bodyPr>
                <a:prstTxWarp prst="textPlain"/>
              </a:bodyPr>
              <a:p>
                <a:pPr algn="ctr" lvl="0"/>
                <a:r>
                  <a:rPr b="0" i="0">
                    <a:ln>
                      <a:noFill/>
                    </a:ln>
                    <a:solidFill>
                      <a:schemeClr val="lt2"/>
                    </a:solidFill>
                    <a:latin typeface="Gaegu;300"/>
                  </a:rPr>
                  <a:t>x</a:t>
                </a:r>
              </a:p>
            </p:txBody>
          </p:sp>
          <p:sp>
            <p:nvSpPr>
              <p:cNvPr id="1051158" name="Google Shape;2521;p28"/>
              <p:cNvSpPr/>
              <p:nvPr/>
            </p:nvSpPr>
            <p:spPr>
              <a:xfrm>
                <a:off x="733775" y="385383"/>
                <a:ext cx="155474" cy="21652"/>
              </a:xfrm>
              <a:prstGeom prst="rect"/>
            </p:spPr>
            <p:txBody>
              <a:bodyPr>
                <a:prstTxWarp prst="textPlain"/>
              </a:bodyPr>
              <a:p>
                <a:pPr algn="ctr" lvl="0"/>
                <a:r>
                  <a:rPr b="0" i="0">
                    <a:ln>
                      <a:noFill/>
                    </a:ln>
                    <a:solidFill>
                      <a:schemeClr val="lt2"/>
                    </a:solidFill>
                    <a:latin typeface="Gaegu;300"/>
                  </a:rPr>
                  <a:t>-</a:t>
                </a:r>
              </a:p>
            </p:txBody>
          </p:sp>
          <p:grpSp>
            <p:nvGrpSpPr>
              <p:cNvPr id="403" name="Google Shape;2522;p28"/>
              <p:cNvGrpSpPr/>
              <p:nvPr/>
            </p:nvGrpSpPr>
            <p:grpSpPr>
              <a:xfrm>
                <a:off x="1015525" y="313175"/>
                <a:ext cx="184510" cy="164017"/>
                <a:chOff x="7228702" y="774508"/>
                <a:chExt cx="285046" cy="253347"/>
              </a:xfrm>
            </p:grpSpPr>
            <p:grpSp>
              <p:nvGrpSpPr>
                <p:cNvPr id="404" name="Google Shape;2523;p28"/>
                <p:cNvGrpSpPr/>
                <p:nvPr/>
              </p:nvGrpSpPr>
              <p:grpSpPr>
                <a:xfrm>
                  <a:off x="7313001" y="774508"/>
                  <a:ext cx="200747" cy="228523"/>
                  <a:chOff x="7313001" y="774508"/>
                  <a:chExt cx="200747" cy="228523"/>
                </a:xfrm>
              </p:grpSpPr>
              <p:sp>
                <p:nvSpPr>
                  <p:cNvPr id="1051159" name="Google Shape;2524;p28"/>
                  <p:cNvSpPr/>
                  <p:nvPr/>
                </p:nvSpPr>
                <p:spPr>
                  <a:xfrm>
                    <a:off x="7315737" y="774508"/>
                    <a:ext cx="198011" cy="228523"/>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51160" name="Google Shape;2525;p28"/>
                  <p:cNvSpPr/>
                  <p:nvPr/>
                </p:nvSpPr>
                <p:spPr>
                  <a:xfrm>
                    <a:off x="7313001" y="778289"/>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405" name="Google Shape;2526;p28"/>
                <p:cNvGrpSpPr/>
                <p:nvPr/>
              </p:nvGrpSpPr>
              <p:grpSpPr>
                <a:xfrm>
                  <a:off x="7228702" y="809455"/>
                  <a:ext cx="200757" cy="218400"/>
                  <a:chOff x="7269477" y="781280"/>
                  <a:chExt cx="200757" cy="218400"/>
                </a:xfrm>
              </p:grpSpPr>
              <p:sp>
                <p:nvSpPr>
                  <p:cNvPr id="1051161" name="Google Shape;2527;p28"/>
                  <p:cNvSpPr/>
                  <p:nvPr/>
                </p:nvSpPr>
                <p:spPr>
                  <a:xfrm>
                    <a:off x="7269477" y="781280"/>
                    <a:ext cx="200749" cy="217216"/>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51162" name="Google Shape;2528;p28"/>
                  <p:cNvSpPr/>
                  <p:nvPr/>
                </p:nvSpPr>
                <p:spPr>
                  <a:xfrm>
                    <a:off x="7269491" y="782465"/>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grpSp>
        <p:grpSp>
          <p:nvGrpSpPr>
            <p:cNvPr id="406" name="Google Shape;2529;p28"/>
            <p:cNvGrpSpPr/>
            <p:nvPr/>
          </p:nvGrpSpPr>
          <p:grpSpPr>
            <a:xfrm>
              <a:off x="812189" y="664537"/>
              <a:ext cx="800559" cy="204209"/>
              <a:chOff x="747420" y="664537"/>
              <a:chExt cx="800559" cy="204209"/>
            </a:xfrm>
          </p:grpSpPr>
          <p:grpSp>
            <p:nvGrpSpPr>
              <p:cNvPr id="407" name="Google Shape;2530;p28"/>
              <p:cNvGrpSpPr/>
              <p:nvPr/>
            </p:nvGrpSpPr>
            <p:grpSpPr>
              <a:xfrm>
                <a:off x="1339984" y="664537"/>
                <a:ext cx="207995" cy="204209"/>
                <a:chOff x="1541700" y="658850"/>
                <a:chExt cx="253838" cy="249218"/>
              </a:xfrm>
            </p:grpSpPr>
            <p:sp>
              <p:nvSpPr>
                <p:cNvPr id="1051163" name="Google Shape;2531;p28"/>
                <p:cNvSpPr/>
                <p:nvPr/>
              </p:nvSpPr>
              <p:spPr>
                <a:xfrm>
                  <a:off x="1541700" y="658850"/>
                  <a:ext cx="253838" cy="249218"/>
                </a:xfrm>
                <a:custGeom>
                  <a:avLst/>
                  <a:ah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64" name="Google Shape;2532;p28"/>
                <p:cNvSpPr/>
                <p:nvPr/>
              </p:nvSpPr>
              <p:spPr>
                <a:xfrm>
                  <a:off x="1610522" y="731473"/>
                  <a:ext cx="118892" cy="100998"/>
                </a:xfrm>
                <a:custGeom>
                  <a:avLst/>
                  <a:ah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51165" name="Google Shape;2533;p28"/>
              <p:cNvSpPr/>
              <p:nvPr/>
            </p:nvSpPr>
            <p:spPr>
              <a:xfrm rot="-5400000">
                <a:off x="715100" y="702546"/>
                <a:ext cx="192827" cy="128187"/>
              </a:xfrm>
              <a:prstGeom prst="rect"/>
            </p:spPr>
            <p:txBody>
              <a:bodyPr>
                <a:prstTxWarp prst="textPlain"/>
              </a:bodyPr>
              <a:p>
                <a:pPr algn="ctr" lvl="0"/>
                <a:r>
                  <a:rPr b="0" i="0">
                    <a:ln>
                      <a:noFill/>
                    </a:ln>
                    <a:solidFill>
                      <a:schemeClr val="lt2"/>
                    </a:solidFill>
                    <a:latin typeface="Gaegu;300"/>
                  </a:rPr>
                  <a:t>^</a:t>
                </a:r>
              </a:p>
            </p:txBody>
          </p:sp>
          <p:sp>
            <p:nvSpPr>
              <p:cNvPr id="1051166" name="Google Shape;2534;p28"/>
              <p:cNvSpPr/>
              <p:nvPr/>
            </p:nvSpPr>
            <p:spPr>
              <a:xfrm rot="5400000" flipH="1">
                <a:off x="1011380" y="702546"/>
                <a:ext cx="192827" cy="128187"/>
              </a:xfrm>
              <a:prstGeom prst="rect"/>
            </p:spPr>
            <p:txBody>
              <a:bodyPr>
                <a:prstTxWarp prst="textPlain"/>
              </a:bodyPr>
              <a:p>
                <a:pPr algn="ctr" lvl="0"/>
                <a:r>
                  <a:rPr b="0" i="0">
                    <a:ln>
                      <a:noFill/>
                    </a:ln>
                    <a:solidFill>
                      <a:schemeClr val="lt2"/>
                    </a:solidFill>
                    <a:latin typeface="Gaegu;300"/>
                  </a:rPr>
                  <a:t>^</a:t>
                </a:r>
              </a:p>
            </p:txBody>
          </p:sp>
        </p:grpSp>
      </p:grpSp>
      <p:grpSp>
        <p:nvGrpSpPr>
          <p:cNvPr id="408" name="Google Shape;2535;p28"/>
          <p:cNvGrpSpPr/>
          <p:nvPr/>
        </p:nvGrpSpPr>
        <p:grpSpPr>
          <a:xfrm>
            <a:off x="5622860" y="4267818"/>
            <a:ext cx="971096" cy="494681"/>
            <a:chOff x="2094425" y="748900"/>
            <a:chExt cx="887900" cy="452300"/>
          </a:xfrm>
        </p:grpSpPr>
        <p:sp>
          <p:nvSpPr>
            <p:cNvPr id="1051167" name="Google Shape;2536;p28"/>
            <p:cNvSpPr/>
            <p:nvPr/>
          </p:nvSpPr>
          <p:spPr>
            <a:xfrm>
              <a:off x="2094425" y="748900"/>
              <a:ext cx="887900" cy="419450"/>
            </a:xfrm>
            <a:custGeom>
              <a:avLst/>
              <a:ahLst/>
              <a:rect l="l" t="t" r="r" b="b"/>
              <a:pathLst>
                <a:path w="35516" h="16778" extrusionOk="0">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68" name="Google Shape;2537;p28"/>
            <p:cNvSpPr/>
            <p:nvPr/>
          </p:nvSpPr>
          <p:spPr>
            <a:xfrm>
              <a:off x="2180475" y="835350"/>
              <a:ext cx="733700" cy="337425"/>
            </a:xfrm>
            <a:custGeom>
              <a:avLst/>
              <a:ahLst/>
              <a:rect l="l" t="t" r="r" b="b"/>
              <a:pathLst>
                <a:path w="29348" h="13497" extrusionOk="0">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69" name="Google Shape;2538;p28"/>
            <p:cNvSpPr/>
            <p:nvPr/>
          </p:nvSpPr>
          <p:spPr>
            <a:xfrm>
              <a:off x="2263050" y="935600"/>
              <a:ext cx="563600" cy="236375"/>
            </a:xfrm>
            <a:custGeom>
              <a:avLst/>
              <a:ahLst/>
              <a:rect l="l" t="t" r="r" b="b"/>
              <a:pathLst>
                <a:path w="22544" h="9455" extrusionOk="0">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70" name="Google Shape;2539;p28"/>
            <p:cNvSpPr/>
            <p:nvPr/>
          </p:nvSpPr>
          <p:spPr>
            <a:xfrm>
              <a:off x="2343125" y="1024550"/>
              <a:ext cx="375575" cy="176650"/>
            </a:xfrm>
            <a:custGeom>
              <a:avLst/>
              <a:ahLst/>
              <a:rect l="l" t="t" r="r" b="b"/>
              <a:pathLst>
                <a:path w="15023" h="7066" extrusionOk="0">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51171" name="Google Shape;2540;p28"/>
          <p:cNvSpPr/>
          <p:nvPr/>
        </p:nvSpPr>
        <p:spPr>
          <a:xfrm>
            <a:off x="720000" y="4202949"/>
            <a:ext cx="393256" cy="466950"/>
          </a:xfrm>
          <a:custGeom>
            <a:avLst/>
            <a:ahLst/>
            <a:rect l="l" t="t" r="r" b="b"/>
            <a:pathLst>
              <a:path w="4776" h="5671" extrusionOk="0">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1172" name="Google Shape;2541;p28"/>
          <p:cNvSpPr/>
          <p:nvPr/>
        </p:nvSpPr>
        <p:spPr>
          <a:xfrm>
            <a:off x="600600" y="1014000"/>
            <a:ext cx="7942800" cy="3748500"/>
          </a:xfrm>
          <a:prstGeom prst="rect"/>
          <a:no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CUSTOM_15_1">
    <p:spTree>
      <p:nvGrpSpPr>
        <p:cNvPr id="287" name="Shape 2542"/>
        <p:cNvGrpSpPr/>
        <p:nvPr/>
      </p:nvGrpSpPr>
      <p:grpSpPr>
        <a:xfrm>
          <a:off x="0" y="0"/>
          <a:ext cx="0" cy="0"/>
          <a:chOff x="0" y="0"/>
          <a:chExt cx="0" cy="0"/>
        </a:xfrm>
      </p:grpSpPr>
      <p:grpSp>
        <p:nvGrpSpPr>
          <p:cNvPr id="288" name="Google Shape;2543;p29"/>
          <p:cNvGrpSpPr/>
          <p:nvPr/>
        </p:nvGrpSpPr>
        <p:grpSpPr>
          <a:xfrm>
            <a:off x="-23004" y="-1"/>
            <a:ext cx="9177565" cy="5143390"/>
            <a:chOff x="-23004" y="-1"/>
            <a:chExt cx="9177565" cy="5143390"/>
          </a:xfrm>
        </p:grpSpPr>
        <p:sp>
          <p:nvSpPr>
            <p:cNvPr id="1050157" name="Google Shape;2544;p29"/>
            <p:cNvSpPr/>
            <p:nvPr/>
          </p:nvSpPr>
          <p:spPr>
            <a:xfrm>
              <a:off x="-22991"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58" name="Google Shape;2545;p29"/>
            <p:cNvSpPr/>
            <p:nvPr/>
          </p:nvSpPr>
          <p:spPr>
            <a:xfrm>
              <a:off x="324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59" name="Google Shape;2546;p29"/>
            <p:cNvSpPr/>
            <p:nvPr/>
          </p:nvSpPr>
          <p:spPr>
            <a:xfrm>
              <a:off x="650686"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60" name="Google Shape;2547;p29"/>
            <p:cNvSpPr/>
            <p:nvPr/>
          </p:nvSpPr>
          <p:spPr>
            <a:xfrm>
              <a:off x="9986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61" name="Google Shape;2548;p29"/>
            <p:cNvSpPr/>
            <p:nvPr/>
          </p:nvSpPr>
          <p:spPr>
            <a:xfrm>
              <a:off x="1346531"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62" name="Google Shape;2549;p29"/>
            <p:cNvSpPr/>
            <p:nvPr/>
          </p:nvSpPr>
          <p:spPr>
            <a:xfrm>
              <a:off x="1672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63" name="Google Shape;2550;p29"/>
            <p:cNvSpPr/>
            <p:nvPr/>
          </p:nvSpPr>
          <p:spPr>
            <a:xfrm>
              <a:off x="20202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64" name="Google Shape;2551;p29"/>
            <p:cNvSpPr/>
            <p:nvPr/>
          </p:nvSpPr>
          <p:spPr>
            <a:xfrm>
              <a:off x="236813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65" name="Google Shape;2552;p29"/>
            <p:cNvSpPr/>
            <p:nvPr/>
          </p:nvSpPr>
          <p:spPr>
            <a:xfrm>
              <a:off x="26941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66" name="Google Shape;2553;p29"/>
            <p:cNvSpPr/>
            <p:nvPr/>
          </p:nvSpPr>
          <p:spPr>
            <a:xfrm>
              <a:off x="3041740"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67" name="Google Shape;2554;p29"/>
            <p:cNvSpPr/>
            <p:nvPr/>
          </p:nvSpPr>
          <p:spPr>
            <a:xfrm>
              <a:off x="338966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68" name="Google Shape;2555;p29"/>
            <p:cNvSpPr/>
            <p:nvPr/>
          </p:nvSpPr>
          <p:spPr>
            <a:xfrm>
              <a:off x="37157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69" name="Google Shape;2556;p29"/>
            <p:cNvSpPr/>
            <p:nvPr/>
          </p:nvSpPr>
          <p:spPr>
            <a:xfrm>
              <a:off x="406333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70" name="Google Shape;2557;p29"/>
            <p:cNvSpPr/>
            <p:nvPr/>
          </p:nvSpPr>
          <p:spPr>
            <a:xfrm>
              <a:off x="4411262"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71" name="Google Shape;2558;p29"/>
            <p:cNvSpPr/>
            <p:nvPr/>
          </p:nvSpPr>
          <p:spPr>
            <a:xfrm>
              <a:off x="-23004" y="176275"/>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72" name="Google Shape;2559;p29"/>
            <p:cNvSpPr/>
            <p:nvPr/>
          </p:nvSpPr>
          <p:spPr>
            <a:xfrm>
              <a:off x="-23004" y="52386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73" name="Google Shape;2560;p29"/>
            <p:cNvSpPr/>
            <p:nvPr/>
          </p:nvSpPr>
          <p:spPr>
            <a:xfrm>
              <a:off x="-23004" y="84988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74" name="Google Shape;2561;p29"/>
            <p:cNvSpPr/>
            <p:nvPr/>
          </p:nvSpPr>
          <p:spPr>
            <a:xfrm>
              <a:off x="-23004" y="119780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75" name="Google Shape;2562;p29"/>
            <p:cNvSpPr/>
            <p:nvPr/>
          </p:nvSpPr>
          <p:spPr>
            <a:xfrm>
              <a:off x="-23004" y="155450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76" name="Google Shape;2563;p29"/>
            <p:cNvSpPr/>
            <p:nvPr/>
          </p:nvSpPr>
          <p:spPr>
            <a:xfrm>
              <a:off x="-23004" y="1880590"/>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77" name="Google Shape;2564;p29"/>
            <p:cNvSpPr/>
            <p:nvPr/>
          </p:nvSpPr>
          <p:spPr>
            <a:xfrm>
              <a:off x="-23004" y="222851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78" name="Google Shape;2565;p29"/>
            <p:cNvSpPr/>
            <p:nvPr/>
          </p:nvSpPr>
          <p:spPr>
            <a:xfrm>
              <a:off x="-23004" y="257636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79" name="Google Shape;2566;p29"/>
            <p:cNvSpPr/>
            <p:nvPr/>
          </p:nvSpPr>
          <p:spPr>
            <a:xfrm>
              <a:off x="-23004" y="2902455"/>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80" name="Google Shape;2567;p29"/>
            <p:cNvSpPr/>
            <p:nvPr/>
          </p:nvSpPr>
          <p:spPr>
            <a:xfrm>
              <a:off x="-23004" y="3250042"/>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81" name="Google Shape;2568;p29"/>
            <p:cNvSpPr/>
            <p:nvPr/>
          </p:nvSpPr>
          <p:spPr>
            <a:xfrm>
              <a:off x="-23004" y="359796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82" name="Google Shape;2569;p29"/>
            <p:cNvSpPr/>
            <p:nvPr/>
          </p:nvSpPr>
          <p:spPr>
            <a:xfrm>
              <a:off x="-23004" y="392405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83" name="Google Shape;2570;p29"/>
            <p:cNvSpPr/>
            <p:nvPr/>
          </p:nvSpPr>
          <p:spPr>
            <a:xfrm>
              <a:off x="-23004" y="4271639"/>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84" name="Google Shape;2571;p29"/>
            <p:cNvSpPr/>
            <p:nvPr/>
          </p:nvSpPr>
          <p:spPr>
            <a:xfrm>
              <a:off x="-23004" y="461956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85" name="Google Shape;2572;p29"/>
            <p:cNvSpPr/>
            <p:nvPr/>
          </p:nvSpPr>
          <p:spPr>
            <a:xfrm>
              <a:off x="-23004" y="4945583"/>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86" name="Google Shape;2573;p29"/>
            <p:cNvSpPr/>
            <p:nvPr/>
          </p:nvSpPr>
          <p:spPr>
            <a:xfrm>
              <a:off x="4732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87" name="Google Shape;2574;p29"/>
            <p:cNvSpPr/>
            <p:nvPr/>
          </p:nvSpPr>
          <p:spPr>
            <a:xfrm>
              <a:off x="505868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88" name="Google Shape;2575;p29"/>
            <p:cNvSpPr/>
            <p:nvPr/>
          </p:nvSpPr>
          <p:spPr>
            <a:xfrm>
              <a:off x="5406608"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89" name="Google Shape;2576;p29"/>
            <p:cNvSpPr/>
            <p:nvPr/>
          </p:nvSpPr>
          <p:spPr>
            <a:xfrm>
              <a:off x="57541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90" name="Google Shape;2577;p29"/>
            <p:cNvSpPr/>
            <p:nvPr/>
          </p:nvSpPr>
          <p:spPr>
            <a:xfrm>
              <a:off x="6080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91" name="Google Shape;2578;p29"/>
            <p:cNvSpPr/>
            <p:nvPr/>
          </p:nvSpPr>
          <p:spPr>
            <a:xfrm>
              <a:off x="64282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92" name="Google Shape;2579;p29"/>
            <p:cNvSpPr/>
            <p:nvPr/>
          </p:nvSpPr>
          <p:spPr>
            <a:xfrm>
              <a:off x="677579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93" name="Google Shape;2580;p29"/>
            <p:cNvSpPr/>
            <p:nvPr/>
          </p:nvSpPr>
          <p:spPr>
            <a:xfrm>
              <a:off x="710188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94" name="Google Shape;2581;p29"/>
            <p:cNvSpPr/>
            <p:nvPr/>
          </p:nvSpPr>
          <p:spPr>
            <a:xfrm>
              <a:off x="74498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95" name="Google Shape;2582;p29"/>
            <p:cNvSpPr/>
            <p:nvPr/>
          </p:nvSpPr>
          <p:spPr>
            <a:xfrm>
              <a:off x="779739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96" name="Google Shape;2583;p29"/>
            <p:cNvSpPr/>
            <p:nvPr/>
          </p:nvSpPr>
          <p:spPr>
            <a:xfrm>
              <a:off x="8123417"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97" name="Google Shape;2584;p29"/>
            <p:cNvSpPr/>
            <p:nvPr/>
          </p:nvSpPr>
          <p:spPr>
            <a:xfrm>
              <a:off x="8471339"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98" name="Google Shape;2585;p29"/>
            <p:cNvSpPr/>
            <p:nvPr/>
          </p:nvSpPr>
          <p:spPr>
            <a:xfrm>
              <a:off x="882837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99" name="Google Shape;2586;p29"/>
            <p:cNvSpPr/>
            <p:nvPr/>
          </p:nvSpPr>
          <p:spPr>
            <a:xfrm>
              <a:off x="915445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00" name="Google Shape;2587;p29"/>
            <p:cNvSpPr/>
            <p:nvPr/>
          </p:nvSpPr>
          <p:spPr>
            <a:xfrm>
              <a:off x="4732600" y="176275"/>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01" name="Google Shape;2588;p29"/>
            <p:cNvSpPr/>
            <p:nvPr/>
          </p:nvSpPr>
          <p:spPr>
            <a:xfrm>
              <a:off x="4732600" y="52386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02" name="Google Shape;2589;p29"/>
            <p:cNvSpPr/>
            <p:nvPr/>
          </p:nvSpPr>
          <p:spPr>
            <a:xfrm>
              <a:off x="4732600" y="84988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03" name="Google Shape;2590;p29"/>
            <p:cNvSpPr/>
            <p:nvPr/>
          </p:nvSpPr>
          <p:spPr>
            <a:xfrm>
              <a:off x="4732600" y="119780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04" name="Google Shape;2591;p29"/>
            <p:cNvSpPr/>
            <p:nvPr/>
          </p:nvSpPr>
          <p:spPr>
            <a:xfrm>
              <a:off x="4732600" y="155450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05" name="Google Shape;2592;p29"/>
            <p:cNvSpPr/>
            <p:nvPr/>
          </p:nvSpPr>
          <p:spPr>
            <a:xfrm>
              <a:off x="4732600" y="1880590"/>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06" name="Google Shape;2593;p29"/>
            <p:cNvSpPr/>
            <p:nvPr/>
          </p:nvSpPr>
          <p:spPr>
            <a:xfrm>
              <a:off x="4732600" y="222851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07" name="Google Shape;2594;p29"/>
            <p:cNvSpPr/>
            <p:nvPr/>
          </p:nvSpPr>
          <p:spPr>
            <a:xfrm>
              <a:off x="4732600" y="257636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08" name="Google Shape;2595;p29"/>
            <p:cNvSpPr/>
            <p:nvPr/>
          </p:nvSpPr>
          <p:spPr>
            <a:xfrm>
              <a:off x="4732600" y="2902455"/>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09" name="Google Shape;2596;p29"/>
            <p:cNvSpPr/>
            <p:nvPr/>
          </p:nvSpPr>
          <p:spPr>
            <a:xfrm>
              <a:off x="4732600" y="3250042"/>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10" name="Google Shape;2597;p29"/>
            <p:cNvSpPr/>
            <p:nvPr/>
          </p:nvSpPr>
          <p:spPr>
            <a:xfrm>
              <a:off x="4732600" y="359796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11" name="Google Shape;2598;p29"/>
            <p:cNvSpPr/>
            <p:nvPr/>
          </p:nvSpPr>
          <p:spPr>
            <a:xfrm>
              <a:off x="4732600" y="392405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12" name="Google Shape;2599;p29"/>
            <p:cNvSpPr/>
            <p:nvPr/>
          </p:nvSpPr>
          <p:spPr>
            <a:xfrm>
              <a:off x="4732600" y="4271639"/>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13" name="Google Shape;2600;p29"/>
            <p:cNvSpPr/>
            <p:nvPr/>
          </p:nvSpPr>
          <p:spPr>
            <a:xfrm>
              <a:off x="4732600" y="461956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14" name="Google Shape;2601;p29"/>
            <p:cNvSpPr/>
            <p:nvPr/>
          </p:nvSpPr>
          <p:spPr>
            <a:xfrm>
              <a:off x="4732600" y="4945583"/>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289" name="Google Shape;2602;p29"/>
          <p:cNvGrpSpPr/>
          <p:nvPr/>
        </p:nvGrpSpPr>
        <p:grpSpPr>
          <a:xfrm>
            <a:off x="-23004" y="-1"/>
            <a:ext cx="9177565" cy="5143390"/>
            <a:chOff x="-23004" y="-1"/>
            <a:chExt cx="9177565" cy="5143390"/>
          </a:xfrm>
        </p:grpSpPr>
        <p:sp>
          <p:nvSpPr>
            <p:cNvPr id="1050215" name="Google Shape;2603;p29"/>
            <p:cNvSpPr/>
            <p:nvPr/>
          </p:nvSpPr>
          <p:spPr>
            <a:xfrm>
              <a:off x="-22991"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16" name="Google Shape;2604;p29"/>
            <p:cNvSpPr/>
            <p:nvPr/>
          </p:nvSpPr>
          <p:spPr>
            <a:xfrm>
              <a:off x="324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17" name="Google Shape;2605;p29"/>
            <p:cNvSpPr/>
            <p:nvPr/>
          </p:nvSpPr>
          <p:spPr>
            <a:xfrm>
              <a:off x="650686"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18" name="Google Shape;2606;p29"/>
            <p:cNvSpPr/>
            <p:nvPr/>
          </p:nvSpPr>
          <p:spPr>
            <a:xfrm>
              <a:off x="9986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19" name="Google Shape;2607;p29"/>
            <p:cNvSpPr/>
            <p:nvPr/>
          </p:nvSpPr>
          <p:spPr>
            <a:xfrm>
              <a:off x="1346531"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20" name="Google Shape;2608;p29"/>
            <p:cNvSpPr/>
            <p:nvPr/>
          </p:nvSpPr>
          <p:spPr>
            <a:xfrm>
              <a:off x="1672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21" name="Google Shape;2609;p29"/>
            <p:cNvSpPr/>
            <p:nvPr/>
          </p:nvSpPr>
          <p:spPr>
            <a:xfrm>
              <a:off x="20202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22" name="Google Shape;2610;p29"/>
            <p:cNvSpPr/>
            <p:nvPr/>
          </p:nvSpPr>
          <p:spPr>
            <a:xfrm>
              <a:off x="236813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23" name="Google Shape;2611;p29"/>
            <p:cNvSpPr/>
            <p:nvPr/>
          </p:nvSpPr>
          <p:spPr>
            <a:xfrm>
              <a:off x="26941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24" name="Google Shape;2612;p29"/>
            <p:cNvSpPr/>
            <p:nvPr/>
          </p:nvSpPr>
          <p:spPr>
            <a:xfrm>
              <a:off x="3041740"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25" name="Google Shape;2613;p29"/>
            <p:cNvSpPr/>
            <p:nvPr/>
          </p:nvSpPr>
          <p:spPr>
            <a:xfrm>
              <a:off x="338966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26" name="Google Shape;2614;p29"/>
            <p:cNvSpPr/>
            <p:nvPr/>
          </p:nvSpPr>
          <p:spPr>
            <a:xfrm>
              <a:off x="37157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27" name="Google Shape;2615;p29"/>
            <p:cNvSpPr/>
            <p:nvPr/>
          </p:nvSpPr>
          <p:spPr>
            <a:xfrm>
              <a:off x="406333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28" name="Google Shape;2616;p29"/>
            <p:cNvSpPr/>
            <p:nvPr/>
          </p:nvSpPr>
          <p:spPr>
            <a:xfrm>
              <a:off x="4411262"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29" name="Google Shape;2617;p29"/>
            <p:cNvSpPr/>
            <p:nvPr/>
          </p:nvSpPr>
          <p:spPr>
            <a:xfrm>
              <a:off x="-23004" y="176275"/>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30" name="Google Shape;2618;p29"/>
            <p:cNvSpPr/>
            <p:nvPr/>
          </p:nvSpPr>
          <p:spPr>
            <a:xfrm>
              <a:off x="-23004" y="52386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31" name="Google Shape;2619;p29"/>
            <p:cNvSpPr/>
            <p:nvPr/>
          </p:nvSpPr>
          <p:spPr>
            <a:xfrm>
              <a:off x="-23004" y="84988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32" name="Google Shape;2620;p29"/>
            <p:cNvSpPr/>
            <p:nvPr/>
          </p:nvSpPr>
          <p:spPr>
            <a:xfrm>
              <a:off x="-23004" y="119780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33" name="Google Shape;2621;p29"/>
            <p:cNvSpPr/>
            <p:nvPr/>
          </p:nvSpPr>
          <p:spPr>
            <a:xfrm>
              <a:off x="-23004" y="155450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34" name="Google Shape;2622;p29"/>
            <p:cNvSpPr/>
            <p:nvPr/>
          </p:nvSpPr>
          <p:spPr>
            <a:xfrm>
              <a:off x="-23004" y="1880590"/>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35" name="Google Shape;2623;p29"/>
            <p:cNvSpPr/>
            <p:nvPr/>
          </p:nvSpPr>
          <p:spPr>
            <a:xfrm>
              <a:off x="-23004" y="222851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36" name="Google Shape;2624;p29"/>
            <p:cNvSpPr/>
            <p:nvPr/>
          </p:nvSpPr>
          <p:spPr>
            <a:xfrm>
              <a:off x="-23004" y="257636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37" name="Google Shape;2625;p29"/>
            <p:cNvSpPr/>
            <p:nvPr/>
          </p:nvSpPr>
          <p:spPr>
            <a:xfrm>
              <a:off x="-23004" y="2902455"/>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38" name="Google Shape;2626;p29"/>
            <p:cNvSpPr/>
            <p:nvPr/>
          </p:nvSpPr>
          <p:spPr>
            <a:xfrm>
              <a:off x="-23004" y="3250042"/>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39" name="Google Shape;2627;p29"/>
            <p:cNvSpPr/>
            <p:nvPr/>
          </p:nvSpPr>
          <p:spPr>
            <a:xfrm>
              <a:off x="-23004" y="359796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40" name="Google Shape;2628;p29"/>
            <p:cNvSpPr/>
            <p:nvPr/>
          </p:nvSpPr>
          <p:spPr>
            <a:xfrm>
              <a:off x="-23004" y="392405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41" name="Google Shape;2629;p29"/>
            <p:cNvSpPr/>
            <p:nvPr/>
          </p:nvSpPr>
          <p:spPr>
            <a:xfrm>
              <a:off x="-23004" y="4271639"/>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42" name="Google Shape;2630;p29"/>
            <p:cNvSpPr/>
            <p:nvPr/>
          </p:nvSpPr>
          <p:spPr>
            <a:xfrm>
              <a:off x="-23004" y="461956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43" name="Google Shape;2631;p29"/>
            <p:cNvSpPr/>
            <p:nvPr/>
          </p:nvSpPr>
          <p:spPr>
            <a:xfrm>
              <a:off x="-23004" y="4945583"/>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44" name="Google Shape;2632;p29"/>
            <p:cNvSpPr/>
            <p:nvPr/>
          </p:nvSpPr>
          <p:spPr>
            <a:xfrm>
              <a:off x="4732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45" name="Google Shape;2633;p29"/>
            <p:cNvSpPr/>
            <p:nvPr/>
          </p:nvSpPr>
          <p:spPr>
            <a:xfrm>
              <a:off x="505868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46" name="Google Shape;2634;p29"/>
            <p:cNvSpPr/>
            <p:nvPr/>
          </p:nvSpPr>
          <p:spPr>
            <a:xfrm>
              <a:off x="5406608"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47" name="Google Shape;2635;p29"/>
            <p:cNvSpPr/>
            <p:nvPr/>
          </p:nvSpPr>
          <p:spPr>
            <a:xfrm>
              <a:off x="57541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48" name="Google Shape;2636;p29"/>
            <p:cNvSpPr/>
            <p:nvPr/>
          </p:nvSpPr>
          <p:spPr>
            <a:xfrm>
              <a:off x="6080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49" name="Google Shape;2637;p29"/>
            <p:cNvSpPr/>
            <p:nvPr/>
          </p:nvSpPr>
          <p:spPr>
            <a:xfrm>
              <a:off x="64282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50" name="Google Shape;2638;p29"/>
            <p:cNvSpPr/>
            <p:nvPr/>
          </p:nvSpPr>
          <p:spPr>
            <a:xfrm>
              <a:off x="677579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51" name="Google Shape;2639;p29"/>
            <p:cNvSpPr/>
            <p:nvPr/>
          </p:nvSpPr>
          <p:spPr>
            <a:xfrm>
              <a:off x="710188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52" name="Google Shape;2640;p29"/>
            <p:cNvSpPr/>
            <p:nvPr/>
          </p:nvSpPr>
          <p:spPr>
            <a:xfrm>
              <a:off x="74498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53" name="Google Shape;2641;p29"/>
            <p:cNvSpPr/>
            <p:nvPr/>
          </p:nvSpPr>
          <p:spPr>
            <a:xfrm>
              <a:off x="779739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54" name="Google Shape;2642;p29"/>
            <p:cNvSpPr/>
            <p:nvPr/>
          </p:nvSpPr>
          <p:spPr>
            <a:xfrm>
              <a:off x="8123417"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55" name="Google Shape;2643;p29"/>
            <p:cNvSpPr/>
            <p:nvPr/>
          </p:nvSpPr>
          <p:spPr>
            <a:xfrm>
              <a:off x="8471339"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56" name="Google Shape;2644;p29"/>
            <p:cNvSpPr/>
            <p:nvPr/>
          </p:nvSpPr>
          <p:spPr>
            <a:xfrm>
              <a:off x="882837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57" name="Google Shape;2645;p29"/>
            <p:cNvSpPr/>
            <p:nvPr/>
          </p:nvSpPr>
          <p:spPr>
            <a:xfrm>
              <a:off x="915445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58" name="Google Shape;2646;p29"/>
            <p:cNvSpPr/>
            <p:nvPr/>
          </p:nvSpPr>
          <p:spPr>
            <a:xfrm>
              <a:off x="4732600" y="176275"/>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59" name="Google Shape;2647;p29"/>
            <p:cNvSpPr/>
            <p:nvPr/>
          </p:nvSpPr>
          <p:spPr>
            <a:xfrm>
              <a:off x="4732600" y="52386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60" name="Google Shape;2648;p29"/>
            <p:cNvSpPr/>
            <p:nvPr/>
          </p:nvSpPr>
          <p:spPr>
            <a:xfrm>
              <a:off x="4732600" y="84988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61" name="Google Shape;2649;p29"/>
            <p:cNvSpPr/>
            <p:nvPr/>
          </p:nvSpPr>
          <p:spPr>
            <a:xfrm>
              <a:off x="4732600" y="119780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62" name="Google Shape;2650;p29"/>
            <p:cNvSpPr/>
            <p:nvPr/>
          </p:nvSpPr>
          <p:spPr>
            <a:xfrm>
              <a:off x="4732600" y="155450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63" name="Google Shape;2651;p29"/>
            <p:cNvSpPr/>
            <p:nvPr/>
          </p:nvSpPr>
          <p:spPr>
            <a:xfrm>
              <a:off x="4732600" y="1880590"/>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64" name="Google Shape;2652;p29"/>
            <p:cNvSpPr/>
            <p:nvPr/>
          </p:nvSpPr>
          <p:spPr>
            <a:xfrm>
              <a:off x="4732600" y="222851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65" name="Google Shape;2653;p29"/>
            <p:cNvSpPr/>
            <p:nvPr/>
          </p:nvSpPr>
          <p:spPr>
            <a:xfrm>
              <a:off x="4732600" y="257636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66" name="Google Shape;2654;p29"/>
            <p:cNvSpPr/>
            <p:nvPr/>
          </p:nvSpPr>
          <p:spPr>
            <a:xfrm>
              <a:off x="4732600" y="2902455"/>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67" name="Google Shape;2655;p29"/>
            <p:cNvSpPr/>
            <p:nvPr/>
          </p:nvSpPr>
          <p:spPr>
            <a:xfrm>
              <a:off x="4732600" y="3250042"/>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68" name="Google Shape;2656;p29"/>
            <p:cNvSpPr/>
            <p:nvPr/>
          </p:nvSpPr>
          <p:spPr>
            <a:xfrm>
              <a:off x="4732600" y="359796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69" name="Google Shape;2657;p29"/>
            <p:cNvSpPr/>
            <p:nvPr/>
          </p:nvSpPr>
          <p:spPr>
            <a:xfrm>
              <a:off x="4732600" y="392405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70" name="Google Shape;2658;p29"/>
            <p:cNvSpPr/>
            <p:nvPr/>
          </p:nvSpPr>
          <p:spPr>
            <a:xfrm>
              <a:off x="4732600" y="4271639"/>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71" name="Google Shape;2659;p29"/>
            <p:cNvSpPr/>
            <p:nvPr/>
          </p:nvSpPr>
          <p:spPr>
            <a:xfrm>
              <a:off x="4732600" y="461956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72" name="Google Shape;2660;p29"/>
            <p:cNvSpPr/>
            <p:nvPr/>
          </p:nvSpPr>
          <p:spPr>
            <a:xfrm>
              <a:off x="4732600" y="4945583"/>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50273" name="Google Shape;2661;p29"/>
          <p:cNvSpPr/>
          <p:nvPr/>
        </p:nvSpPr>
        <p:spPr>
          <a:xfrm>
            <a:off x="600600" y="1014000"/>
            <a:ext cx="7942800" cy="3748500"/>
          </a:xfrm>
          <a:prstGeom prst="rect"/>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74" name="Google Shape;2662;p29"/>
          <p:cNvSpPr/>
          <p:nvPr/>
        </p:nvSpPr>
        <p:spPr>
          <a:xfrm>
            <a:off x="5975076" y="4136476"/>
            <a:ext cx="2588600" cy="644575"/>
          </a:xfrm>
          <a:custGeom>
            <a:avLst/>
            <a:ahLst/>
            <a:rect l="l" t="t" r="r" b="b"/>
            <a:pathLst>
              <a:path w="103544" h="25783" extrusionOk="0">
                <a:moveTo>
                  <a:pt x="5928" y="25504"/>
                </a:moveTo>
                <a:cubicBezTo>
                  <a:pt x="19744" y="26038"/>
                  <a:pt x="75739" y="25735"/>
                  <a:pt x="91923" y="25183"/>
                </a:cubicBezTo>
                <a:cubicBezTo>
                  <a:pt x="108107" y="24631"/>
                  <a:pt x="101894" y="26323"/>
                  <a:pt x="103033" y="22192"/>
                </a:cubicBezTo>
                <a:cubicBezTo>
                  <a:pt x="104173" y="18061"/>
                  <a:pt x="103674" y="2660"/>
                  <a:pt x="98760" y="399"/>
                </a:cubicBezTo>
                <a:cubicBezTo>
                  <a:pt x="93846" y="-1862"/>
                  <a:pt x="79638" y="6115"/>
                  <a:pt x="73549" y="8625"/>
                </a:cubicBezTo>
                <a:cubicBezTo>
                  <a:pt x="67460" y="11136"/>
                  <a:pt x="68458" y="14981"/>
                  <a:pt x="62226" y="15462"/>
                </a:cubicBezTo>
                <a:cubicBezTo>
                  <a:pt x="55995" y="15943"/>
                  <a:pt x="42944" y="10833"/>
                  <a:pt x="36160" y="11509"/>
                </a:cubicBezTo>
                <a:cubicBezTo>
                  <a:pt x="29377" y="12186"/>
                  <a:pt x="26047" y="17776"/>
                  <a:pt x="21525" y="19521"/>
                </a:cubicBezTo>
                <a:cubicBezTo>
                  <a:pt x="17003" y="21266"/>
                  <a:pt x="11626" y="20981"/>
                  <a:pt x="9026" y="21978"/>
                </a:cubicBezTo>
                <a:cubicBezTo>
                  <a:pt x="6427" y="22975"/>
                  <a:pt x="-7888" y="24970"/>
                  <a:pt x="5928" y="25504"/>
                </a:cubicBezTo>
                <a:close/>
              </a:path>
            </a:pathLst>
          </a:custGeom>
          <a:solidFill>
            <a:schemeClr val="accent6"/>
          </a:solidFill>
          <a:ln>
            <a:noFill/>
          </a:ln>
        </p:spPr>
      </p:sp>
      <p:grpSp>
        <p:nvGrpSpPr>
          <p:cNvPr id="290" name="Google Shape;2663;p29"/>
          <p:cNvGrpSpPr/>
          <p:nvPr/>
        </p:nvGrpSpPr>
        <p:grpSpPr>
          <a:xfrm>
            <a:off x="584625" y="540000"/>
            <a:ext cx="1265537" cy="1405864"/>
            <a:chOff x="600600" y="540000"/>
            <a:chExt cx="1265537" cy="1405864"/>
          </a:xfrm>
        </p:grpSpPr>
        <p:sp>
          <p:nvSpPr>
            <p:cNvPr id="1050275" name="Google Shape;2664;p29"/>
            <p:cNvSpPr/>
            <p:nvPr/>
          </p:nvSpPr>
          <p:spPr>
            <a:xfrm>
              <a:off x="702549" y="636668"/>
              <a:ext cx="1059313" cy="1309196"/>
            </a:xfrm>
            <a:custGeom>
              <a:avLst/>
              <a:ahLst/>
              <a:rect l="l" t="t" r="r" b="b"/>
              <a:pathLst>
                <a:path w="26881" h="33222" extrusionOk="0">
                  <a:moveTo>
                    <a:pt x="9335" y="18405"/>
                  </a:moveTo>
                  <a:cubicBezTo>
                    <a:pt x="9327" y="18416"/>
                    <a:pt x="9319" y="18428"/>
                    <a:pt x="9312" y="18439"/>
                  </a:cubicBezTo>
                  <a:cubicBezTo>
                    <a:pt x="9319" y="18429"/>
                    <a:pt x="9327" y="18417"/>
                    <a:pt x="9335" y="18405"/>
                  </a:cubicBezTo>
                  <a:close/>
                  <a:moveTo>
                    <a:pt x="8914" y="18817"/>
                  </a:moveTo>
                  <a:lnTo>
                    <a:pt x="8914" y="18817"/>
                  </a:lnTo>
                  <a:cubicBezTo>
                    <a:pt x="8904" y="18836"/>
                    <a:pt x="8895" y="18854"/>
                    <a:pt x="8887" y="18871"/>
                  </a:cubicBezTo>
                  <a:lnTo>
                    <a:pt x="8887" y="18871"/>
                  </a:lnTo>
                  <a:lnTo>
                    <a:pt x="8914" y="18817"/>
                  </a:lnTo>
                  <a:close/>
                  <a:moveTo>
                    <a:pt x="7761" y="25656"/>
                  </a:moveTo>
                  <a:lnTo>
                    <a:pt x="7760" y="25661"/>
                  </a:lnTo>
                  <a:cubicBezTo>
                    <a:pt x="7760" y="25660"/>
                    <a:pt x="7761" y="25658"/>
                    <a:pt x="7761" y="25656"/>
                  </a:cubicBezTo>
                  <a:close/>
                  <a:moveTo>
                    <a:pt x="7641" y="25801"/>
                  </a:moveTo>
                  <a:lnTo>
                    <a:pt x="7641" y="25801"/>
                  </a:lnTo>
                  <a:cubicBezTo>
                    <a:pt x="7633" y="25805"/>
                    <a:pt x="7626" y="25810"/>
                    <a:pt x="7619" y="25814"/>
                  </a:cubicBezTo>
                  <a:lnTo>
                    <a:pt x="7619" y="25814"/>
                  </a:lnTo>
                  <a:cubicBezTo>
                    <a:pt x="7626" y="25811"/>
                    <a:pt x="7633" y="25807"/>
                    <a:pt x="7641" y="25801"/>
                  </a:cubicBezTo>
                  <a:close/>
                  <a:moveTo>
                    <a:pt x="2945" y="27653"/>
                  </a:moveTo>
                  <a:cubicBezTo>
                    <a:pt x="2938" y="27674"/>
                    <a:pt x="2932" y="27694"/>
                    <a:pt x="2925" y="27711"/>
                  </a:cubicBezTo>
                  <a:cubicBezTo>
                    <a:pt x="2934" y="27689"/>
                    <a:pt x="2941" y="27670"/>
                    <a:pt x="2945" y="27653"/>
                  </a:cubicBezTo>
                  <a:close/>
                  <a:moveTo>
                    <a:pt x="3400" y="31173"/>
                  </a:moveTo>
                  <a:cubicBezTo>
                    <a:pt x="3395" y="31179"/>
                    <a:pt x="3389" y="31186"/>
                    <a:pt x="3383" y="31192"/>
                  </a:cubicBezTo>
                  <a:cubicBezTo>
                    <a:pt x="3389" y="31186"/>
                    <a:pt x="3395" y="31180"/>
                    <a:pt x="3400" y="31173"/>
                  </a:cubicBezTo>
                  <a:close/>
                  <a:moveTo>
                    <a:pt x="2686" y="31829"/>
                  </a:moveTo>
                  <a:cubicBezTo>
                    <a:pt x="2666" y="31909"/>
                    <a:pt x="2587" y="31988"/>
                    <a:pt x="2468" y="32068"/>
                  </a:cubicBezTo>
                  <a:cubicBezTo>
                    <a:pt x="2507" y="31968"/>
                    <a:pt x="2587" y="31889"/>
                    <a:pt x="2686" y="31829"/>
                  </a:cubicBezTo>
                  <a:close/>
                  <a:moveTo>
                    <a:pt x="2249" y="31929"/>
                  </a:moveTo>
                  <a:cubicBezTo>
                    <a:pt x="2288" y="31968"/>
                    <a:pt x="2308" y="32048"/>
                    <a:pt x="2288" y="32147"/>
                  </a:cubicBezTo>
                  <a:cubicBezTo>
                    <a:pt x="2229" y="32187"/>
                    <a:pt x="2149" y="32227"/>
                    <a:pt x="2090" y="32247"/>
                  </a:cubicBezTo>
                  <a:cubicBezTo>
                    <a:pt x="2090" y="32207"/>
                    <a:pt x="2090" y="32187"/>
                    <a:pt x="2090" y="32147"/>
                  </a:cubicBezTo>
                  <a:cubicBezTo>
                    <a:pt x="2149" y="32088"/>
                    <a:pt x="2189" y="32008"/>
                    <a:pt x="2249" y="31929"/>
                  </a:cubicBezTo>
                  <a:close/>
                  <a:moveTo>
                    <a:pt x="25318" y="0"/>
                  </a:moveTo>
                  <a:cubicBezTo>
                    <a:pt x="25303" y="0"/>
                    <a:pt x="25289" y="5"/>
                    <a:pt x="25269" y="15"/>
                  </a:cubicBezTo>
                  <a:cubicBezTo>
                    <a:pt x="25265" y="11"/>
                    <a:pt x="25261" y="10"/>
                    <a:pt x="25257" y="10"/>
                  </a:cubicBezTo>
                  <a:cubicBezTo>
                    <a:pt x="25241" y="10"/>
                    <a:pt x="25225" y="39"/>
                    <a:pt x="25209" y="55"/>
                  </a:cubicBezTo>
                  <a:lnTo>
                    <a:pt x="25149" y="115"/>
                  </a:lnTo>
                  <a:cubicBezTo>
                    <a:pt x="25070" y="214"/>
                    <a:pt x="24990" y="333"/>
                    <a:pt x="24911" y="473"/>
                  </a:cubicBezTo>
                  <a:cubicBezTo>
                    <a:pt x="24897" y="478"/>
                    <a:pt x="24887" y="481"/>
                    <a:pt x="24880" y="481"/>
                  </a:cubicBezTo>
                  <a:cubicBezTo>
                    <a:pt x="24814" y="481"/>
                    <a:pt x="25002" y="254"/>
                    <a:pt x="24930" y="254"/>
                  </a:cubicBezTo>
                  <a:cubicBezTo>
                    <a:pt x="24791" y="532"/>
                    <a:pt x="24632" y="711"/>
                    <a:pt x="24274" y="1010"/>
                  </a:cubicBezTo>
                  <a:lnTo>
                    <a:pt x="24294" y="930"/>
                  </a:lnTo>
                  <a:lnTo>
                    <a:pt x="24294" y="930"/>
                  </a:lnTo>
                  <a:cubicBezTo>
                    <a:pt x="24035" y="1209"/>
                    <a:pt x="23936" y="1308"/>
                    <a:pt x="23796" y="1448"/>
                  </a:cubicBezTo>
                  <a:cubicBezTo>
                    <a:pt x="23657" y="1587"/>
                    <a:pt x="23518" y="1706"/>
                    <a:pt x="23379" y="1806"/>
                  </a:cubicBezTo>
                  <a:cubicBezTo>
                    <a:pt x="23100" y="2044"/>
                    <a:pt x="22821" y="2283"/>
                    <a:pt x="22423" y="2641"/>
                  </a:cubicBezTo>
                  <a:lnTo>
                    <a:pt x="22563" y="2681"/>
                  </a:lnTo>
                  <a:cubicBezTo>
                    <a:pt x="22404" y="2840"/>
                    <a:pt x="22344" y="2840"/>
                    <a:pt x="22244" y="2900"/>
                  </a:cubicBezTo>
                  <a:cubicBezTo>
                    <a:pt x="22237" y="2956"/>
                    <a:pt x="22247" y="2978"/>
                    <a:pt x="22268" y="2978"/>
                  </a:cubicBezTo>
                  <a:cubicBezTo>
                    <a:pt x="22344" y="2978"/>
                    <a:pt x="22566" y="2682"/>
                    <a:pt x="22650" y="2682"/>
                  </a:cubicBezTo>
                  <a:cubicBezTo>
                    <a:pt x="22673" y="2682"/>
                    <a:pt x="22686" y="2705"/>
                    <a:pt x="22682" y="2761"/>
                  </a:cubicBezTo>
                  <a:cubicBezTo>
                    <a:pt x="22291" y="2800"/>
                    <a:pt x="21593" y="3896"/>
                    <a:pt x="21248" y="3896"/>
                  </a:cubicBezTo>
                  <a:cubicBezTo>
                    <a:pt x="21241" y="3896"/>
                    <a:pt x="21236" y="3896"/>
                    <a:pt x="21230" y="3895"/>
                  </a:cubicBezTo>
                  <a:lnTo>
                    <a:pt x="21230" y="3895"/>
                  </a:lnTo>
                  <a:cubicBezTo>
                    <a:pt x="20991" y="4153"/>
                    <a:pt x="21389" y="3915"/>
                    <a:pt x="21150" y="4173"/>
                  </a:cubicBezTo>
                  <a:lnTo>
                    <a:pt x="21031" y="4193"/>
                  </a:lnTo>
                  <a:lnTo>
                    <a:pt x="21051" y="4333"/>
                  </a:lnTo>
                  <a:cubicBezTo>
                    <a:pt x="20922" y="4447"/>
                    <a:pt x="20814" y="4489"/>
                    <a:pt x="20741" y="4489"/>
                  </a:cubicBezTo>
                  <a:cubicBezTo>
                    <a:pt x="20712" y="4489"/>
                    <a:pt x="20689" y="4483"/>
                    <a:pt x="20673" y="4472"/>
                  </a:cubicBezTo>
                  <a:cubicBezTo>
                    <a:pt x="20712" y="4432"/>
                    <a:pt x="20772" y="4333"/>
                    <a:pt x="20812" y="4293"/>
                  </a:cubicBezTo>
                  <a:lnTo>
                    <a:pt x="20812" y="4293"/>
                  </a:lnTo>
                  <a:cubicBezTo>
                    <a:pt x="20553" y="4432"/>
                    <a:pt x="20295" y="4870"/>
                    <a:pt x="20195" y="4989"/>
                  </a:cubicBezTo>
                  <a:lnTo>
                    <a:pt x="20434" y="4790"/>
                  </a:lnTo>
                  <a:lnTo>
                    <a:pt x="20434" y="4790"/>
                  </a:lnTo>
                  <a:cubicBezTo>
                    <a:pt x="20135" y="5168"/>
                    <a:pt x="19777" y="5566"/>
                    <a:pt x="19419" y="5964"/>
                  </a:cubicBezTo>
                  <a:cubicBezTo>
                    <a:pt x="19081" y="6362"/>
                    <a:pt x="18743" y="6780"/>
                    <a:pt x="18504" y="7178"/>
                  </a:cubicBezTo>
                  <a:lnTo>
                    <a:pt x="18584" y="7178"/>
                  </a:lnTo>
                  <a:cubicBezTo>
                    <a:pt x="18205" y="7775"/>
                    <a:pt x="18166" y="7556"/>
                    <a:pt x="17708" y="8192"/>
                  </a:cubicBezTo>
                  <a:lnTo>
                    <a:pt x="17708" y="8153"/>
                  </a:lnTo>
                  <a:cubicBezTo>
                    <a:pt x="17648" y="8312"/>
                    <a:pt x="17549" y="8491"/>
                    <a:pt x="17410" y="8650"/>
                  </a:cubicBezTo>
                  <a:cubicBezTo>
                    <a:pt x="17422" y="8607"/>
                    <a:pt x="17414" y="8592"/>
                    <a:pt x="17394" y="8592"/>
                  </a:cubicBezTo>
                  <a:cubicBezTo>
                    <a:pt x="17345" y="8592"/>
                    <a:pt x="17221" y="8689"/>
                    <a:pt x="17174" y="8689"/>
                  </a:cubicBezTo>
                  <a:cubicBezTo>
                    <a:pt x="17152" y="8689"/>
                    <a:pt x="17146" y="8669"/>
                    <a:pt x="17171" y="8610"/>
                  </a:cubicBezTo>
                  <a:lnTo>
                    <a:pt x="17171" y="8610"/>
                  </a:lnTo>
                  <a:cubicBezTo>
                    <a:pt x="16773" y="9267"/>
                    <a:pt x="16992" y="8968"/>
                    <a:pt x="16833" y="9486"/>
                  </a:cubicBezTo>
                  <a:lnTo>
                    <a:pt x="16693" y="9525"/>
                  </a:lnTo>
                  <a:cubicBezTo>
                    <a:pt x="16634" y="9705"/>
                    <a:pt x="16673" y="9744"/>
                    <a:pt x="16435" y="10063"/>
                  </a:cubicBezTo>
                  <a:cubicBezTo>
                    <a:pt x="16479" y="9968"/>
                    <a:pt x="16467" y="9943"/>
                    <a:pt x="16435" y="9943"/>
                  </a:cubicBezTo>
                  <a:cubicBezTo>
                    <a:pt x="16401" y="9943"/>
                    <a:pt x="16346" y="9970"/>
                    <a:pt x="16311" y="9970"/>
                  </a:cubicBezTo>
                  <a:cubicBezTo>
                    <a:pt x="16274" y="9970"/>
                    <a:pt x="16260" y="9941"/>
                    <a:pt x="16315" y="9824"/>
                  </a:cubicBezTo>
                  <a:lnTo>
                    <a:pt x="16315" y="9824"/>
                  </a:lnTo>
                  <a:cubicBezTo>
                    <a:pt x="15619" y="10321"/>
                    <a:pt x="15718" y="10898"/>
                    <a:pt x="15221" y="10998"/>
                  </a:cubicBezTo>
                  <a:cubicBezTo>
                    <a:pt x="15217" y="11091"/>
                    <a:pt x="15239" y="11128"/>
                    <a:pt x="15275" y="11128"/>
                  </a:cubicBezTo>
                  <a:cubicBezTo>
                    <a:pt x="15398" y="11128"/>
                    <a:pt x="15690" y="10710"/>
                    <a:pt x="15709" y="10710"/>
                  </a:cubicBezTo>
                  <a:cubicBezTo>
                    <a:pt x="15712" y="10710"/>
                    <a:pt x="15709" y="10719"/>
                    <a:pt x="15699" y="10739"/>
                  </a:cubicBezTo>
                  <a:cubicBezTo>
                    <a:pt x="15713" y="10733"/>
                    <a:pt x="15725" y="10730"/>
                    <a:pt x="15735" y="10730"/>
                  </a:cubicBezTo>
                  <a:cubicBezTo>
                    <a:pt x="15842" y="10730"/>
                    <a:pt x="15644" y="11112"/>
                    <a:pt x="15480" y="11276"/>
                  </a:cubicBezTo>
                  <a:cubicBezTo>
                    <a:pt x="15321" y="11475"/>
                    <a:pt x="14942" y="11416"/>
                    <a:pt x="14525" y="11933"/>
                  </a:cubicBezTo>
                  <a:cubicBezTo>
                    <a:pt x="14564" y="11873"/>
                    <a:pt x="14564" y="11873"/>
                    <a:pt x="14604" y="11814"/>
                  </a:cubicBezTo>
                  <a:lnTo>
                    <a:pt x="14604" y="11814"/>
                  </a:lnTo>
                  <a:cubicBezTo>
                    <a:pt x="14385" y="11973"/>
                    <a:pt x="14365" y="12251"/>
                    <a:pt x="14087" y="12410"/>
                  </a:cubicBezTo>
                  <a:cubicBezTo>
                    <a:pt x="14107" y="12649"/>
                    <a:pt x="13848" y="12709"/>
                    <a:pt x="13968" y="12888"/>
                  </a:cubicBezTo>
                  <a:lnTo>
                    <a:pt x="14306" y="12391"/>
                  </a:lnTo>
                  <a:lnTo>
                    <a:pt x="14306" y="12391"/>
                  </a:lnTo>
                  <a:cubicBezTo>
                    <a:pt x="14147" y="12689"/>
                    <a:pt x="14127" y="13087"/>
                    <a:pt x="13689" y="13465"/>
                  </a:cubicBezTo>
                  <a:cubicBezTo>
                    <a:pt x="13689" y="13405"/>
                    <a:pt x="13749" y="13226"/>
                    <a:pt x="13789" y="13127"/>
                  </a:cubicBezTo>
                  <a:lnTo>
                    <a:pt x="13789" y="13127"/>
                  </a:lnTo>
                  <a:cubicBezTo>
                    <a:pt x="13649" y="13206"/>
                    <a:pt x="13629" y="13405"/>
                    <a:pt x="13470" y="13485"/>
                  </a:cubicBezTo>
                  <a:cubicBezTo>
                    <a:pt x="13351" y="13326"/>
                    <a:pt x="13888" y="12888"/>
                    <a:pt x="13987" y="12490"/>
                  </a:cubicBezTo>
                  <a:lnTo>
                    <a:pt x="13987" y="12490"/>
                  </a:lnTo>
                  <a:cubicBezTo>
                    <a:pt x="13846" y="12569"/>
                    <a:pt x="13741" y="12935"/>
                    <a:pt x="13674" y="12935"/>
                  </a:cubicBezTo>
                  <a:cubicBezTo>
                    <a:pt x="13657" y="12935"/>
                    <a:pt x="13642" y="12910"/>
                    <a:pt x="13629" y="12848"/>
                  </a:cubicBezTo>
                  <a:lnTo>
                    <a:pt x="13629" y="12848"/>
                  </a:lnTo>
                  <a:cubicBezTo>
                    <a:pt x="13689" y="13246"/>
                    <a:pt x="13192" y="13346"/>
                    <a:pt x="13092" y="13823"/>
                  </a:cubicBezTo>
                  <a:lnTo>
                    <a:pt x="13013" y="13724"/>
                  </a:lnTo>
                  <a:cubicBezTo>
                    <a:pt x="12993" y="13803"/>
                    <a:pt x="12933" y="13942"/>
                    <a:pt x="12853" y="14042"/>
                  </a:cubicBezTo>
                  <a:lnTo>
                    <a:pt x="12873" y="13763"/>
                  </a:lnTo>
                  <a:lnTo>
                    <a:pt x="12873" y="13763"/>
                  </a:lnTo>
                  <a:cubicBezTo>
                    <a:pt x="12754" y="14141"/>
                    <a:pt x="12356" y="14241"/>
                    <a:pt x="12197" y="14559"/>
                  </a:cubicBezTo>
                  <a:cubicBezTo>
                    <a:pt x="12360" y="14344"/>
                    <a:pt x="12432" y="14284"/>
                    <a:pt x="12472" y="14284"/>
                  </a:cubicBezTo>
                  <a:cubicBezTo>
                    <a:pt x="12521" y="14284"/>
                    <a:pt x="12519" y="14379"/>
                    <a:pt x="12584" y="14379"/>
                  </a:cubicBezTo>
                  <a:cubicBezTo>
                    <a:pt x="12605" y="14379"/>
                    <a:pt x="12634" y="14368"/>
                    <a:pt x="12674" y="14340"/>
                  </a:cubicBezTo>
                  <a:lnTo>
                    <a:pt x="12674" y="14340"/>
                  </a:lnTo>
                  <a:cubicBezTo>
                    <a:pt x="12256" y="15136"/>
                    <a:pt x="12097" y="14559"/>
                    <a:pt x="11560" y="15335"/>
                  </a:cubicBezTo>
                  <a:cubicBezTo>
                    <a:pt x="11629" y="15252"/>
                    <a:pt x="11766" y="15140"/>
                    <a:pt x="11816" y="15140"/>
                  </a:cubicBezTo>
                  <a:cubicBezTo>
                    <a:pt x="11838" y="15140"/>
                    <a:pt x="11843" y="15161"/>
                    <a:pt x="11819" y="15216"/>
                  </a:cubicBezTo>
                  <a:cubicBezTo>
                    <a:pt x="11699" y="15355"/>
                    <a:pt x="11500" y="15534"/>
                    <a:pt x="11381" y="15574"/>
                  </a:cubicBezTo>
                  <a:cubicBezTo>
                    <a:pt x="11241" y="15780"/>
                    <a:pt x="11227" y="15833"/>
                    <a:pt x="11259" y="15833"/>
                  </a:cubicBezTo>
                  <a:cubicBezTo>
                    <a:pt x="11293" y="15833"/>
                    <a:pt x="11384" y="15769"/>
                    <a:pt x="11428" y="15769"/>
                  </a:cubicBezTo>
                  <a:cubicBezTo>
                    <a:pt x="11453" y="15769"/>
                    <a:pt x="11463" y="15789"/>
                    <a:pt x="11441" y="15852"/>
                  </a:cubicBezTo>
                  <a:cubicBezTo>
                    <a:pt x="11182" y="15932"/>
                    <a:pt x="11282" y="16151"/>
                    <a:pt x="11142" y="16410"/>
                  </a:cubicBezTo>
                  <a:lnTo>
                    <a:pt x="11043" y="16330"/>
                  </a:lnTo>
                  <a:lnTo>
                    <a:pt x="11043" y="16330"/>
                  </a:lnTo>
                  <a:cubicBezTo>
                    <a:pt x="10526" y="16887"/>
                    <a:pt x="11142" y="16648"/>
                    <a:pt x="10645" y="17146"/>
                  </a:cubicBezTo>
                  <a:lnTo>
                    <a:pt x="10685" y="16807"/>
                  </a:lnTo>
                  <a:lnTo>
                    <a:pt x="10685" y="16807"/>
                  </a:lnTo>
                  <a:lnTo>
                    <a:pt x="10506" y="17106"/>
                  </a:lnTo>
                  <a:lnTo>
                    <a:pt x="10426" y="16967"/>
                  </a:lnTo>
                  <a:cubicBezTo>
                    <a:pt x="10287" y="17345"/>
                    <a:pt x="10187" y="17424"/>
                    <a:pt x="9929" y="17703"/>
                  </a:cubicBezTo>
                  <a:cubicBezTo>
                    <a:pt x="9934" y="17702"/>
                    <a:pt x="9939" y="17701"/>
                    <a:pt x="9945" y="17701"/>
                  </a:cubicBezTo>
                  <a:cubicBezTo>
                    <a:pt x="10051" y="17701"/>
                    <a:pt x="10079" y="17894"/>
                    <a:pt x="9889" y="18141"/>
                  </a:cubicBezTo>
                  <a:cubicBezTo>
                    <a:pt x="9848" y="18169"/>
                    <a:pt x="9823" y="18179"/>
                    <a:pt x="9807" y="18179"/>
                  </a:cubicBezTo>
                  <a:cubicBezTo>
                    <a:pt x="9778" y="18179"/>
                    <a:pt x="9778" y="18150"/>
                    <a:pt x="9766" y="18150"/>
                  </a:cubicBezTo>
                  <a:cubicBezTo>
                    <a:pt x="9751" y="18150"/>
                    <a:pt x="9721" y="18189"/>
                    <a:pt x="9610" y="18359"/>
                  </a:cubicBezTo>
                  <a:cubicBezTo>
                    <a:pt x="9610" y="18240"/>
                    <a:pt x="9590" y="18081"/>
                    <a:pt x="9809" y="17981"/>
                  </a:cubicBezTo>
                  <a:cubicBezTo>
                    <a:pt x="9789" y="17942"/>
                    <a:pt x="9809" y="17842"/>
                    <a:pt x="9789" y="17802"/>
                  </a:cubicBezTo>
                  <a:cubicBezTo>
                    <a:pt x="9587" y="17931"/>
                    <a:pt x="9435" y="18248"/>
                    <a:pt x="9335" y="18405"/>
                  </a:cubicBezTo>
                  <a:lnTo>
                    <a:pt x="9335" y="18405"/>
                  </a:lnTo>
                  <a:cubicBezTo>
                    <a:pt x="9367" y="18358"/>
                    <a:pt x="9399" y="18316"/>
                    <a:pt x="9431" y="18300"/>
                  </a:cubicBezTo>
                  <a:lnTo>
                    <a:pt x="9431" y="18300"/>
                  </a:lnTo>
                  <a:lnTo>
                    <a:pt x="9173" y="18956"/>
                  </a:lnTo>
                  <a:cubicBezTo>
                    <a:pt x="9151" y="18969"/>
                    <a:pt x="9136" y="18974"/>
                    <a:pt x="9124" y="18974"/>
                  </a:cubicBezTo>
                  <a:cubicBezTo>
                    <a:pt x="9082" y="18974"/>
                    <a:pt x="9097" y="18900"/>
                    <a:pt x="9113" y="18837"/>
                  </a:cubicBezTo>
                  <a:lnTo>
                    <a:pt x="9113" y="18837"/>
                  </a:lnTo>
                  <a:cubicBezTo>
                    <a:pt x="9033" y="18956"/>
                    <a:pt x="9033" y="19076"/>
                    <a:pt x="8914" y="19235"/>
                  </a:cubicBezTo>
                  <a:cubicBezTo>
                    <a:pt x="8877" y="19143"/>
                    <a:pt x="8789" y="19085"/>
                    <a:pt x="8887" y="18871"/>
                  </a:cubicBezTo>
                  <a:lnTo>
                    <a:pt x="8887" y="18871"/>
                  </a:lnTo>
                  <a:lnTo>
                    <a:pt x="8615" y="19414"/>
                  </a:lnTo>
                  <a:cubicBezTo>
                    <a:pt x="8567" y="19430"/>
                    <a:pt x="8397" y="19554"/>
                    <a:pt x="8349" y="19554"/>
                  </a:cubicBezTo>
                  <a:cubicBezTo>
                    <a:pt x="8338" y="19554"/>
                    <a:pt x="8333" y="19548"/>
                    <a:pt x="8337" y="19533"/>
                  </a:cubicBezTo>
                  <a:lnTo>
                    <a:pt x="8337" y="19533"/>
                  </a:lnTo>
                  <a:cubicBezTo>
                    <a:pt x="8078" y="19792"/>
                    <a:pt x="7979" y="20369"/>
                    <a:pt x="7621" y="20707"/>
                  </a:cubicBezTo>
                  <a:cubicBezTo>
                    <a:pt x="7621" y="20747"/>
                    <a:pt x="7601" y="20787"/>
                    <a:pt x="7561" y="20886"/>
                  </a:cubicBezTo>
                  <a:cubicBezTo>
                    <a:pt x="7282" y="21244"/>
                    <a:pt x="6944" y="21483"/>
                    <a:pt x="6745" y="22020"/>
                  </a:cubicBezTo>
                  <a:lnTo>
                    <a:pt x="6427" y="22160"/>
                  </a:lnTo>
                  <a:cubicBezTo>
                    <a:pt x="6363" y="22264"/>
                    <a:pt x="6372" y="22291"/>
                    <a:pt x="6408" y="22291"/>
                  </a:cubicBezTo>
                  <a:cubicBezTo>
                    <a:pt x="6446" y="22291"/>
                    <a:pt x="6512" y="22263"/>
                    <a:pt x="6558" y="22263"/>
                  </a:cubicBezTo>
                  <a:cubicBezTo>
                    <a:pt x="6620" y="22263"/>
                    <a:pt x="6644" y="22314"/>
                    <a:pt x="6506" y="22557"/>
                  </a:cubicBezTo>
                  <a:cubicBezTo>
                    <a:pt x="6413" y="22729"/>
                    <a:pt x="6356" y="22775"/>
                    <a:pt x="6313" y="22775"/>
                  </a:cubicBezTo>
                  <a:cubicBezTo>
                    <a:pt x="6263" y="22775"/>
                    <a:pt x="6231" y="22712"/>
                    <a:pt x="6183" y="22712"/>
                  </a:cubicBezTo>
                  <a:cubicBezTo>
                    <a:pt x="6167" y="22712"/>
                    <a:pt x="6149" y="22719"/>
                    <a:pt x="6128" y="22737"/>
                  </a:cubicBezTo>
                  <a:cubicBezTo>
                    <a:pt x="6069" y="22995"/>
                    <a:pt x="5969" y="23453"/>
                    <a:pt x="5591" y="23731"/>
                  </a:cubicBezTo>
                  <a:cubicBezTo>
                    <a:pt x="5651" y="23592"/>
                    <a:pt x="5731" y="23513"/>
                    <a:pt x="5810" y="23393"/>
                  </a:cubicBezTo>
                  <a:lnTo>
                    <a:pt x="5810" y="23393"/>
                  </a:lnTo>
                  <a:lnTo>
                    <a:pt x="5512" y="23612"/>
                  </a:lnTo>
                  <a:cubicBezTo>
                    <a:pt x="5587" y="23278"/>
                    <a:pt x="5744" y="23072"/>
                    <a:pt x="5673" y="23072"/>
                  </a:cubicBezTo>
                  <a:cubicBezTo>
                    <a:pt x="5651" y="23072"/>
                    <a:pt x="5607" y="23092"/>
                    <a:pt x="5532" y="23134"/>
                  </a:cubicBezTo>
                  <a:cubicBezTo>
                    <a:pt x="5810" y="23393"/>
                    <a:pt x="4795" y="24269"/>
                    <a:pt x="5054" y="24507"/>
                  </a:cubicBezTo>
                  <a:lnTo>
                    <a:pt x="4875" y="24666"/>
                  </a:lnTo>
                  <a:cubicBezTo>
                    <a:pt x="4915" y="24607"/>
                    <a:pt x="4895" y="24587"/>
                    <a:pt x="4935" y="24527"/>
                  </a:cubicBezTo>
                  <a:lnTo>
                    <a:pt x="4935" y="24527"/>
                  </a:lnTo>
                  <a:cubicBezTo>
                    <a:pt x="4537" y="24806"/>
                    <a:pt x="4955" y="24945"/>
                    <a:pt x="4596" y="25403"/>
                  </a:cubicBezTo>
                  <a:cubicBezTo>
                    <a:pt x="4504" y="25495"/>
                    <a:pt x="4421" y="25569"/>
                    <a:pt x="4387" y="25569"/>
                  </a:cubicBezTo>
                  <a:cubicBezTo>
                    <a:pt x="4369" y="25569"/>
                    <a:pt x="4364" y="25549"/>
                    <a:pt x="4378" y="25502"/>
                  </a:cubicBezTo>
                  <a:lnTo>
                    <a:pt x="4378" y="25502"/>
                  </a:lnTo>
                  <a:lnTo>
                    <a:pt x="4199" y="25920"/>
                  </a:lnTo>
                  <a:cubicBezTo>
                    <a:pt x="4172" y="25955"/>
                    <a:pt x="4150" y="25971"/>
                    <a:pt x="4137" y="25971"/>
                  </a:cubicBezTo>
                  <a:cubicBezTo>
                    <a:pt x="4119" y="25971"/>
                    <a:pt x="4116" y="25945"/>
                    <a:pt x="4139" y="25900"/>
                  </a:cubicBezTo>
                  <a:lnTo>
                    <a:pt x="4139" y="25900"/>
                  </a:lnTo>
                  <a:lnTo>
                    <a:pt x="3820" y="26437"/>
                  </a:lnTo>
                  <a:lnTo>
                    <a:pt x="3801" y="26417"/>
                  </a:lnTo>
                  <a:cubicBezTo>
                    <a:pt x="3801" y="26537"/>
                    <a:pt x="3741" y="26756"/>
                    <a:pt x="3721" y="26875"/>
                  </a:cubicBezTo>
                  <a:cubicBezTo>
                    <a:pt x="3693" y="26895"/>
                    <a:pt x="3677" y="26903"/>
                    <a:pt x="3669" y="26903"/>
                  </a:cubicBezTo>
                  <a:cubicBezTo>
                    <a:pt x="3639" y="26903"/>
                    <a:pt x="3718" y="26794"/>
                    <a:pt x="3688" y="26794"/>
                  </a:cubicBezTo>
                  <a:cubicBezTo>
                    <a:pt x="3686" y="26794"/>
                    <a:pt x="3684" y="26794"/>
                    <a:pt x="3681" y="26795"/>
                  </a:cubicBezTo>
                  <a:lnTo>
                    <a:pt x="3522" y="27154"/>
                  </a:lnTo>
                  <a:cubicBezTo>
                    <a:pt x="3508" y="27159"/>
                    <a:pt x="3496" y="27161"/>
                    <a:pt x="3486" y="27161"/>
                  </a:cubicBezTo>
                  <a:cubicBezTo>
                    <a:pt x="3381" y="27161"/>
                    <a:pt x="3476" y="26897"/>
                    <a:pt x="3622" y="26716"/>
                  </a:cubicBezTo>
                  <a:lnTo>
                    <a:pt x="3622" y="26716"/>
                  </a:lnTo>
                  <a:cubicBezTo>
                    <a:pt x="3124" y="26795"/>
                    <a:pt x="3522" y="27014"/>
                    <a:pt x="2925" y="27532"/>
                  </a:cubicBezTo>
                  <a:lnTo>
                    <a:pt x="3084" y="27213"/>
                  </a:lnTo>
                  <a:lnTo>
                    <a:pt x="3084" y="27213"/>
                  </a:lnTo>
                  <a:cubicBezTo>
                    <a:pt x="2786" y="27273"/>
                    <a:pt x="2706" y="27551"/>
                    <a:pt x="2368" y="27810"/>
                  </a:cubicBezTo>
                  <a:cubicBezTo>
                    <a:pt x="2438" y="27782"/>
                    <a:pt x="2763" y="27558"/>
                    <a:pt x="2895" y="27558"/>
                  </a:cubicBezTo>
                  <a:cubicBezTo>
                    <a:pt x="2940" y="27558"/>
                    <a:pt x="2963" y="27584"/>
                    <a:pt x="2945" y="27653"/>
                  </a:cubicBezTo>
                  <a:lnTo>
                    <a:pt x="2945" y="27653"/>
                  </a:lnTo>
                  <a:cubicBezTo>
                    <a:pt x="2980" y="27544"/>
                    <a:pt x="3024" y="27389"/>
                    <a:pt x="3124" y="27372"/>
                  </a:cubicBezTo>
                  <a:lnTo>
                    <a:pt x="3124" y="27372"/>
                  </a:lnTo>
                  <a:cubicBezTo>
                    <a:pt x="3164" y="27551"/>
                    <a:pt x="3064" y="27591"/>
                    <a:pt x="2925" y="27711"/>
                  </a:cubicBezTo>
                  <a:cubicBezTo>
                    <a:pt x="2846" y="27790"/>
                    <a:pt x="2746" y="27910"/>
                    <a:pt x="2686" y="28128"/>
                  </a:cubicBezTo>
                  <a:cubicBezTo>
                    <a:pt x="2672" y="28121"/>
                    <a:pt x="2658" y="28118"/>
                    <a:pt x="2644" y="28118"/>
                  </a:cubicBezTo>
                  <a:cubicBezTo>
                    <a:pt x="2547" y="28118"/>
                    <a:pt x="2470" y="28294"/>
                    <a:pt x="2348" y="28487"/>
                  </a:cubicBezTo>
                  <a:lnTo>
                    <a:pt x="2209" y="28387"/>
                  </a:lnTo>
                  <a:cubicBezTo>
                    <a:pt x="2090" y="28646"/>
                    <a:pt x="2169" y="28686"/>
                    <a:pt x="2149" y="28865"/>
                  </a:cubicBezTo>
                  <a:cubicBezTo>
                    <a:pt x="1977" y="29089"/>
                    <a:pt x="1849" y="29104"/>
                    <a:pt x="1728" y="29104"/>
                  </a:cubicBezTo>
                  <a:cubicBezTo>
                    <a:pt x="1709" y="29104"/>
                    <a:pt x="1690" y="29103"/>
                    <a:pt x="1672" y="29103"/>
                  </a:cubicBezTo>
                  <a:cubicBezTo>
                    <a:pt x="1581" y="29230"/>
                    <a:pt x="1580" y="29263"/>
                    <a:pt x="1614" y="29263"/>
                  </a:cubicBezTo>
                  <a:cubicBezTo>
                    <a:pt x="1652" y="29263"/>
                    <a:pt x="1733" y="29222"/>
                    <a:pt x="1781" y="29222"/>
                  </a:cubicBezTo>
                  <a:cubicBezTo>
                    <a:pt x="1832" y="29222"/>
                    <a:pt x="1846" y="29269"/>
                    <a:pt x="1731" y="29461"/>
                  </a:cubicBezTo>
                  <a:cubicBezTo>
                    <a:pt x="1433" y="29780"/>
                    <a:pt x="1333" y="30078"/>
                    <a:pt x="1134" y="30556"/>
                  </a:cubicBezTo>
                  <a:cubicBezTo>
                    <a:pt x="1077" y="30613"/>
                    <a:pt x="1046" y="30634"/>
                    <a:pt x="1029" y="30634"/>
                  </a:cubicBezTo>
                  <a:cubicBezTo>
                    <a:pt x="987" y="30634"/>
                    <a:pt x="1034" y="30508"/>
                    <a:pt x="996" y="30508"/>
                  </a:cubicBezTo>
                  <a:cubicBezTo>
                    <a:pt x="991" y="30508"/>
                    <a:pt x="984" y="30511"/>
                    <a:pt x="975" y="30516"/>
                  </a:cubicBezTo>
                  <a:lnTo>
                    <a:pt x="936" y="30814"/>
                  </a:lnTo>
                  <a:cubicBezTo>
                    <a:pt x="920" y="30838"/>
                    <a:pt x="907" y="30846"/>
                    <a:pt x="898" y="30846"/>
                  </a:cubicBezTo>
                  <a:cubicBezTo>
                    <a:pt x="883" y="30846"/>
                    <a:pt x="876" y="30827"/>
                    <a:pt x="876" y="30814"/>
                  </a:cubicBezTo>
                  <a:lnTo>
                    <a:pt x="876" y="30814"/>
                  </a:lnTo>
                  <a:cubicBezTo>
                    <a:pt x="796" y="31033"/>
                    <a:pt x="995" y="30914"/>
                    <a:pt x="836" y="31232"/>
                  </a:cubicBezTo>
                  <a:cubicBezTo>
                    <a:pt x="936" y="31411"/>
                    <a:pt x="219" y="31690"/>
                    <a:pt x="160" y="32187"/>
                  </a:cubicBezTo>
                  <a:lnTo>
                    <a:pt x="140" y="32187"/>
                  </a:lnTo>
                  <a:lnTo>
                    <a:pt x="359" y="32844"/>
                  </a:lnTo>
                  <a:cubicBezTo>
                    <a:pt x="398" y="32884"/>
                    <a:pt x="359" y="32904"/>
                    <a:pt x="339" y="32923"/>
                  </a:cubicBezTo>
                  <a:lnTo>
                    <a:pt x="319" y="32923"/>
                  </a:lnTo>
                  <a:lnTo>
                    <a:pt x="80" y="32147"/>
                  </a:lnTo>
                  <a:cubicBezTo>
                    <a:pt x="60" y="32108"/>
                    <a:pt x="60" y="32068"/>
                    <a:pt x="20" y="32068"/>
                  </a:cubicBezTo>
                  <a:cubicBezTo>
                    <a:pt x="20" y="32088"/>
                    <a:pt x="0" y="32108"/>
                    <a:pt x="20" y="32108"/>
                  </a:cubicBezTo>
                  <a:lnTo>
                    <a:pt x="319" y="32983"/>
                  </a:lnTo>
                  <a:cubicBezTo>
                    <a:pt x="836" y="33043"/>
                    <a:pt x="936" y="33102"/>
                    <a:pt x="1493" y="33102"/>
                  </a:cubicBezTo>
                  <a:lnTo>
                    <a:pt x="1711" y="33222"/>
                  </a:lnTo>
                  <a:lnTo>
                    <a:pt x="1950" y="33023"/>
                  </a:lnTo>
                  <a:lnTo>
                    <a:pt x="1950" y="33023"/>
                  </a:lnTo>
                  <a:cubicBezTo>
                    <a:pt x="1905" y="33057"/>
                    <a:pt x="1873" y="33071"/>
                    <a:pt x="1851" y="33071"/>
                  </a:cubicBezTo>
                  <a:cubicBezTo>
                    <a:pt x="1794" y="33071"/>
                    <a:pt x="1802" y="32978"/>
                    <a:pt x="1831" y="32864"/>
                  </a:cubicBezTo>
                  <a:cubicBezTo>
                    <a:pt x="1871" y="32685"/>
                    <a:pt x="1970" y="32466"/>
                    <a:pt x="2030" y="32287"/>
                  </a:cubicBezTo>
                  <a:cubicBezTo>
                    <a:pt x="2010" y="32287"/>
                    <a:pt x="1990" y="32287"/>
                    <a:pt x="1970" y="32307"/>
                  </a:cubicBezTo>
                  <a:cubicBezTo>
                    <a:pt x="1990" y="32267"/>
                    <a:pt x="2030" y="32227"/>
                    <a:pt x="2050" y="32207"/>
                  </a:cubicBezTo>
                  <a:lnTo>
                    <a:pt x="2050" y="32207"/>
                  </a:lnTo>
                  <a:cubicBezTo>
                    <a:pt x="2030" y="32227"/>
                    <a:pt x="2030" y="32247"/>
                    <a:pt x="2030" y="32287"/>
                  </a:cubicBezTo>
                  <a:cubicBezTo>
                    <a:pt x="2050" y="32267"/>
                    <a:pt x="2070" y="32267"/>
                    <a:pt x="2090" y="32247"/>
                  </a:cubicBezTo>
                  <a:lnTo>
                    <a:pt x="2090" y="32247"/>
                  </a:lnTo>
                  <a:cubicBezTo>
                    <a:pt x="2090" y="32426"/>
                    <a:pt x="2050" y="32645"/>
                    <a:pt x="2149" y="32685"/>
                  </a:cubicBezTo>
                  <a:cubicBezTo>
                    <a:pt x="2169" y="32645"/>
                    <a:pt x="2209" y="32545"/>
                    <a:pt x="2269" y="32466"/>
                  </a:cubicBezTo>
                  <a:lnTo>
                    <a:pt x="2269" y="32466"/>
                  </a:lnTo>
                  <a:cubicBezTo>
                    <a:pt x="2249" y="32525"/>
                    <a:pt x="2249" y="32565"/>
                    <a:pt x="2288" y="32565"/>
                  </a:cubicBezTo>
                  <a:cubicBezTo>
                    <a:pt x="2308" y="32545"/>
                    <a:pt x="2328" y="32446"/>
                    <a:pt x="2348" y="32366"/>
                  </a:cubicBezTo>
                  <a:lnTo>
                    <a:pt x="2567" y="32366"/>
                  </a:lnTo>
                  <a:lnTo>
                    <a:pt x="2527" y="32307"/>
                  </a:lnTo>
                  <a:lnTo>
                    <a:pt x="3064" y="31809"/>
                  </a:lnTo>
                  <a:cubicBezTo>
                    <a:pt x="3224" y="31272"/>
                    <a:pt x="3283" y="30755"/>
                    <a:pt x="3721" y="30058"/>
                  </a:cubicBezTo>
                  <a:lnTo>
                    <a:pt x="3721" y="30058"/>
                  </a:lnTo>
                  <a:cubicBezTo>
                    <a:pt x="3701" y="30297"/>
                    <a:pt x="3880" y="30237"/>
                    <a:pt x="4000" y="30337"/>
                  </a:cubicBezTo>
                  <a:cubicBezTo>
                    <a:pt x="3727" y="30415"/>
                    <a:pt x="3664" y="30874"/>
                    <a:pt x="3400" y="31173"/>
                  </a:cubicBezTo>
                  <a:lnTo>
                    <a:pt x="3400" y="31173"/>
                  </a:lnTo>
                  <a:cubicBezTo>
                    <a:pt x="3450" y="31120"/>
                    <a:pt x="3485" y="31101"/>
                    <a:pt x="3509" y="31101"/>
                  </a:cubicBezTo>
                  <a:cubicBezTo>
                    <a:pt x="3545" y="31101"/>
                    <a:pt x="3553" y="31147"/>
                    <a:pt x="3542" y="31192"/>
                  </a:cubicBezTo>
                  <a:lnTo>
                    <a:pt x="3880" y="30496"/>
                  </a:lnTo>
                  <a:cubicBezTo>
                    <a:pt x="3899" y="30511"/>
                    <a:pt x="3917" y="30518"/>
                    <a:pt x="3935" y="30518"/>
                  </a:cubicBezTo>
                  <a:cubicBezTo>
                    <a:pt x="4013" y="30518"/>
                    <a:pt x="4093" y="30394"/>
                    <a:pt x="4238" y="30297"/>
                  </a:cubicBezTo>
                  <a:cubicBezTo>
                    <a:pt x="3920" y="30257"/>
                    <a:pt x="4437" y="29740"/>
                    <a:pt x="4557" y="29461"/>
                  </a:cubicBezTo>
                  <a:lnTo>
                    <a:pt x="4557" y="29461"/>
                  </a:lnTo>
                  <a:cubicBezTo>
                    <a:pt x="4636" y="29501"/>
                    <a:pt x="4676" y="29601"/>
                    <a:pt x="4417" y="29899"/>
                  </a:cubicBezTo>
                  <a:cubicBezTo>
                    <a:pt x="4835" y="29680"/>
                    <a:pt x="4497" y="29282"/>
                    <a:pt x="4875" y="29064"/>
                  </a:cubicBezTo>
                  <a:lnTo>
                    <a:pt x="4875" y="29064"/>
                  </a:lnTo>
                  <a:cubicBezTo>
                    <a:pt x="4835" y="29123"/>
                    <a:pt x="4795" y="29163"/>
                    <a:pt x="4795" y="29223"/>
                  </a:cubicBezTo>
                  <a:cubicBezTo>
                    <a:pt x="4863" y="29037"/>
                    <a:pt x="5132" y="28735"/>
                    <a:pt x="5211" y="28735"/>
                  </a:cubicBezTo>
                  <a:cubicBezTo>
                    <a:pt x="5225" y="28735"/>
                    <a:pt x="5233" y="28744"/>
                    <a:pt x="5233" y="28765"/>
                  </a:cubicBezTo>
                  <a:lnTo>
                    <a:pt x="5173" y="28845"/>
                  </a:lnTo>
                  <a:cubicBezTo>
                    <a:pt x="5571" y="28387"/>
                    <a:pt x="6308" y="27372"/>
                    <a:pt x="6188" y="27173"/>
                  </a:cubicBezTo>
                  <a:lnTo>
                    <a:pt x="6188" y="27173"/>
                  </a:lnTo>
                  <a:cubicBezTo>
                    <a:pt x="6208" y="27193"/>
                    <a:pt x="6347" y="27392"/>
                    <a:pt x="6367" y="27452"/>
                  </a:cubicBezTo>
                  <a:lnTo>
                    <a:pt x="6407" y="26537"/>
                  </a:lnTo>
                  <a:cubicBezTo>
                    <a:pt x="6487" y="26457"/>
                    <a:pt x="6546" y="26358"/>
                    <a:pt x="6626" y="26278"/>
                  </a:cubicBezTo>
                  <a:cubicBezTo>
                    <a:pt x="6825" y="26378"/>
                    <a:pt x="7044" y="26457"/>
                    <a:pt x="6885" y="26795"/>
                  </a:cubicBezTo>
                  <a:cubicBezTo>
                    <a:pt x="7004" y="26696"/>
                    <a:pt x="7143" y="26577"/>
                    <a:pt x="7282" y="26278"/>
                  </a:cubicBezTo>
                  <a:lnTo>
                    <a:pt x="7282" y="26278"/>
                  </a:lnTo>
                  <a:cubicBezTo>
                    <a:pt x="7251" y="26297"/>
                    <a:pt x="7200" y="26306"/>
                    <a:pt x="7149" y="26306"/>
                  </a:cubicBezTo>
                  <a:cubicBezTo>
                    <a:pt x="7039" y="26306"/>
                    <a:pt x="6924" y="26266"/>
                    <a:pt x="6964" y="26198"/>
                  </a:cubicBezTo>
                  <a:cubicBezTo>
                    <a:pt x="7355" y="26042"/>
                    <a:pt x="7228" y="26059"/>
                    <a:pt x="7619" y="25814"/>
                  </a:cubicBezTo>
                  <a:lnTo>
                    <a:pt x="7619" y="25814"/>
                  </a:lnTo>
                  <a:cubicBezTo>
                    <a:pt x="7610" y="25818"/>
                    <a:pt x="7602" y="25819"/>
                    <a:pt x="7594" y="25819"/>
                  </a:cubicBezTo>
                  <a:cubicBezTo>
                    <a:pt x="7490" y="25819"/>
                    <a:pt x="7403" y="25558"/>
                    <a:pt x="7541" y="25403"/>
                  </a:cubicBezTo>
                  <a:lnTo>
                    <a:pt x="7541" y="25403"/>
                  </a:lnTo>
                  <a:cubicBezTo>
                    <a:pt x="7561" y="25461"/>
                    <a:pt x="7771" y="25577"/>
                    <a:pt x="7761" y="25656"/>
                  </a:cubicBezTo>
                  <a:lnTo>
                    <a:pt x="7761" y="25656"/>
                  </a:lnTo>
                  <a:lnTo>
                    <a:pt x="7875" y="25048"/>
                  </a:lnTo>
                  <a:lnTo>
                    <a:pt x="7875" y="25048"/>
                  </a:lnTo>
                  <a:cubicBezTo>
                    <a:pt x="7868" y="25130"/>
                    <a:pt x="7960" y="25171"/>
                    <a:pt x="8067" y="25171"/>
                  </a:cubicBezTo>
                  <a:cubicBezTo>
                    <a:pt x="8117" y="25171"/>
                    <a:pt x="8170" y="25162"/>
                    <a:pt x="8218" y="25144"/>
                  </a:cubicBezTo>
                  <a:lnTo>
                    <a:pt x="8218" y="25144"/>
                  </a:lnTo>
                  <a:cubicBezTo>
                    <a:pt x="8216" y="25144"/>
                    <a:pt x="8214" y="25145"/>
                    <a:pt x="8213" y="25145"/>
                  </a:cubicBezTo>
                  <a:cubicBezTo>
                    <a:pt x="8156" y="25145"/>
                    <a:pt x="8537" y="24743"/>
                    <a:pt x="8596" y="24607"/>
                  </a:cubicBezTo>
                  <a:lnTo>
                    <a:pt x="8596" y="24607"/>
                  </a:lnTo>
                  <a:lnTo>
                    <a:pt x="8397" y="24766"/>
                  </a:lnTo>
                  <a:cubicBezTo>
                    <a:pt x="8834" y="24269"/>
                    <a:pt x="8476" y="23990"/>
                    <a:pt x="8874" y="23493"/>
                  </a:cubicBezTo>
                  <a:cubicBezTo>
                    <a:pt x="8874" y="23564"/>
                    <a:pt x="8965" y="23726"/>
                    <a:pt x="9105" y="23726"/>
                  </a:cubicBezTo>
                  <a:cubicBezTo>
                    <a:pt x="9160" y="23726"/>
                    <a:pt x="9224" y="23700"/>
                    <a:pt x="9292" y="23632"/>
                  </a:cubicBezTo>
                  <a:cubicBezTo>
                    <a:pt x="9272" y="23532"/>
                    <a:pt x="9232" y="23254"/>
                    <a:pt x="9232" y="22936"/>
                  </a:cubicBezTo>
                  <a:cubicBezTo>
                    <a:pt x="9391" y="22756"/>
                    <a:pt x="9551" y="22557"/>
                    <a:pt x="9690" y="22359"/>
                  </a:cubicBezTo>
                  <a:lnTo>
                    <a:pt x="9690" y="22359"/>
                  </a:lnTo>
                  <a:cubicBezTo>
                    <a:pt x="9650" y="22737"/>
                    <a:pt x="9590" y="23134"/>
                    <a:pt x="9531" y="23393"/>
                  </a:cubicBezTo>
                  <a:cubicBezTo>
                    <a:pt x="9730" y="23254"/>
                    <a:pt x="9650" y="23413"/>
                    <a:pt x="9869" y="23115"/>
                  </a:cubicBezTo>
                  <a:cubicBezTo>
                    <a:pt x="9881" y="23109"/>
                    <a:pt x="9892" y="23107"/>
                    <a:pt x="9900" y="23107"/>
                  </a:cubicBezTo>
                  <a:cubicBezTo>
                    <a:pt x="9980" y="23107"/>
                    <a:pt x="9844" y="23360"/>
                    <a:pt x="9789" y="23433"/>
                  </a:cubicBezTo>
                  <a:lnTo>
                    <a:pt x="10346" y="22796"/>
                  </a:lnTo>
                  <a:cubicBezTo>
                    <a:pt x="10187" y="22717"/>
                    <a:pt x="10625" y="22160"/>
                    <a:pt x="10486" y="22100"/>
                  </a:cubicBezTo>
                  <a:lnTo>
                    <a:pt x="10486" y="22100"/>
                  </a:lnTo>
                  <a:lnTo>
                    <a:pt x="10048" y="22955"/>
                  </a:lnTo>
                  <a:cubicBezTo>
                    <a:pt x="9889" y="22876"/>
                    <a:pt x="9988" y="22219"/>
                    <a:pt x="10386" y="21762"/>
                  </a:cubicBezTo>
                  <a:cubicBezTo>
                    <a:pt x="10402" y="21754"/>
                    <a:pt x="10417" y="21750"/>
                    <a:pt x="10430" y="21750"/>
                  </a:cubicBezTo>
                  <a:cubicBezTo>
                    <a:pt x="10550" y="21750"/>
                    <a:pt x="10571" y="22042"/>
                    <a:pt x="10625" y="22060"/>
                  </a:cubicBezTo>
                  <a:cubicBezTo>
                    <a:pt x="10625" y="21961"/>
                    <a:pt x="10884" y="21543"/>
                    <a:pt x="10963" y="21523"/>
                  </a:cubicBezTo>
                  <a:lnTo>
                    <a:pt x="10963" y="21523"/>
                  </a:lnTo>
                  <a:lnTo>
                    <a:pt x="10864" y="21782"/>
                  </a:lnTo>
                  <a:cubicBezTo>
                    <a:pt x="11142" y="21563"/>
                    <a:pt x="11043" y="21205"/>
                    <a:pt x="11421" y="21006"/>
                  </a:cubicBezTo>
                  <a:cubicBezTo>
                    <a:pt x="11520" y="20886"/>
                    <a:pt x="11859" y="20807"/>
                    <a:pt x="11799" y="20727"/>
                  </a:cubicBezTo>
                  <a:lnTo>
                    <a:pt x="11799" y="20727"/>
                  </a:lnTo>
                  <a:cubicBezTo>
                    <a:pt x="11775" y="20732"/>
                    <a:pt x="11750" y="20735"/>
                    <a:pt x="11724" y="20735"/>
                  </a:cubicBezTo>
                  <a:cubicBezTo>
                    <a:pt x="11552" y="20735"/>
                    <a:pt x="11335" y="20629"/>
                    <a:pt x="11162" y="20508"/>
                  </a:cubicBezTo>
                  <a:cubicBezTo>
                    <a:pt x="11262" y="20369"/>
                    <a:pt x="11361" y="20250"/>
                    <a:pt x="11461" y="20130"/>
                  </a:cubicBezTo>
                  <a:lnTo>
                    <a:pt x="11520" y="20190"/>
                  </a:lnTo>
                  <a:lnTo>
                    <a:pt x="11560" y="20110"/>
                  </a:lnTo>
                  <a:lnTo>
                    <a:pt x="11520" y="20070"/>
                  </a:lnTo>
                  <a:cubicBezTo>
                    <a:pt x="11620" y="19951"/>
                    <a:pt x="11719" y="19812"/>
                    <a:pt x="11819" y="19692"/>
                  </a:cubicBezTo>
                  <a:cubicBezTo>
                    <a:pt x="11950" y="19730"/>
                    <a:pt x="11852" y="20136"/>
                    <a:pt x="12005" y="20136"/>
                  </a:cubicBezTo>
                  <a:cubicBezTo>
                    <a:pt x="12015" y="20136"/>
                    <a:pt x="12025" y="20134"/>
                    <a:pt x="12038" y="20130"/>
                  </a:cubicBezTo>
                  <a:cubicBezTo>
                    <a:pt x="12018" y="20090"/>
                    <a:pt x="12038" y="19951"/>
                    <a:pt x="12058" y="19891"/>
                  </a:cubicBezTo>
                  <a:cubicBezTo>
                    <a:pt x="12079" y="19879"/>
                    <a:pt x="12096" y="19874"/>
                    <a:pt x="12110" y="19874"/>
                  </a:cubicBezTo>
                  <a:cubicBezTo>
                    <a:pt x="12150" y="19874"/>
                    <a:pt x="12164" y="19911"/>
                    <a:pt x="12193" y="19911"/>
                  </a:cubicBezTo>
                  <a:cubicBezTo>
                    <a:pt x="12219" y="19911"/>
                    <a:pt x="12257" y="19882"/>
                    <a:pt x="12336" y="19772"/>
                  </a:cubicBezTo>
                  <a:cubicBezTo>
                    <a:pt x="12249" y="19657"/>
                    <a:pt x="12509" y="19447"/>
                    <a:pt x="12482" y="19447"/>
                  </a:cubicBezTo>
                  <a:cubicBezTo>
                    <a:pt x="12473" y="19447"/>
                    <a:pt x="12422" y="19477"/>
                    <a:pt x="12296" y="19553"/>
                  </a:cubicBezTo>
                  <a:cubicBezTo>
                    <a:pt x="12455" y="19295"/>
                    <a:pt x="12535" y="19334"/>
                    <a:pt x="12754" y="19036"/>
                  </a:cubicBezTo>
                  <a:lnTo>
                    <a:pt x="12754" y="19036"/>
                  </a:lnTo>
                  <a:cubicBezTo>
                    <a:pt x="12750" y="19037"/>
                    <a:pt x="12746" y="19037"/>
                    <a:pt x="12743" y="19037"/>
                  </a:cubicBezTo>
                  <a:cubicBezTo>
                    <a:pt x="12654" y="19037"/>
                    <a:pt x="12656" y="18808"/>
                    <a:pt x="12694" y="18578"/>
                  </a:cubicBezTo>
                  <a:cubicBezTo>
                    <a:pt x="12774" y="18479"/>
                    <a:pt x="12873" y="18379"/>
                    <a:pt x="12953" y="18280"/>
                  </a:cubicBezTo>
                  <a:cubicBezTo>
                    <a:pt x="12953" y="18280"/>
                    <a:pt x="12973" y="18260"/>
                    <a:pt x="12973" y="18260"/>
                  </a:cubicBezTo>
                  <a:cubicBezTo>
                    <a:pt x="13391" y="17782"/>
                    <a:pt x="13669" y="17564"/>
                    <a:pt x="14047" y="17086"/>
                  </a:cubicBezTo>
                  <a:cubicBezTo>
                    <a:pt x="14105" y="17072"/>
                    <a:pt x="14235" y="16974"/>
                    <a:pt x="14296" y="16974"/>
                  </a:cubicBezTo>
                  <a:cubicBezTo>
                    <a:pt x="14319" y="16974"/>
                    <a:pt x="14331" y="16988"/>
                    <a:pt x="14326" y="17026"/>
                  </a:cubicBezTo>
                  <a:cubicBezTo>
                    <a:pt x="14346" y="16947"/>
                    <a:pt x="14346" y="16847"/>
                    <a:pt x="14465" y="16688"/>
                  </a:cubicBezTo>
                  <a:cubicBezTo>
                    <a:pt x="14516" y="16661"/>
                    <a:pt x="14546" y="16650"/>
                    <a:pt x="14561" y="16650"/>
                  </a:cubicBezTo>
                  <a:cubicBezTo>
                    <a:pt x="14641" y="16650"/>
                    <a:pt x="14348" y="16940"/>
                    <a:pt x="14480" y="16940"/>
                  </a:cubicBezTo>
                  <a:cubicBezTo>
                    <a:pt x="14495" y="16940"/>
                    <a:pt x="14516" y="16936"/>
                    <a:pt x="14545" y="16927"/>
                  </a:cubicBezTo>
                  <a:cubicBezTo>
                    <a:pt x="14485" y="16847"/>
                    <a:pt x="14724" y="16469"/>
                    <a:pt x="14843" y="16230"/>
                  </a:cubicBezTo>
                  <a:cubicBezTo>
                    <a:pt x="14836" y="16229"/>
                    <a:pt x="14829" y="16228"/>
                    <a:pt x="14822" y="16228"/>
                  </a:cubicBezTo>
                  <a:cubicBezTo>
                    <a:pt x="14647" y="16228"/>
                    <a:pt x="14441" y="16697"/>
                    <a:pt x="14326" y="16927"/>
                  </a:cubicBezTo>
                  <a:cubicBezTo>
                    <a:pt x="14266" y="16887"/>
                    <a:pt x="14246" y="16788"/>
                    <a:pt x="14246" y="16668"/>
                  </a:cubicBezTo>
                  <a:cubicBezTo>
                    <a:pt x="14644" y="16171"/>
                    <a:pt x="15042" y="15673"/>
                    <a:pt x="15440" y="15176"/>
                  </a:cubicBezTo>
                  <a:cubicBezTo>
                    <a:pt x="15758" y="14897"/>
                    <a:pt x="16415" y="13982"/>
                    <a:pt x="16912" y="13564"/>
                  </a:cubicBezTo>
                  <a:cubicBezTo>
                    <a:pt x="16952" y="13465"/>
                    <a:pt x="17012" y="13346"/>
                    <a:pt x="16992" y="13286"/>
                  </a:cubicBezTo>
                  <a:cubicBezTo>
                    <a:pt x="17390" y="12808"/>
                    <a:pt x="17768" y="12351"/>
                    <a:pt x="18166" y="11873"/>
                  </a:cubicBezTo>
                  <a:cubicBezTo>
                    <a:pt x="18305" y="11714"/>
                    <a:pt x="18444" y="11555"/>
                    <a:pt x="18564" y="11396"/>
                  </a:cubicBezTo>
                  <a:cubicBezTo>
                    <a:pt x="18584" y="11416"/>
                    <a:pt x="18584" y="11436"/>
                    <a:pt x="18623" y="11436"/>
                  </a:cubicBezTo>
                  <a:lnTo>
                    <a:pt x="18782" y="11137"/>
                  </a:lnTo>
                  <a:cubicBezTo>
                    <a:pt x="18782" y="11137"/>
                    <a:pt x="18782" y="11137"/>
                    <a:pt x="18802" y="11117"/>
                  </a:cubicBezTo>
                  <a:lnTo>
                    <a:pt x="18802" y="11117"/>
                  </a:lnTo>
                  <a:cubicBezTo>
                    <a:pt x="18818" y="11148"/>
                    <a:pt x="18797" y="11215"/>
                    <a:pt x="18825" y="11215"/>
                  </a:cubicBezTo>
                  <a:cubicBezTo>
                    <a:pt x="18833" y="11215"/>
                    <a:pt x="18844" y="11210"/>
                    <a:pt x="18862" y="11197"/>
                  </a:cubicBezTo>
                  <a:cubicBezTo>
                    <a:pt x="18842" y="11177"/>
                    <a:pt x="18842" y="11117"/>
                    <a:pt x="18862" y="11038"/>
                  </a:cubicBezTo>
                  <a:cubicBezTo>
                    <a:pt x="18981" y="10918"/>
                    <a:pt x="19081" y="10779"/>
                    <a:pt x="19180" y="10660"/>
                  </a:cubicBezTo>
                  <a:cubicBezTo>
                    <a:pt x="19200" y="10640"/>
                    <a:pt x="19220" y="10640"/>
                    <a:pt x="19220" y="10640"/>
                  </a:cubicBezTo>
                  <a:cubicBezTo>
                    <a:pt x="19240" y="10620"/>
                    <a:pt x="19240" y="10600"/>
                    <a:pt x="19240" y="10600"/>
                  </a:cubicBezTo>
                  <a:cubicBezTo>
                    <a:pt x="19320" y="10500"/>
                    <a:pt x="19419" y="10381"/>
                    <a:pt x="19499" y="10282"/>
                  </a:cubicBezTo>
                  <a:cubicBezTo>
                    <a:pt x="19519" y="10282"/>
                    <a:pt x="19539" y="10262"/>
                    <a:pt x="19558" y="10242"/>
                  </a:cubicBezTo>
                  <a:cubicBezTo>
                    <a:pt x="19578" y="10202"/>
                    <a:pt x="19618" y="10182"/>
                    <a:pt x="19638" y="10142"/>
                  </a:cubicBezTo>
                  <a:cubicBezTo>
                    <a:pt x="22324" y="6959"/>
                    <a:pt x="24731" y="4293"/>
                    <a:pt x="26323" y="2840"/>
                  </a:cubicBezTo>
                  <a:cubicBezTo>
                    <a:pt x="26338" y="2846"/>
                    <a:pt x="26350" y="2849"/>
                    <a:pt x="26360" y="2849"/>
                  </a:cubicBezTo>
                  <a:cubicBezTo>
                    <a:pt x="26417" y="2849"/>
                    <a:pt x="26420" y="2778"/>
                    <a:pt x="26407" y="2778"/>
                  </a:cubicBezTo>
                  <a:cubicBezTo>
                    <a:pt x="26406" y="2778"/>
                    <a:pt x="26404" y="2779"/>
                    <a:pt x="26403" y="2781"/>
                  </a:cubicBezTo>
                  <a:cubicBezTo>
                    <a:pt x="26562" y="2621"/>
                    <a:pt x="26741" y="2482"/>
                    <a:pt x="26880" y="2363"/>
                  </a:cubicBezTo>
                  <a:lnTo>
                    <a:pt x="26761" y="2243"/>
                  </a:lnTo>
                  <a:cubicBezTo>
                    <a:pt x="26761" y="2243"/>
                    <a:pt x="26482" y="2064"/>
                    <a:pt x="26144" y="1786"/>
                  </a:cubicBezTo>
                  <a:cubicBezTo>
                    <a:pt x="26124" y="1607"/>
                    <a:pt x="26084" y="1428"/>
                    <a:pt x="26184" y="1368"/>
                  </a:cubicBezTo>
                  <a:cubicBezTo>
                    <a:pt x="26045" y="1328"/>
                    <a:pt x="25925" y="1209"/>
                    <a:pt x="25786" y="950"/>
                  </a:cubicBezTo>
                  <a:cubicBezTo>
                    <a:pt x="25667" y="711"/>
                    <a:pt x="25527" y="333"/>
                    <a:pt x="25368" y="15"/>
                  </a:cubicBezTo>
                  <a:cubicBezTo>
                    <a:pt x="25348" y="5"/>
                    <a:pt x="25333" y="0"/>
                    <a:pt x="25318"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76" name="Google Shape;2665;p29"/>
            <p:cNvSpPr/>
            <p:nvPr/>
          </p:nvSpPr>
          <p:spPr>
            <a:xfrm>
              <a:off x="600600" y="540000"/>
              <a:ext cx="1034250" cy="1287995"/>
            </a:xfrm>
            <a:custGeom>
              <a:avLst/>
              <a:ah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77" name="Google Shape;2666;p29"/>
            <p:cNvSpPr/>
            <p:nvPr/>
          </p:nvSpPr>
          <p:spPr>
            <a:xfrm>
              <a:off x="946406" y="780744"/>
              <a:ext cx="919732" cy="1073381"/>
            </a:xfrm>
            <a:custGeom>
              <a:avLst/>
              <a:ahLst/>
              <a:rect l="l" t="t" r="r" b="b"/>
              <a:pathLst>
                <a:path w="23339" h="27238" extrusionOk="0">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291" name="Google Shape;2667;p29"/>
          <p:cNvGrpSpPr/>
          <p:nvPr/>
        </p:nvGrpSpPr>
        <p:grpSpPr>
          <a:xfrm>
            <a:off x="600600" y="519300"/>
            <a:ext cx="7942800" cy="494700"/>
            <a:chOff x="600600" y="519300"/>
            <a:chExt cx="7942800" cy="494700"/>
          </a:xfrm>
        </p:grpSpPr>
        <p:sp>
          <p:nvSpPr>
            <p:cNvPr id="1050278" name="Google Shape;2668;p29"/>
            <p:cNvSpPr/>
            <p:nvPr/>
          </p:nvSpPr>
          <p:spPr>
            <a:xfrm>
              <a:off x="600600" y="519300"/>
              <a:ext cx="7942800" cy="494700"/>
            </a:xfrm>
            <a:prstGeom prst="rect"/>
            <a:solidFill>
              <a:schemeClr val="accent4"/>
            </a:solid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92" name="Google Shape;2669;p29"/>
            <p:cNvGrpSpPr/>
            <p:nvPr/>
          </p:nvGrpSpPr>
          <p:grpSpPr>
            <a:xfrm>
              <a:off x="7542569" y="681111"/>
              <a:ext cx="789243" cy="171052"/>
              <a:chOff x="733775" y="310686"/>
              <a:chExt cx="789243" cy="171052"/>
            </a:xfrm>
          </p:grpSpPr>
          <p:sp>
            <p:nvSpPr>
              <p:cNvPr id="1050279" name="Google Shape;2670;p29"/>
              <p:cNvSpPr/>
              <p:nvPr/>
            </p:nvSpPr>
            <p:spPr>
              <a:xfrm>
                <a:off x="1364945" y="310686"/>
                <a:ext cx="158072" cy="171052"/>
              </a:xfrm>
              <a:prstGeom prst="rect"/>
            </p:spPr>
            <p:txBody>
              <a:bodyPr>
                <a:prstTxWarp prst="textPlain"/>
              </a:bodyPr>
              <a:p>
                <a:pPr algn="ctr" lvl="0"/>
                <a:r>
                  <a:rPr b="0" i="0">
                    <a:ln>
                      <a:noFill/>
                    </a:ln>
                    <a:solidFill>
                      <a:schemeClr val="lt2"/>
                    </a:solidFill>
                    <a:latin typeface="Gaegu;300"/>
                  </a:rPr>
                  <a:t>x</a:t>
                </a:r>
              </a:p>
            </p:txBody>
          </p:sp>
          <p:sp>
            <p:nvSpPr>
              <p:cNvPr id="1050280" name="Google Shape;2671;p29"/>
              <p:cNvSpPr/>
              <p:nvPr/>
            </p:nvSpPr>
            <p:spPr>
              <a:xfrm>
                <a:off x="733775" y="385383"/>
                <a:ext cx="155474" cy="21652"/>
              </a:xfrm>
              <a:prstGeom prst="rect"/>
            </p:spPr>
            <p:txBody>
              <a:bodyPr>
                <a:prstTxWarp prst="textPlain"/>
              </a:bodyPr>
              <a:p>
                <a:pPr algn="ctr" lvl="0"/>
                <a:r>
                  <a:rPr b="0" i="0">
                    <a:ln>
                      <a:noFill/>
                    </a:ln>
                    <a:solidFill>
                      <a:schemeClr val="lt2"/>
                    </a:solidFill>
                    <a:latin typeface="Gaegu;300"/>
                  </a:rPr>
                  <a:t>-</a:t>
                </a:r>
              </a:p>
            </p:txBody>
          </p:sp>
          <p:grpSp>
            <p:nvGrpSpPr>
              <p:cNvPr id="293" name="Google Shape;2672;p29"/>
              <p:cNvGrpSpPr/>
              <p:nvPr/>
            </p:nvGrpSpPr>
            <p:grpSpPr>
              <a:xfrm>
                <a:off x="1015525" y="313175"/>
                <a:ext cx="184510" cy="164017"/>
                <a:chOff x="7228702" y="774508"/>
                <a:chExt cx="285046" cy="253347"/>
              </a:xfrm>
            </p:grpSpPr>
            <p:grpSp>
              <p:nvGrpSpPr>
                <p:cNvPr id="294" name="Google Shape;2673;p29"/>
                <p:cNvGrpSpPr/>
                <p:nvPr/>
              </p:nvGrpSpPr>
              <p:grpSpPr>
                <a:xfrm>
                  <a:off x="7313001" y="774508"/>
                  <a:ext cx="200747" cy="228523"/>
                  <a:chOff x="7313001" y="774508"/>
                  <a:chExt cx="200747" cy="228523"/>
                </a:xfrm>
              </p:grpSpPr>
              <p:sp>
                <p:nvSpPr>
                  <p:cNvPr id="1050281" name="Google Shape;2674;p29"/>
                  <p:cNvSpPr/>
                  <p:nvPr/>
                </p:nvSpPr>
                <p:spPr>
                  <a:xfrm>
                    <a:off x="7315737" y="774508"/>
                    <a:ext cx="198011" cy="228523"/>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50282" name="Google Shape;2675;p29"/>
                  <p:cNvSpPr/>
                  <p:nvPr/>
                </p:nvSpPr>
                <p:spPr>
                  <a:xfrm>
                    <a:off x="7313001" y="778289"/>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295" name="Google Shape;2676;p29"/>
                <p:cNvGrpSpPr/>
                <p:nvPr/>
              </p:nvGrpSpPr>
              <p:grpSpPr>
                <a:xfrm>
                  <a:off x="7228702" y="809455"/>
                  <a:ext cx="200757" cy="218400"/>
                  <a:chOff x="7269477" y="781280"/>
                  <a:chExt cx="200757" cy="218400"/>
                </a:xfrm>
              </p:grpSpPr>
              <p:sp>
                <p:nvSpPr>
                  <p:cNvPr id="1050283" name="Google Shape;2677;p29"/>
                  <p:cNvSpPr/>
                  <p:nvPr/>
                </p:nvSpPr>
                <p:spPr>
                  <a:xfrm>
                    <a:off x="7269477" y="781280"/>
                    <a:ext cx="200749" cy="217216"/>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50284" name="Google Shape;2678;p29"/>
                  <p:cNvSpPr/>
                  <p:nvPr/>
                </p:nvSpPr>
                <p:spPr>
                  <a:xfrm>
                    <a:off x="7269491" y="782465"/>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grpSp>
        <p:grpSp>
          <p:nvGrpSpPr>
            <p:cNvPr id="296" name="Google Shape;2679;p29"/>
            <p:cNvGrpSpPr/>
            <p:nvPr/>
          </p:nvGrpSpPr>
          <p:grpSpPr>
            <a:xfrm>
              <a:off x="812189" y="664537"/>
              <a:ext cx="800559" cy="204209"/>
              <a:chOff x="747420" y="664537"/>
              <a:chExt cx="800559" cy="204209"/>
            </a:xfrm>
          </p:grpSpPr>
          <p:grpSp>
            <p:nvGrpSpPr>
              <p:cNvPr id="297" name="Google Shape;2680;p29"/>
              <p:cNvGrpSpPr/>
              <p:nvPr/>
            </p:nvGrpSpPr>
            <p:grpSpPr>
              <a:xfrm>
                <a:off x="1339984" y="664537"/>
                <a:ext cx="207995" cy="204209"/>
                <a:chOff x="1541700" y="658850"/>
                <a:chExt cx="253838" cy="249218"/>
              </a:xfrm>
            </p:grpSpPr>
            <p:sp>
              <p:nvSpPr>
                <p:cNvPr id="1050285" name="Google Shape;2681;p29"/>
                <p:cNvSpPr/>
                <p:nvPr/>
              </p:nvSpPr>
              <p:spPr>
                <a:xfrm>
                  <a:off x="1541700" y="658850"/>
                  <a:ext cx="253838" cy="249218"/>
                </a:xfrm>
                <a:custGeom>
                  <a:avLst/>
                  <a:ah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86" name="Google Shape;2682;p29"/>
                <p:cNvSpPr/>
                <p:nvPr/>
              </p:nvSpPr>
              <p:spPr>
                <a:xfrm>
                  <a:off x="1610522" y="731473"/>
                  <a:ext cx="118892" cy="100998"/>
                </a:xfrm>
                <a:custGeom>
                  <a:avLst/>
                  <a:ah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50287" name="Google Shape;2683;p29"/>
              <p:cNvSpPr/>
              <p:nvPr/>
            </p:nvSpPr>
            <p:spPr>
              <a:xfrm rot="-5400000">
                <a:off x="715100" y="702546"/>
                <a:ext cx="192827" cy="128187"/>
              </a:xfrm>
              <a:prstGeom prst="rect"/>
            </p:spPr>
            <p:txBody>
              <a:bodyPr>
                <a:prstTxWarp prst="textPlain"/>
              </a:bodyPr>
              <a:p>
                <a:pPr algn="ctr" lvl="0"/>
                <a:r>
                  <a:rPr b="0" i="0">
                    <a:ln>
                      <a:noFill/>
                    </a:ln>
                    <a:solidFill>
                      <a:schemeClr val="lt2"/>
                    </a:solidFill>
                    <a:latin typeface="Gaegu;300"/>
                  </a:rPr>
                  <a:t>^</a:t>
                </a:r>
              </a:p>
            </p:txBody>
          </p:sp>
          <p:sp>
            <p:nvSpPr>
              <p:cNvPr id="1050288" name="Google Shape;2684;p29"/>
              <p:cNvSpPr/>
              <p:nvPr/>
            </p:nvSpPr>
            <p:spPr>
              <a:xfrm rot="5400000" flipH="1">
                <a:off x="1011380" y="702546"/>
                <a:ext cx="192827" cy="128187"/>
              </a:xfrm>
              <a:prstGeom prst="rect"/>
            </p:spPr>
            <p:txBody>
              <a:bodyPr>
                <a:prstTxWarp prst="textPlain"/>
              </a:bodyPr>
              <a:p>
                <a:pPr algn="ctr" lvl="0"/>
                <a:r>
                  <a:rPr b="0" i="0">
                    <a:ln>
                      <a:noFill/>
                    </a:ln>
                    <a:solidFill>
                      <a:schemeClr val="lt2"/>
                    </a:solidFill>
                    <a:latin typeface="Gaegu;300"/>
                  </a:rPr>
                  <a:t>^</a:t>
                </a:r>
              </a:p>
            </p:txBody>
          </p:sp>
        </p:grpSp>
      </p:grpSp>
      <p:sp>
        <p:nvSpPr>
          <p:cNvPr id="1050289" name="Google Shape;2685;p29"/>
          <p:cNvSpPr/>
          <p:nvPr/>
        </p:nvSpPr>
        <p:spPr>
          <a:xfrm>
            <a:off x="7499500" y="4196474"/>
            <a:ext cx="540148" cy="434668"/>
          </a:xfrm>
          <a:custGeom>
            <a:avLst/>
            <a:ahLst/>
            <a:rect l="l" t="t" r="r" b="b"/>
            <a:pathLst>
              <a:path w="23956" h="19280" extrusionOk="0">
                <a:moveTo>
                  <a:pt x="14843" y="0"/>
                </a:moveTo>
                <a:lnTo>
                  <a:pt x="10546" y="7402"/>
                </a:lnTo>
                <a:lnTo>
                  <a:pt x="4119" y="995"/>
                </a:lnTo>
                <a:lnTo>
                  <a:pt x="8795" y="7402"/>
                </a:lnTo>
                <a:lnTo>
                  <a:pt x="1" y="7163"/>
                </a:lnTo>
                <a:lnTo>
                  <a:pt x="7999" y="9551"/>
                </a:lnTo>
                <a:lnTo>
                  <a:pt x="637" y="14942"/>
                </a:lnTo>
                <a:lnTo>
                  <a:pt x="8854" y="12356"/>
                </a:lnTo>
                <a:lnTo>
                  <a:pt x="8854" y="12356"/>
                </a:lnTo>
                <a:cubicBezTo>
                  <a:pt x="8854" y="12356"/>
                  <a:pt x="8158" y="19240"/>
                  <a:pt x="8417" y="19280"/>
                </a:cubicBezTo>
                <a:cubicBezTo>
                  <a:pt x="8417" y="19280"/>
                  <a:pt x="8418" y="19280"/>
                  <a:pt x="8418" y="19280"/>
                </a:cubicBezTo>
                <a:cubicBezTo>
                  <a:pt x="8702" y="19280"/>
                  <a:pt x="11063" y="12436"/>
                  <a:pt x="11063" y="12436"/>
                </a:cubicBezTo>
                <a:lnTo>
                  <a:pt x="19220" y="17867"/>
                </a:lnTo>
                <a:lnTo>
                  <a:pt x="19220" y="17867"/>
                </a:lnTo>
                <a:lnTo>
                  <a:pt x="13252" y="10824"/>
                </a:lnTo>
                <a:lnTo>
                  <a:pt x="23956" y="10864"/>
                </a:lnTo>
                <a:lnTo>
                  <a:pt x="13351" y="8337"/>
                </a:lnTo>
                <a:lnTo>
                  <a:pt x="14843" y="0"/>
                </a:ln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290" name="Google Shape;2686;p29"/>
          <p:cNvSpPr/>
          <p:nvPr/>
        </p:nvSpPr>
        <p:spPr>
          <a:xfrm>
            <a:off x="600600" y="1014000"/>
            <a:ext cx="7942800" cy="3748500"/>
          </a:xfrm>
          <a:prstGeom prst="rect"/>
          <a:no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264" name="Shape 269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77" name="Shape 196"/>
        <p:cNvGrpSpPr/>
        <p:nvPr/>
      </p:nvGrpSpPr>
      <p:grpSpPr>
        <a:xfrm>
          <a:off x="0" y="0"/>
          <a:ext cx="0" cy="0"/>
          <a:chOff x="0" y="0"/>
          <a:chExt cx="0" cy="0"/>
        </a:xfrm>
      </p:grpSpPr>
      <p:grpSp>
        <p:nvGrpSpPr>
          <p:cNvPr id="78" name="Google Shape;197;p4"/>
          <p:cNvGrpSpPr/>
          <p:nvPr/>
        </p:nvGrpSpPr>
        <p:grpSpPr>
          <a:xfrm>
            <a:off x="-23004" y="-1"/>
            <a:ext cx="9177565" cy="5143390"/>
            <a:chOff x="-23004" y="-1"/>
            <a:chExt cx="9177565" cy="5143390"/>
          </a:xfrm>
        </p:grpSpPr>
        <p:sp>
          <p:nvSpPr>
            <p:cNvPr id="1048797" name="Google Shape;198;p4"/>
            <p:cNvSpPr/>
            <p:nvPr/>
          </p:nvSpPr>
          <p:spPr>
            <a:xfrm>
              <a:off x="-22991"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98" name="Google Shape;199;p4"/>
            <p:cNvSpPr/>
            <p:nvPr/>
          </p:nvSpPr>
          <p:spPr>
            <a:xfrm>
              <a:off x="324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99" name="Google Shape;200;p4"/>
            <p:cNvSpPr/>
            <p:nvPr/>
          </p:nvSpPr>
          <p:spPr>
            <a:xfrm>
              <a:off x="650686"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00" name="Google Shape;201;p4"/>
            <p:cNvSpPr/>
            <p:nvPr/>
          </p:nvSpPr>
          <p:spPr>
            <a:xfrm>
              <a:off x="9986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01" name="Google Shape;202;p4"/>
            <p:cNvSpPr/>
            <p:nvPr/>
          </p:nvSpPr>
          <p:spPr>
            <a:xfrm>
              <a:off x="1346531"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02" name="Google Shape;203;p4"/>
            <p:cNvSpPr/>
            <p:nvPr/>
          </p:nvSpPr>
          <p:spPr>
            <a:xfrm>
              <a:off x="1672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03" name="Google Shape;204;p4"/>
            <p:cNvSpPr/>
            <p:nvPr/>
          </p:nvSpPr>
          <p:spPr>
            <a:xfrm>
              <a:off x="20202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04" name="Google Shape;205;p4"/>
            <p:cNvSpPr/>
            <p:nvPr/>
          </p:nvSpPr>
          <p:spPr>
            <a:xfrm>
              <a:off x="236813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05" name="Google Shape;206;p4"/>
            <p:cNvSpPr/>
            <p:nvPr/>
          </p:nvSpPr>
          <p:spPr>
            <a:xfrm>
              <a:off x="26941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06" name="Google Shape;207;p4"/>
            <p:cNvSpPr/>
            <p:nvPr/>
          </p:nvSpPr>
          <p:spPr>
            <a:xfrm>
              <a:off x="3041740"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07" name="Google Shape;208;p4"/>
            <p:cNvSpPr/>
            <p:nvPr/>
          </p:nvSpPr>
          <p:spPr>
            <a:xfrm>
              <a:off x="338966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08" name="Google Shape;209;p4"/>
            <p:cNvSpPr/>
            <p:nvPr/>
          </p:nvSpPr>
          <p:spPr>
            <a:xfrm>
              <a:off x="37157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09" name="Google Shape;210;p4"/>
            <p:cNvSpPr/>
            <p:nvPr/>
          </p:nvSpPr>
          <p:spPr>
            <a:xfrm>
              <a:off x="406333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10" name="Google Shape;211;p4"/>
            <p:cNvSpPr/>
            <p:nvPr/>
          </p:nvSpPr>
          <p:spPr>
            <a:xfrm>
              <a:off x="4411262"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11" name="Google Shape;212;p4"/>
            <p:cNvSpPr/>
            <p:nvPr/>
          </p:nvSpPr>
          <p:spPr>
            <a:xfrm>
              <a:off x="-23004" y="176275"/>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12" name="Google Shape;213;p4"/>
            <p:cNvSpPr/>
            <p:nvPr/>
          </p:nvSpPr>
          <p:spPr>
            <a:xfrm>
              <a:off x="-23004" y="52386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13" name="Google Shape;214;p4"/>
            <p:cNvSpPr/>
            <p:nvPr/>
          </p:nvSpPr>
          <p:spPr>
            <a:xfrm>
              <a:off x="-23004" y="84988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14" name="Google Shape;215;p4"/>
            <p:cNvSpPr/>
            <p:nvPr/>
          </p:nvSpPr>
          <p:spPr>
            <a:xfrm>
              <a:off x="-23004" y="119780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15" name="Google Shape;216;p4"/>
            <p:cNvSpPr/>
            <p:nvPr/>
          </p:nvSpPr>
          <p:spPr>
            <a:xfrm>
              <a:off x="-23004" y="155450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16" name="Google Shape;217;p4"/>
            <p:cNvSpPr/>
            <p:nvPr/>
          </p:nvSpPr>
          <p:spPr>
            <a:xfrm>
              <a:off x="-23004" y="1880590"/>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17" name="Google Shape;218;p4"/>
            <p:cNvSpPr/>
            <p:nvPr/>
          </p:nvSpPr>
          <p:spPr>
            <a:xfrm>
              <a:off x="-23004" y="222851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18" name="Google Shape;219;p4"/>
            <p:cNvSpPr/>
            <p:nvPr/>
          </p:nvSpPr>
          <p:spPr>
            <a:xfrm>
              <a:off x="-23004" y="257636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19" name="Google Shape;220;p4"/>
            <p:cNvSpPr/>
            <p:nvPr/>
          </p:nvSpPr>
          <p:spPr>
            <a:xfrm>
              <a:off x="-23004" y="2902455"/>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20" name="Google Shape;221;p4"/>
            <p:cNvSpPr/>
            <p:nvPr/>
          </p:nvSpPr>
          <p:spPr>
            <a:xfrm>
              <a:off x="-23004" y="3250042"/>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21" name="Google Shape;222;p4"/>
            <p:cNvSpPr/>
            <p:nvPr/>
          </p:nvSpPr>
          <p:spPr>
            <a:xfrm>
              <a:off x="-23004" y="359796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22" name="Google Shape;223;p4"/>
            <p:cNvSpPr/>
            <p:nvPr/>
          </p:nvSpPr>
          <p:spPr>
            <a:xfrm>
              <a:off x="-23004" y="392405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23" name="Google Shape;224;p4"/>
            <p:cNvSpPr/>
            <p:nvPr/>
          </p:nvSpPr>
          <p:spPr>
            <a:xfrm>
              <a:off x="-23004" y="4271639"/>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24" name="Google Shape;225;p4"/>
            <p:cNvSpPr/>
            <p:nvPr/>
          </p:nvSpPr>
          <p:spPr>
            <a:xfrm>
              <a:off x="-23004" y="461956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25" name="Google Shape;226;p4"/>
            <p:cNvSpPr/>
            <p:nvPr/>
          </p:nvSpPr>
          <p:spPr>
            <a:xfrm>
              <a:off x="-23004" y="4945583"/>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26" name="Google Shape;227;p4"/>
            <p:cNvSpPr/>
            <p:nvPr/>
          </p:nvSpPr>
          <p:spPr>
            <a:xfrm>
              <a:off x="4732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27" name="Google Shape;228;p4"/>
            <p:cNvSpPr/>
            <p:nvPr/>
          </p:nvSpPr>
          <p:spPr>
            <a:xfrm>
              <a:off x="505868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28" name="Google Shape;229;p4"/>
            <p:cNvSpPr/>
            <p:nvPr/>
          </p:nvSpPr>
          <p:spPr>
            <a:xfrm>
              <a:off x="5406608"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29" name="Google Shape;230;p4"/>
            <p:cNvSpPr/>
            <p:nvPr/>
          </p:nvSpPr>
          <p:spPr>
            <a:xfrm>
              <a:off x="57541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30" name="Google Shape;231;p4"/>
            <p:cNvSpPr/>
            <p:nvPr/>
          </p:nvSpPr>
          <p:spPr>
            <a:xfrm>
              <a:off x="6080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31" name="Google Shape;232;p4"/>
            <p:cNvSpPr/>
            <p:nvPr/>
          </p:nvSpPr>
          <p:spPr>
            <a:xfrm>
              <a:off x="64282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32" name="Google Shape;233;p4"/>
            <p:cNvSpPr/>
            <p:nvPr/>
          </p:nvSpPr>
          <p:spPr>
            <a:xfrm>
              <a:off x="677579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33" name="Google Shape;234;p4"/>
            <p:cNvSpPr/>
            <p:nvPr/>
          </p:nvSpPr>
          <p:spPr>
            <a:xfrm>
              <a:off x="710188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34" name="Google Shape;235;p4"/>
            <p:cNvSpPr/>
            <p:nvPr/>
          </p:nvSpPr>
          <p:spPr>
            <a:xfrm>
              <a:off x="74498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35" name="Google Shape;236;p4"/>
            <p:cNvSpPr/>
            <p:nvPr/>
          </p:nvSpPr>
          <p:spPr>
            <a:xfrm>
              <a:off x="779739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36" name="Google Shape;237;p4"/>
            <p:cNvSpPr/>
            <p:nvPr/>
          </p:nvSpPr>
          <p:spPr>
            <a:xfrm>
              <a:off x="8123417"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37" name="Google Shape;238;p4"/>
            <p:cNvSpPr/>
            <p:nvPr/>
          </p:nvSpPr>
          <p:spPr>
            <a:xfrm>
              <a:off x="8471339"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38" name="Google Shape;239;p4"/>
            <p:cNvSpPr/>
            <p:nvPr/>
          </p:nvSpPr>
          <p:spPr>
            <a:xfrm>
              <a:off x="882837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39" name="Google Shape;240;p4"/>
            <p:cNvSpPr/>
            <p:nvPr/>
          </p:nvSpPr>
          <p:spPr>
            <a:xfrm>
              <a:off x="915445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40" name="Google Shape;241;p4"/>
            <p:cNvSpPr/>
            <p:nvPr/>
          </p:nvSpPr>
          <p:spPr>
            <a:xfrm>
              <a:off x="4732600" y="176275"/>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41" name="Google Shape;242;p4"/>
            <p:cNvSpPr/>
            <p:nvPr/>
          </p:nvSpPr>
          <p:spPr>
            <a:xfrm>
              <a:off x="4732600" y="52386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42" name="Google Shape;243;p4"/>
            <p:cNvSpPr/>
            <p:nvPr/>
          </p:nvSpPr>
          <p:spPr>
            <a:xfrm>
              <a:off x="4732600" y="84988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43" name="Google Shape;244;p4"/>
            <p:cNvSpPr/>
            <p:nvPr/>
          </p:nvSpPr>
          <p:spPr>
            <a:xfrm>
              <a:off x="4732600" y="119780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44" name="Google Shape;245;p4"/>
            <p:cNvSpPr/>
            <p:nvPr/>
          </p:nvSpPr>
          <p:spPr>
            <a:xfrm>
              <a:off x="4732600" y="155450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45" name="Google Shape;246;p4"/>
            <p:cNvSpPr/>
            <p:nvPr/>
          </p:nvSpPr>
          <p:spPr>
            <a:xfrm>
              <a:off x="4732600" y="1880590"/>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46" name="Google Shape;247;p4"/>
            <p:cNvSpPr/>
            <p:nvPr/>
          </p:nvSpPr>
          <p:spPr>
            <a:xfrm>
              <a:off x="4732600" y="222851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47" name="Google Shape;248;p4"/>
            <p:cNvSpPr/>
            <p:nvPr/>
          </p:nvSpPr>
          <p:spPr>
            <a:xfrm>
              <a:off x="4732600" y="257636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48" name="Google Shape;249;p4"/>
            <p:cNvSpPr/>
            <p:nvPr/>
          </p:nvSpPr>
          <p:spPr>
            <a:xfrm>
              <a:off x="4732600" y="2902455"/>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49" name="Google Shape;250;p4"/>
            <p:cNvSpPr/>
            <p:nvPr/>
          </p:nvSpPr>
          <p:spPr>
            <a:xfrm>
              <a:off x="4732600" y="3250042"/>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50" name="Google Shape;251;p4"/>
            <p:cNvSpPr/>
            <p:nvPr/>
          </p:nvSpPr>
          <p:spPr>
            <a:xfrm>
              <a:off x="4732600" y="359796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51" name="Google Shape;252;p4"/>
            <p:cNvSpPr/>
            <p:nvPr/>
          </p:nvSpPr>
          <p:spPr>
            <a:xfrm>
              <a:off x="4732600" y="392405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52" name="Google Shape;253;p4"/>
            <p:cNvSpPr/>
            <p:nvPr/>
          </p:nvSpPr>
          <p:spPr>
            <a:xfrm>
              <a:off x="4732600" y="4271639"/>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53" name="Google Shape;254;p4"/>
            <p:cNvSpPr/>
            <p:nvPr/>
          </p:nvSpPr>
          <p:spPr>
            <a:xfrm>
              <a:off x="4732600" y="461956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54" name="Google Shape;255;p4"/>
            <p:cNvSpPr/>
            <p:nvPr/>
          </p:nvSpPr>
          <p:spPr>
            <a:xfrm>
              <a:off x="4732600" y="4945583"/>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855" name="Google Shape;256;p4"/>
          <p:cNvSpPr/>
          <p:nvPr/>
        </p:nvSpPr>
        <p:spPr>
          <a:xfrm>
            <a:off x="600600" y="1014000"/>
            <a:ext cx="7942800" cy="3748500"/>
          </a:xfrm>
          <a:prstGeom prst="rect"/>
          <a:solidFill>
            <a:schemeClr val="accent2"/>
          </a:solid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56" name="Google Shape;257;p4"/>
          <p:cNvSpPr/>
          <p:nvPr/>
        </p:nvSpPr>
        <p:spPr>
          <a:xfrm>
            <a:off x="526450" y="540000"/>
            <a:ext cx="1792175" cy="1313350"/>
          </a:xfrm>
          <a:custGeom>
            <a:avLst/>
            <a:ahLst/>
            <a:rect l="l" t="t" r="r" b="b"/>
            <a:pathLst>
              <a:path w="71687" h="52534" extrusionOk="0">
                <a:moveTo>
                  <a:pt x="45501" y="1"/>
                </a:moveTo>
                <a:cubicBezTo>
                  <a:pt x="44031" y="1"/>
                  <a:pt x="42548" y="114"/>
                  <a:pt x="41066" y="337"/>
                </a:cubicBezTo>
                <a:cubicBezTo>
                  <a:pt x="40808" y="377"/>
                  <a:pt x="40549" y="417"/>
                  <a:pt x="40290" y="476"/>
                </a:cubicBezTo>
                <a:cubicBezTo>
                  <a:pt x="32093" y="1929"/>
                  <a:pt x="24592" y="6127"/>
                  <a:pt x="18325" y="11499"/>
                </a:cubicBezTo>
                <a:cubicBezTo>
                  <a:pt x="10923" y="17826"/>
                  <a:pt x="0" y="29485"/>
                  <a:pt x="3701" y="40249"/>
                </a:cubicBezTo>
                <a:cubicBezTo>
                  <a:pt x="4358" y="42139"/>
                  <a:pt x="5353" y="43910"/>
                  <a:pt x="6626" y="45482"/>
                </a:cubicBezTo>
                <a:cubicBezTo>
                  <a:pt x="10032" y="49704"/>
                  <a:pt x="15304" y="52534"/>
                  <a:pt x="20694" y="52534"/>
                </a:cubicBezTo>
                <a:cubicBezTo>
                  <a:pt x="21349" y="52534"/>
                  <a:pt x="22006" y="52492"/>
                  <a:pt x="22662" y="52406"/>
                </a:cubicBezTo>
                <a:cubicBezTo>
                  <a:pt x="28711" y="51630"/>
                  <a:pt x="34202" y="47113"/>
                  <a:pt x="35794" y="41224"/>
                </a:cubicBezTo>
                <a:cubicBezTo>
                  <a:pt x="40385" y="43315"/>
                  <a:pt x="44956" y="44761"/>
                  <a:pt x="49574" y="44761"/>
                </a:cubicBezTo>
                <a:cubicBezTo>
                  <a:pt x="52821" y="44761"/>
                  <a:pt x="56092" y="44046"/>
                  <a:pt x="59411" y="42338"/>
                </a:cubicBezTo>
                <a:cubicBezTo>
                  <a:pt x="64385" y="39811"/>
                  <a:pt x="69498" y="34897"/>
                  <a:pt x="70433" y="29167"/>
                </a:cubicBezTo>
                <a:cubicBezTo>
                  <a:pt x="71687" y="21547"/>
                  <a:pt x="68841" y="13588"/>
                  <a:pt x="63768" y="7858"/>
                </a:cubicBezTo>
                <a:cubicBezTo>
                  <a:pt x="59042" y="2508"/>
                  <a:pt x="52421" y="1"/>
                  <a:pt x="45501" y="1"/>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79" name="Google Shape;258;p4"/>
          <p:cNvGrpSpPr/>
          <p:nvPr/>
        </p:nvGrpSpPr>
        <p:grpSpPr>
          <a:xfrm>
            <a:off x="7053032" y="3466663"/>
            <a:ext cx="1487786" cy="1259844"/>
            <a:chOff x="478350" y="433625"/>
            <a:chExt cx="811800" cy="687425"/>
          </a:xfrm>
        </p:grpSpPr>
        <p:sp>
          <p:nvSpPr>
            <p:cNvPr id="1048857" name="Google Shape;259;p4"/>
            <p:cNvSpPr/>
            <p:nvPr/>
          </p:nvSpPr>
          <p:spPr>
            <a:xfrm>
              <a:off x="505225" y="579850"/>
              <a:ext cx="5000" cy="5000"/>
            </a:xfrm>
            <a:custGeom>
              <a:avLst/>
              <a:ahLst/>
              <a:rect l="l" t="t" r="r" b="b"/>
              <a:pathLst>
                <a:path w="200" h="200" extrusionOk="0">
                  <a:moveTo>
                    <a:pt x="120" y="200"/>
                  </a:moveTo>
                  <a:cubicBezTo>
                    <a:pt x="140" y="140"/>
                    <a:pt x="199" y="41"/>
                    <a:pt x="120" y="1"/>
                  </a:cubicBezTo>
                  <a:cubicBezTo>
                    <a:pt x="40" y="41"/>
                    <a:pt x="0" y="140"/>
                    <a:pt x="120" y="20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58" name="Google Shape;260;p4"/>
            <p:cNvSpPr/>
            <p:nvPr/>
          </p:nvSpPr>
          <p:spPr>
            <a:xfrm>
              <a:off x="519650" y="589300"/>
              <a:ext cx="5000" cy="5000"/>
            </a:xfrm>
            <a:custGeom>
              <a:avLst/>
              <a:ahLst/>
              <a:rect l="l" t="t" r="r" b="b"/>
              <a:pathLst>
                <a:path w="200" h="200" extrusionOk="0">
                  <a:moveTo>
                    <a:pt x="199" y="140"/>
                  </a:moveTo>
                  <a:cubicBezTo>
                    <a:pt x="179" y="120"/>
                    <a:pt x="159" y="100"/>
                    <a:pt x="179" y="41"/>
                  </a:cubicBezTo>
                  <a:lnTo>
                    <a:pt x="40" y="1"/>
                  </a:lnTo>
                  <a:lnTo>
                    <a:pt x="0" y="120"/>
                  </a:lnTo>
                  <a:cubicBezTo>
                    <a:pt x="80" y="140"/>
                    <a:pt x="179" y="200"/>
                    <a:pt x="199" y="14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59" name="Google Shape;261;p4"/>
            <p:cNvSpPr/>
            <p:nvPr/>
          </p:nvSpPr>
          <p:spPr>
            <a:xfrm>
              <a:off x="478350" y="590800"/>
              <a:ext cx="58225" cy="311400"/>
            </a:xfrm>
            <a:custGeom>
              <a:avLst/>
              <a:ahLst/>
              <a:rect l="l" t="t" r="r" b="b"/>
              <a:pathLst>
                <a:path w="2329" h="12456" extrusionOk="0">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60" name="Google Shape;262;p4"/>
            <p:cNvSpPr/>
            <p:nvPr/>
          </p:nvSpPr>
          <p:spPr>
            <a:xfrm>
              <a:off x="618625" y="433625"/>
              <a:ext cx="671525" cy="687425"/>
            </a:xfrm>
            <a:custGeom>
              <a:avLst/>
              <a:ahLst/>
              <a:rect l="l" t="t" r="r" b="b"/>
              <a:pathLst>
                <a:path w="26861" h="27497" extrusionOk="0">
                  <a:moveTo>
                    <a:pt x="26781" y="15479"/>
                  </a:moveTo>
                  <a:cubicBezTo>
                    <a:pt x="26721" y="14823"/>
                    <a:pt x="26701" y="14186"/>
                    <a:pt x="26582" y="13629"/>
                  </a:cubicBezTo>
                  <a:cubicBezTo>
                    <a:pt x="26542" y="13430"/>
                    <a:pt x="26443" y="13251"/>
                    <a:pt x="26403" y="13052"/>
                  </a:cubicBezTo>
                  <a:cubicBezTo>
                    <a:pt x="26224" y="12236"/>
                    <a:pt x="26164" y="11401"/>
                    <a:pt x="25945" y="10605"/>
                  </a:cubicBezTo>
                  <a:cubicBezTo>
                    <a:pt x="25866" y="10346"/>
                    <a:pt x="25726" y="10088"/>
                    <a:pt x="25647" y="9829"/>
                  </a:cubicBezTo>
                  <a:cubicBezTo>
                    <a:pt x="25567" y="9570"/>
                    <a:pt x="25567" y="9292"/>
                    <a:pt x="25488" y="9013"/>
                  </a:cubicBezTo>
                  <a:cubicBezTo>
                    <a:pt x="25408" y="8735"/>
                    <a:pt x="25289" y="8476"/>
                    <a:pt x="25189" y="8217"/>
                  </a:cubicBezTo>
                  <a:cubicBezTo>
                    <a:pt x="25070" y="7819"/>
                    <a:pt x="24851" y="7422"/>
                    <a:pt x="24712" y="7183"/>
                  </a:cubicBezTo>
                  <a:cubicBezTo>
                    <a:pt x="24592" y="6964"/>
                    <a:pt x="24553" y="6765"/>
                    <a:pt x="24473" y="6606"/>
                  </a:cubicBezTo>
                  <a:cubicBezTo>
                    <a:pt x="24334" y="6248"/>
                    <a:pt x="24095" y="5929"/>
                    <a:pt x="23896" y="5611"/>
                  </a:cubicBezTo>
                  <a:cubicBezTo>
                    <a:pt x="23836" y="5511"/>
                    <a:pt x="23856" y="5372"/>
                    <a:pt x="23797" y="5293"/>
                  </a:cubicBezTo>
                  <a:cubicBezTo>
                    <a:pt x="23737" y="5193"/>
                    <a:pt x="23598" y="5133"/>
                    <a:pt x="23538" y="5034"/>
                  </a:cubicBezTo>
                  <a:cubicBezTo>
                    <a:pt x="23538" y="5034"/>
                    <a:pt x="23538" y="4934"/>
                    <a:pt x="23498" y="4895"/>
                  </a:cubicBezTo>
                  <a:cubicBezTo>
                    <a:pt x="23319" y="4636"/>
                    <a:pt x="23160" y="4338"/>
                    <a:pt x="22961" y="4119"/>
                  </a:cubicBezTo>
                  <a:cubicBezTo>
                    <a:pt x="22881" y="4019"/>
                    <a:pt x="22782" y="3940"/>
                    <a:pt x="22702" y="3840"/>
                  </a:cubicBezTo>
                  <a:cubicBezTo>
                    <a:pt x="22603" y="3721"/>
                    <a:pt x="22523" y="3582"/>
                    <a:pt x="22503" y="3562"/>
                  </a:cubicBezTo>
                  <a:cubicBezTo>
                    <a:pt x="22424" y="3442"/>
                    <a:pt x="22284" y="3422"/>
                    <a:pt x="22185" y="3323"/>
                  </a:cubicBezTo>
                  <a:cubicBezTo>
                    <a:pt x="22145" y="3263"/>
                    <a:pt x="22165" y="3204"/>
                    <a:pt x="22145" y="3164"/>
                  </a:cubicBezTo>
                  <a:cubicBezTo>
                    <a:pt x="22105" y="3124"/>
                    <a:pt x="22006" y="3104"/>
                    <a:pt x="21966" y="3044"/>
                  </a:cubicBezTo>
                  <a:cubicBezTo>
                    <a:pt x="21707" y="2746"/>
                    <a:pt x="21409" y="2388"/>
                    <a:pt x="21051" y="2129"/>
                  </a:cubicBezTo>
                  <a:cubicBezTo>
                    <a:pt x="20951" y="2069"/>
                    <a:pt x="20832" y="2050"/>
                    <a:pt x="20752" y="1990"/>
                  </a:cubicBezTo>
                  <a:cubicBezTo>
                    <a:pt x="20633" y="1910"/>
                    <a:pt x="20553" y="1811"/>
                    <a:pt x="20454" y="1731"/>
                  </a:cubicBezTo>
                  <a:cubicBezTo>
                    <a:pt x="20255" y="1592"/>
                    <a:pt x="20056" y="1492"/>
                    <a:pt x="19837" y="1373"/>
                  </a:cubicBezTo>
                  <a:cubicBezTo>
                    <a:pt x="19419" y="1134"/>
                    <a:pt x="19002" y="955"/>
                    <a:pt x="18584" y="756"/>
                  </a:cubicBezTo>
                  <a:cubicBezTo>
                    <a:pt x="17768" y="398"/>
                    <a:pt x="16912" y="140"/>
                    <a:pt x="16077" y="40"/>
                  </a:cubicBezTo>
                  <a:cubicBezTo>
                    <a:pt x="15321" y="40"/>
                    <a:pt x="14604" y="0"/>
                    <a:pt x="13928" y="40"/>
                  </a:cubicBezTo>
                  <a:cubicBezTo>
                    <a:pt x="13829" y="40"/>
                    <a:pt x="13749" y="0"/>
                    <a:pt x="13649" y="20"/>
                  </a:cubicBezTo>
                  <a:cubicBezTo>
                    <a:pt x="13590" y="20"/>
                    <a:pt x="13510" y="80"/>
                    <a:pt x="13451" y="100"/>
                  </a:cubicBezTo>
                  <a:cubicBezTo>
                    <a:pt x="13271" y="120"/>
                    <a:pt x="13072" y="100"/>
                    <a:pt x="12913" y="120"/>
                  </a:cubicBezTo>
                  <a:cubicBezTo>
                    <a:pt x="12754" y="159"/>
                    <a:pt x="12595" y="219"/>
                    <a:pt x="12436" y="279"/>
                  </a:cubicBezTo>
                  <a:cubicBezTo>
                    <a:pt x="12356" y="299"/>
                    <a:pt x="12277" y="299"/>
                    <a:pt x="12197" y="319"/>
                  </a:cubicBezTo>
                  <a:cubicBezTo>
                    <a:pt x="12197" y="319"/>
                    <a:pt x="12157" y="418"/>
                    <a:pt x="12137" y="418"/>
                  </a:cubicBezTo>
                  <a:cubicBezTo>
                    <a:pt x="12098" y="458"/>
                    <a:pt x="12018" y="398"/>
                    <a:pt x="11978" y="418"/>
                  </a:cubicBezTo>
                  <a:cubicBezTo>
                    <a:pt x="11401" y="617"/>
                    <a:pt x="10765" y="756"/>
                    <a:pt x="10168" y="876"/>
                  </a:cubicBezTo>
                  <a:cubicBezTo>
                    <a:pt x="9790" y="955"/>
                    <a:pt x="9451" y="1055"/>
                    <a:pt x="9113" y="1174"/>
                  </a:cubicBezTo>
                  <a:cubicBezTo>
                    <a:pt x="6944" y="1393"/>
                    <a:pt x="5034" y="2030"/>
                    <a:pt x="3284" y="3960"/>
                  </a:cubicBezTo>
                  <a:cubicBezTo>
                    <a:pt x="3204" y="4039"/>
                    <a:pt x="3124" y="4139"/>
                    <a:pt x="3065" y="4238"/>
                  </a:cubicBezTo>
                  <a:cubicBezTo>
                    <a:pt x="3045" y="4218"/>
                    <a:pt x="3025" y="4198"/>
                    <a:pt x="3025" y="4198"/>
                  </a:cubicBezTo>
                  <a:cubicBezTo>
                    <a:pt x="2925" y="4079"/>
                    <a:pt x="2826" y="4159"/>
                    <a:pt x="2746" y="4178"/>
                  </a:cubicBezTo>
                  <a:cubicBezTo>
                    <a:pt x="2707" y="4198"/>
                    <a:pt x="2647" y="4238"/>
                    <a:pt x="2607" y="4278"/>
                  </a:cubicBezTo>
                  <a:cubicBezTo>
                    <a:pt x="2408" y="4417"/>
                    <a:pt x="2209" y="4636"/>
                    <a:pt x="2070" y="4895"/>
                  </a:cubicBezTo>
                  <a:cubicBezTo>
                    <a:pt x="2010" y="5034"/>
                    <a:pt x="2010" y="5153"/>
                    <a:pt x="1950" y="5293"/>
                  </a:cubicBezTo>
                  <a:cubicBezTo>
                    <a:pt x="1692" y="5790"/>
                    <a:pt x="1294" y="6287"/>
                    <a:pt x="1135" y="6765"/>
                  </a:cubicBezTo>
                  <a:cubicBezTo>
                    <a:pt x="1095" y="6964"/>
                    <a:pt x="1214" y="7262"/>
                    <a:pt x="956" y="7322"/>
                  </a:cubicBezTo>
                  <a:cubicBezTo>
                    <a:pt x="1055" y="7501"/>
                    <a:pt x="916" y="7800"/>
                    <a:pt x="816" y="8018"/>
                  </a:cubicBezTo>
                  <a:cubicBezTo>
                    <a:pt x="737" y="8138"/>
                    <a:pt x="677" y="8217"/>
                    <a:pt x="598" y="8277"/>
                  </a:cubicBezTo>
                  <a:cubicBezTo>
                    <a:pt x="538" y="9033"/>
                    <a:pt x="239" y="9789"/>
                    <a:pt x="160" y="10545"/>
                  </a:cubicBezTo>
                  <a:cubicBezTo>
                    <a:pt x="80" y="11301"/>
                    <a:pt x="1" y="12018"/>
                    <a:pt x="1" y="12674"/>
                  </a:cubicBezTo>
                  <a:cubicBezTo>
                    <a:pt x="21" y="13768"/>
                    <a:pt x="40" y="14743"/>
                    <a:pt x="200" y="15798"/>
                  </a:cubicBezTo>
                  <a:cubicBezTo>
                    <a:pt x="239" y="15957"/>
                    <a:pt x="319" y="16136"/>
                    <a:pt x="359" y="16315"/>
                  </a:cubicBezTo>
                  <a:cubicBezTo>
                    <a:pt x="418" y="16494"/>
                    <a:pt x="458" y="16673"/>
                    <a:pt x="518" y="16872"/>
                  </a:cubicBezTo>
                  <a:cubicBezTo>
                    <a:pt x="478" y="16912"/>
                    <a:pt x="498" y="16912"/>
                    <a:pt x="538" y="16932"/>
                  </a:cubicBezTo>
                  <a:cubicBezTo>
                    <a:pt x="598" y="17151"/>
                    <a:pt x="677" y="17370"/>
                    <a:pt x="757" y="17569"/>
                  </a:cubicBezTo>
                  <a:cubicBezTo>
                    <a:pt x="757" y="17608"/>
                    <a:pt x="757" y="17648"/>
                    <a:pt x="737" y="17688"/>
                  </a:cubicBezTo>
                  <a:cubicBezTo>
                    <a:pt x="777" y="17728"/>
                    <a:pt x="816" y="17768"/>
                    <a:pt x="836" y="17807"/>
                  </a:cubicBezTo>
                  <a:cubicBezTo>
                    <a:pt x="916" y="17986"/>
                    <a:pt x="1015" y="18185"/>
                    <a:pt x="1095" y="18364"/>
                  </a:cubicBezTo>
                  <a:cubicBezTo>
                    <a:pt x="1095" y="18364"/>
                    <a:pt x="1095" y="18384"/>
                    <a:pt x="1135" y="18424"/>
                  </a:cubicBezTo>
                  <a:cubicBezTo>
                    <a:pt x="1175" y="18504"/>
                    <a:pt x="1214" y="18583"/>
                    <a:pt x="1254" y="18683"/>
                  </a:cubicBezTo>
                  <a:cubicBezTo>
                    <a:pt x="1254" y="18742"/>
                    <a:pt x="1294" y="18802"/>
                    <a:pt x="1354" y="18842"/>
                  </a:cubicBezTo>
                  <a:cubicBezTo>
                    <a:pt x="1473" y="19041"/>
                    <a:pt x="1592" y="19220"/>
                    <a:pt x="1732" y="19419"/>
                  </a:cubicBezTo>
                  <a:cubicBezTo>
                    <a:pt x="3264" y="21588"/>
                    <a:pt x="5850" y="22841"/>
                    <a:pt x="8476" y="23299"/>
                  </a:cubicBezTo>
                  <a:cubicBezTo>
                    <a:pt x="10327" y="23637"/>
                    <a:pt x="12197" y="23617"/>
                    <a:pt x="14087" y="23518"/>
                  </a:cubicBezTo>
                  <a:cubicBezTo>
                    <a:pt x="13988" y="23537"/>
                    <a:pt x="13888" y="23557"/>
                    <a:pt x="13789" y="23577"/>
                  </a:cubicBezTo>
                  <a:cubicBezTo>
                    <a:pt x="13709" y="23597"/>
                    <a:pt x="13530" y="23617"/>
                    <a:pt x="13451" y="23657"/>
                  </a:cubicBezTo>
                  <a:cubicBezTo>
                    <a:pt x="13431" y="23657"/>
                    <a:pt x="13411" y="23756"/>
                    <a:pt x="13391" y="23756"/>
                  </a:cubicBezTo>
                  <a:cubicBezTo>
                    <a:pt x="13331" y="23776"/>
                    <a:pt x="13252" y="23717"/>
                    <a:pt x="13172" y="23717"/>
                  </a:cubicBezTo>
                  <a:cubicBezTo>
                    <a:pt x="12913" y="23717"/>
                    <a:pt x="12734" y="23736"/>
                    <a:pt x="12535" y="23736"/>
                  </a:cubicBezTo>
                  <a:cubicBezTo>
                    <a:pt x="12376" y="23736"/>
                    <a:pt x="12217" y="23796"/>
                    <a:pt x="12078" y="23677"/>
                  </a:cubicBezTo>
                  <a:cubicBezTo>
                    <a:pt x="11899" y="23717"/>
                    <a:pt x="11640" y="23796"/>
                    <a:pt x="11381" y="23836"/>
                  </a:cubicBezTo>
                  <a:cubicBezTo>
                    <a:pt x="11302" y="23856"/>
                    <a:pt x="11123" y="23876"/>
                    <a:pt x="11123" y="23876"/>
                  </a:cubicBezTo>
                  <a:cubicBezTo>
                    <a:pt x="11083" y="23876"/>
                    <a:pt x="11083" y="23836"/>
                    <a:pt x="11063" y="23836"/>
                  </a:cubicBezTo>
                  <a:cubicBezTo>
                    <a:pt x="10944" y="23856"/>
                    <a:pt x="10824" y="23915"/>
                    <a:pt x="10705" y="23915"/>
                  </a:cubicBezTo>
                  <a:cubicBezTo>
                    <a:pt x="10148" y="23955"/>
                    <a:pt x="9272" y="23537"/>
                    <a:pt x="9093" y="24194"/>
                  </a:cubicBezTo>
                  <a:cubicBezTo>
                    <a:pt x="9014" y="24492"/>
                    <a:pt x="9073" y="24711"/>
                    <a:pt x="9193" y="24851"/>
                  </a:cubicBezTo>
                  <a:cubicBezTo>
                    <a:pt x="9213" y="24890"/>
                    <a:pt x="9332" y="24871"/>
                    <a:pt x="9412" y="24930"/>
                  </a:cubicBezTo>
                  <a:cubicBezTo>
                    <a:pt x="9491" y="24970"/>
                    <a:pt x="9571" y="25010"/>
                    <a:pt x="9611" y="25109"/>
                  </a:cubicBezTo>
                  <a:cubicBezTo>
                    <a:pt x="10148" y="25109"/>
                    <a:pt x="10745" y="24990"/>
                    <a:pt x="11322" y="24950"/>
                  </a:cubicBezTo>
                  <a:cubicBezTo>
                    <a:pt x="11381" y="24930"/>
                    <a:pt x="11461" y="24890"/>
                    <a:pt x="11521" y="24890"/>
                  </a:cubicBezTo>
                  <a:cubicBezTo>
                    <a:pt x="11580" y="24890"/>
                    <a:pt x="11640" y="24950"/>
                    <a:pt x="11720" y="24950"/>
                  </a:cubicBezTo>
                  <a:cubicBezTo>
                    <a:pt x="11859" y="24930"/>
                    <a:pt x="12018" y="24851"/>
                    <a:pt x="12157" y="24851"/>
                  </a:cubicBezTo>
                  <a:cubicBezTo>
                    <a:pt x="12197" y="24831"/>
                    <a:pt x="12297" y="24890"/>
                    <a:pt x="12356" y="24890"/>
                  </a:cubicBezTo>
                  <a:cubicBezTo>
                    <a:pt x="12436" y="24890"/>
                    <a:pt x="12495" y="24851"/>
                    <a:pt x="12575" y="24831"/>
                  </a:cubicBezTo>
                  <a:cubicBezTo>
                    <a:pt x="12655" y="24831"/>
                    <a:pt x="12714" y="24890"/>
                    <a:pt x="12774" y="24890"/>
                  </a:cubicBezTo>
                  <a:cubicBezTo>
                    <a:pt x="13013" y="24871"/>
                    <a:pt x="13192" y="24751"/>
                    <a:pt x="13371" y="24910"/>
                  </a:cubicBezTo>
                  <a:cubicBezTo>
                    <a:pt x="13590" y="24811"/>
                    <a:pt x="13829" y="24771"/>
                    <a:pt x="14027" y="24731"/>
                  </a:cubicBezTo>
                  <a:cubicBezTo>
                    <a:pt x="14127" y="24691"/>
                    <a:pt x="14127" y="24731"/>
                    <a:pt x="14226" y="24711"/>
                  </a:cubicBezTo>
                  <a:cubicBezTo>
                    <a:pt x="14525" y="24652"/>
                    <a:pt x="14843" y="24532"/>
                    <a:pt x="15142" y="24492"/>
                  </a:cubicBezTo>
                  <a:cubicBezTo>
                    <a:pt x="15261" y="24473"/>
                    <a:pt x="15380" y="24532"/>
                    <a:pt x="15500" y="24512"/>
                  </a:cubicBezTo>
                  <a:cubicBezTo>
                    <a:pt x="15599" y="24512"/>
                    <a:pt x="15679" y="24413"/>
                    <a:pt x="15778" y="24393"/>
                  </a:cubicBezTo>
                  <a:cubicBezTo>
                    <a:pt x="16534" y="24154"/>
                    <a:pt x="17310" y="24274"/>
                    <a:pt x="18126" y="24055"/>
                  </a:cubicBezTo>
                  <a:cubicBezTo>
                    <a:pt x="18285" y="24015"/>
                    <a:pt x="18444" y="23935"/>
                    <a:pt x="18604" y="23876"/>
                  </a:cubicBezTo>
                  <a:cubicBezTo>
                    <a:pt x="18604" y="23876"/>
                    <a:pt x="18663" y="23935"/>
                    <a:pt x="18703" y="23915"/>
                  </a:cubicBezTo>
                  <a:cubicBezTo>
                    <a:pt x="18822" y="23896"/>
                    <a:pt x="19002" y="23836"/>
                    <a:pt x="19141" y="23796"/>
                  </a:cubicBezTo>
                  <a:cubicBezTo>
                    <a:pt x="20215" y="23458"/>
                    <a:pt x="21230" y="22960"/>
                    <a:pt x="22066" y="22264"/>
                  </a:cubicBezTo>
                  <a:cubicBezTo>
                    <a:pt x="22125" y="22204"/>
                    <a:pt x="22185" y="22165"/>
                    <a:pt x="22245" y="22105"/>
                  </a:cubicBezTo>
                  <a:cubicBezTo>
                    <a:pt x="22563" y="21806"/>
                    <a:pt x="22861" y="21448"/>
                    <a:pt x="23100" y="21170"/>
                  </a:cubicBezTo>
                  <a:cubicBezTo>
                    <a:pt x="23319" y="20931"/>
                    <a:pt x="23558" y="20414"/>
                    <a:pt x="23797" y="20175"/>
                  </a:cubicBezTo>
                  <a:cubicBezTo>
                    <a:pt x="23816" y="20155"/>
                    <a:pt x="23777" y="20115"/>
                    <a:pt x="23777" y="20076"/>
                  </a:cubicBezTo>
                  <a:cubicBezTo>
                    <a:pt x="24015" y="19598"/>
                    <a:pt x="24155" y="19041"/>
                    <a:pt x="24254" y="18782"/>
                  </a:cubicBezTo>
                  <a:cubicBezTo>
                    <a:pt x="24413" y="18364"/>
                    <a:pt x="24433" y="17867"/>
                    <a:pt x="24533" y="17390"/>
                  </a:cubicBezTo>
                  <a:cubicBezTo>
                    <a:pt x="24612" y="16872"/>
                    <a:pt x="24771" y="16375"/>
                    <a:pt x="24732" y="15798"/>
                  </a:cubicBezTo>
                  <a:cubicBezTo>
                    <a:pt x="24712" y="15559"/>
                    <a:pt x="24712" y="15440"/>
                    <a:pt x="24712" y="15320"/>
                  </a:cubicBezTo>
                  <a:cubicBezTo>
                    <a:pt x="24712" y="15082"/>
                    <a:pt x="24632" y="14843"/>
                    <a:pt x="24612" y="14604"/>
                  </a:cubicBezTo>
                  <a:cubicBezTo>
                    <a:pt x="24592" y="14505"/>
                    <a:pt x="24652" y="14425"/>
                    <a:pt x="24632" y="14326"/>
                  </a:cubicBezTo>
                  <a:cubicBezTo>
                    <a:pt x="24573" y="13589"/>
                    <a:pt x="24493" y="12833"/>
                    <a:pt x="24354" y="12097"/>
                  </a:cubicBezTo>
                  <a:cubicBezTo>
                    <a:pt x="24194" y="11361"/>
                    <a:pt x="24015" y="10665"/>
                    <a:pt x="23797" y="9988"/>
                  </a:cubicBezTo>
                  <a:cubicBezTo>
                    <a:pt x="23757" y="9909"/>
                    <a:pt x="23816" y="9809"/>
                    <a:pt x="23777" y="9749"/>
                  </a:cubicBezTo>
                  <a:cubicBezTo>
                    <a:pt x="23757" y="9670"/>
                    <a:pt x="23657" y="9630"/>
                    <a:pt x="23617" y="9550"/>
                  </a:cubicBezTo>
                  <a:cubicBezTo>
                    <a:pt x="23598" y="9511"/>
                    <a:pt x="23657" y="9471"/>
                    <a:pt x="23637" y="9431"/>
                  </a:cubicBezTo>
                  <a:cubicBezTo>
                    <a:pt x="23617" y="9312"/>
                    <a:pt x="23419" y="8954"/>
                    <a:pt x="23379" y="8914"/>
                  </a:cubicBezTo>
                  <a:cubicBezTo>
                    <a:pt x="23339" y="8874"/>
                    <a:pt x="23419" y="8854"/>
                    <a:pt x="23399" y="8834"/>
                  </a:cubicBezTo>
                  <a:cubicBezTo>
                    <a:pt x="23379" y="8774"/>
                    <a:pt x="23339" y="8774"/>
                    <a:pt x="23319" y="8755"/>
                  </a:cubicBezTo>
                  <a:cubicBezTo>
                    <a:pt x="23299" y="8695"/>
                    <a:pt x="23359" y="8655"/>
                    <a:pt x="23319" y="8615"/>
                  </a:cubicBezTo>
                  <a:cubicBezTo>
                    <a:pt x="23279" y="8456"/>
                    <a:pt x="23140" y="8337"/>
                    <a:pt x="23080" y="8197"/>
                  </a:cubicBezTo>
                  <a:cubicBezTo>
                    <a:pt x="23060" y="8158"/>
                    <a:pt x="23100" y="8118"/>
                    <a:pt x="23100" y="8098"/>
                  </a:cubicBezTo>
                  <a:cubicBezTo>
                    <a:pt x="23080" y="8058"/>
                    <a:pt x="23021" y="8058"/>
                    <a:pt x="23001" y="8018"/>
                  </a:cubicBezTo>
                  <a:cubicBezTo>
                    <a:pt x="22941" y="7879"/>
                    <a:pt x="22842" y="7740"/>
                    <a:pt x="22782" y="7581"/>
                  </a:cubicBezTo>
                  <a:cubicBezTo>
                    <a:pt x="22742" y="7501"/>
                    <a:pt x="22762" y="7402"/>
                    <a:pt x="22722" y="7322"/>
                  </a:cubicBezTo>
                  <a:cubicBezTo>
                    <a:pt x="22643" y="7163"/>
                    <a:pt x="22503" y="7043"/>
                    <a:pt x="22404" y="6884"/>
                  </a:cubicBezTo>
                  <a:cubicBezTo>
                    <a:pt x="22245" y="6626"/>
                    <a:pt x="22066" y="6307"/>
                    <a:pt x="21887" y="5969"/>
                  </a:cubicBezTo>
                  <a:cubicBezTo>
                    <a:pt x="21767" y="5790"/>
                    <a:pt x="21727" y="5591"/>
                    <a:pt x="21648" y="5472"/>
                  </a:cubicBezTo>
                  <a:cubicBezTo>
                    <a:pt x="21608" y="5412"/>
                    <a:pt x="21469" y="5392"/>
                    <a:pt x="21429" y="5332"/>
                  </a:cubicBezTo>
                  <a:cubicBezTo>
                    <a:pt x="21389" y="5273"/>
                    <a:pt x="21369" y="5153"/>
                    <a:pt x="21329" y="5094"/>
                  </a:cubicBezTo>
                  <a:cubicBezTo>
                    <a:pt x="21310" y="5054"/>
                    <a:pt x="21250" y="5094"/>
                    <a:pt x="21230" y="5034"/>
                  </a:cubicBezTo>
                  <a:cubicBezTo>
                    <a:pt x="21230" y="5014"/>
                    <a:pt x="21270" y="4915"/>
                    <a:pt x="21270" y="4895"/>
                  </a:cubicBezTo>
                  <a:cubicBezTo>
                    <a:pt x="21210" y="4815"/>
                    <a:pt x="21111" y="4775"/>
                    <a:pt x="21071" y="4716"/>
                  </a:cubicBezTo>
                  <a:cubicBezTo>
                    <a:pt x="20852" y="4457"/>
                    <a:pt x="20534" y="4298"/>
                    <a:pt x="20295" y="4079"/>
                  </a:cubicBezTo>
                  <a:cubicBezTo>
                    <a:pt x="20156" y="3960"/>
                    <a:pt x="20036" y="3840"/>
                    <a:pt x="19897" y="3721"/>
                  </a:cubicBezTo>
                  <a:cubicBezTo>
                    <a:pt x="19857" y="3701"/>
                    <a:pt x="19797" y="3701"/>
                    <a:pt x="19797" y="3701"/>
                  </a:cubicBezTo>
                  <a:cubicBezTo>
                    <a:pt x="19738" y="3661"/>
                    <a:pt x="19758" y="3601"/>
                    <a:pt x="19738" y="3582"/>
                  </a:cubicBezTo>
                  <a:cubicBezTo>
                    <a:pt x="19698" y="3542"/>
                    <a:pt x="19579" y="3422"/>
                    <a:pt x="19579" y="3422"/>
                  </a:cubicBezTo>
                  <a:cubicBezTo>
                    <a:pt x="19081" y="3005"/>
                    <a:pt x="18564" y="2666"/>
                    <a:pt x="18106" y="2189"/>
                  </a:cubicBezTo>
                  <a:cubicBezTo>
                    <a:pt x="18345" y="2209"/>
                    <a:pt x="18524" y="2328"/>
                    <a:pt x="18723" y="2447"/>
                  </a:cubicBezTo>
                  <a:cubicBezTo>
                    <a:pt x="19141" y="2706"/>
                    <a:pt x="19559" y="2925"/>
                    <a:pt x="19937" y="3184"/>
                  </a:cubicBezTo>
                  <a:cubicBezTo>
                    <a:pt x="20016" y="3243"/>
                    <a:pt x="20116" y="3323"/>
                    <a:pt x="20215" y="3383"/>
                  </a:cubicBezTo>
                  <a:cubicBezTo>
                    <a:pt x="20315" y="3422"/>
                    <a:pt x="20454" y="3422"/>
                    <a:pt x="20534" y="3482"/>
                  </a:cubicBezTo>
                  <a:cubicBezTo>
                    <a:pt x="20573" y="3522"/>
                    <a:pt x="20633" y="3562"/>
                    <a:pt x="20693" y="3601"/>
                  </a:cubicBezTo>
                  <a:cubicBezTo>
                    <a:pt x="20733" y="3641"/>
                    <a:pt x="20792" y="3681"/>
                    <a:pt x="20792" y="3681"/>
                  </a:cubicBezTo>
                  <a:cubicBezTo>
                    <a:pt x="20792" y="3701"/>
                    <a:pt x="20772" y="3761"/>
                    <a:pt x="20812" y="3800"/>
                  </a:cubicBezTo>
                  <a:cubicBezTo>
                    <a:pt x="20852" y="3820"/>
                    <a:pt x="20971" y="3820"/>
                    <a:pt x="21011" y="3860"/>
                  </a:cubicBezTo>
                  <a:cubicBezTo>
                    <a:pt x="21031" y="3880"/>
                    <a:pt x="20991" y="3920"/>
                    <a:pt x="21011" y="3940"/>
                  </a:cubicBezTo>
                  <a:cubicBezTo>
                    <a:pt x="21031" y="3979"/>
                    <a:pt x="21071" y="3960"/>
                    <a:pt x="21111" y="3999"/>
                  </a:cubicBezTo>
                  <a:cubicBezTo>
                    <a:pt x="21310" y="4198"/>
                    <a:pt x="21389" y="4497"/>
                    <a:pt x="21668" y="4656"/>
                  </a:cubicBezTo>
                  <a:cubicBezTo>
                    <a:pt x="21707" y="5133"/>
                    <a:pt x="22105" y="5492"/>
                    <a:pt x="22404" y="5949"/>
                  </a:cubicBezTo>
                  <a:cubicBezTo>
                    <a:pt x="22503" y="6069"/>
                    <a:pt x="22603" y="6208"/>
                    <a:pt x="22682" y="6347"/>
                  </a:cubicBezTo>
                  <a:cubicBezTo>
                    <a:pt x="22702" y="6407"/>
                    <a:pt x="22643" y="6486"/>
                    <a:pt x="22662" y="6546"/>
                  </a:cubicBezTo>
                  <a:cubicBezTo>
                    <a:pt x="22682" y="6606"/>
                    <a:pt x="22782" y="6665"/>
                    <a:pt x="22802" y="6725"/>
                  </a:cubicBezTo>
                  <a:cubicBezTo>
                    <a:pt x="22921" y="6984"/>
                    <a:pt x="23060" y="7223"/>
                    <a:pt x="23200" y="7481"/>
                  </a:cubicBezTo>
                  <a:cubicBezTo>
                    <a:pt x="23419" y="7939"/>
                    <a:pt x="23498" y="8317"/>
                    <a:pt x="23677" y="8655"/>
                  </a:cubicBezTo>
                  <a:cubicBezTo>
                    <a:pt x="23856" y="9013"/>
                    <a:pt x="24035" y="9332"/>
                    <a:pt x="24155" y="9670"/>
                  </a:cubicBezTo>
                  <a:cubicBezTo>
                    <a:pt x="24155" y="9729"/>
                    <a:pt x="24115" y="9809"/>
                    <a:pt x="24135" y="9849"/>
                  </a:cubicBezTo>
                  <a:cubicBezTo>
                    <a:pt x="24155" y="9928"/>
                    <a:pt x="24214" y="9948"/>
                    <a:pt x="24234" y="10008"/>
                  </a:cubicBezTo>
                  <a:cubicBezTo>
                    <a:pt x="24274" y="10127"/>
                    <a:pt x="24234" y="10267"/>
                    <a:pt x="24274" y="10366"/>
                  </a:cubicBezTo>
                  <a:cubicBezTo>
                    <a:pt x="24274" y="10426"/>
                    <a:pt x="24374" y="10426"/>
                    <a:pt x="24393" y="10486"/>
                  </a:cubicBezTo>
                  <a:cubicBezTo>
                    <a:pt x="24433" y="10525"/>
                    <a:pt x="24374" y="10605"/>
                    <a:pt x="24393" y="10645"/>
                  </a:cubicBezTo>
                  <a:cubicBezTo>
                    <a:pt x="24393" y="10704"/>
                    <a:pt x="24413" y="10724"/>
                    <a:pt x="24413" y="10784"/>
                  </a:cubicBezTo>
                  <a:cubicBezTo>
                    <a:pt x="24433" y="11102"/>
                    <a:pt x="24672" y="11202"/>
                    <a:pt x="24752" y="11421"/>
                  </a:cubicBezTo>
                  <a:cubicBezTo>
                    <a:pt x="24831" y="11659"/>
                    <a:pt x="24851" y="11898"/>
                    <a:pt x="24891" y="12157"/>
                  </a:cubicBezTo>
                  <a:cubicBezTo>
                    <a:pt x="24931" y="12475"/>
                    <a:pt x="25030" y="12853"/>
                    <a:pt x="24970" y="13072"/>
                  </a:cubicBezTo>
                  <a:cubicBezTo>
                    <a:pt x="24871" y="13410"/>
                    <a:pt x="25070" y="13729"/>
                    <a:pt x="25130" y="14047"/>
                  </a:cubicBezTo>
                  <a:cubicBezTo>
                    <a:pt x="25189" y="14266"/>
                    <a:pt x="25150" y="14524"/>
                    <a:pt x="25150" y="14664"/>
                  </a:cubicBezTo>
                  <a:cubicBezTo>
                    <a:pt x="25150" y="14723"/>
                    <a:pt x="25209" y="14783"/>
                    <a:pt x="25209" y="14863"/>
                  </a:cubicBezTo>
                  <a:cubicBezTo>
                    <a:pt x="25209" y="14982"/>
                    <a:pt x="25229" y="15101"/>
                    <a:pt x="25229" y="15221"/>
                  </a:cubicBezTo>
                  <a:cubicBezTo>
                    <a:pt x="25249" y="15360"/>
                    <a:pt x="25309" y="15499"/>
                    <a:pt x="25249" y="15639"/>
                  </a:cubicBezTo>
                  <a:cubicBezTo>
                    <a:pt x="25269" y="15778"/>
                    <a:pt x="25408" y="15838"/>
                    <a:pt x="25428" y="15977"/>
                  </a:cubicBezTo>
                  <a:cubicBezTo>
                    <a:pt x="25309" y="16136"/>
                    <a:pt x="25468" y="16335"/>
                    <a:pt x="25468" y="16474"/>
                  </a:cubicBezTo>
                  <a:cubicBezTo>
                    <a:pt x="25468" y="16534"/>
                    <a:pt x="25408" y="16594"/>
                    <a:pt x="25408" y="16653"/>
                  </a:cubicBezTo>
                  <a:cubicBezTo>
                    <a:pt x="25428" y="16852"/>
                    <a:pt x="25488" y="17071"/>
                    <a:pt x="25488" y="17230"/>
                  </a:cubicBezTo>
                  <a:cubicBezTo>
                    <a:pt x="25488" y="17270"/>
                    <a:pt x="25428" y="17350"/>
                    <a:pt x="25428" y="17390"/>
                  </a:cubicBezTo>
                  <a:cubicBezTo>
                    <a:pt x="25408" y="17668"/>
                    <a:pt x="25428" y="17947"/>
                    <a:pt x="25388" y="18245"/>
                  </a:cubicBezTo>
                  <a:cubicBezTo>
                    <a:pt x="25368" y="18524"/>
                    <a:pt x="25329" y="18862"/>
                    <a:pt x="25249" y="19160"/>
                  </a:cubicBezTo>
                  <a:cubicBezTo>
                    <a:pt x="25150" y="19598"/>
                    <a:pt x="24970" y="19996"/>
                    <a:pt x="24851" y="20394"/>
                  </a:cubicBezTo>
                  <a:cubicBezTo>
                    <a:pt x="24851" y="20394"/>
                    <a:pt x="24771" y="20414"/>
                    <a:pt x="24752" y="20473"/>
                  </a:cubicBezTo>
                  <a:cubicBezTo>
                    <a:pt x="24712" y="20613"/>
                    <a:pt x="24712" y="20812"/>
                    <a:pt x="24652" y="20931"/>
                  </a:cubicBezTo>
                  <a:cubicBezTo>
                    <a:pt x="24592" y="21110"/>
                    <a:pt x="24433" y="21229"/>
                    <a:pt x="24453" y="21428"/>
                  </a:cubicBezTo>
                  <a:cubicBezTo>
                    <a:pt x="24354" y="21627"/>
                    <a:pt x="24155" y="21747"/>
                    <a:pt x="24075" y="21906"/>
                  </a:cubicBezTo>
                  <a:cubicBezTo>
                    <a:pt x="24035" y="21966"/>
                    <a:pt x="24055" y="22045"/>
                    <a:pt x="23996" y="22105"/>
                  </a:cubicBezTo>
                  <a:cubicBezTo>
                    <a:pt x="23916" y="22165"/>
                    <a:pt x="23836" y="22165"/>
                    <a:pt x="23757" y="22224"/>
                  </a:cubicBezTo>
                  <a:cubicBezTo>
                    <a:pt x="23578" y="22324"/>
                    <a:pt x="23518" y="22463"/>
                    <a:pt x="23419" y="22582"/>
                  </a:cubicBezTo>
                  <a:cubicBezTo>
                    <a:pt x="23339" y="22722"/>
                    <a:pt x="23200" y="22881"/>
                    <a:pt x="23040" y="23000"/>
                  </a:cubicBezTo>
                  <a:cubicBezTo>
                    <a:pt x="22643" y="23319"/>
                    <a:pt x="22105" y="23557"/>
                    <a:pt x="21747" y="23756"/>
                  </a:cubicBezTo>
                  <a:cubicBezTo>
                    <a:pt x="21688" y="23816"/>
                    <a:pt x="21648" y="23816"/>
                    <a:pt x="21568" y="23856"/>
                  </a:cubicBezTo>
                  <a:cubicBezTo>
                    <a:pt x="21409" y="23935"/>
                    <a:pt x="21270" y="24055"/>
                    <a:pt x="21130" y="24114"/>
                  </a:cubicBezTo>
                  <a:cubicBezTo>
                    <a:pt x="20772" y="24254"/>
                    <a:pt x="20414" y="24274"/>
                    <a:pt x="20096" y="24373"/>
                  </a:cubicBezTo>
                  <a:cubicBezTo>
                    <a:pt x="19897" y="24433"/>
                    <a:pt x="19718" y="24572"/>
                    <a:pt x="19519" y="24612"/>
                  </a:cubicBezTo>
                  <a:cubicBezTo>
                    <a:pt x="19280" y="24691"/>
                    <a:pt x="19021" y="24691"/>
                    <a:pt x="18803" y="24711"/>
                  </a:cubicBezTo>
                  <a:cubicBezTo>
                    <a:pt x="18743" y="24771"/>
                    <a:pt x="18624" y="24791"/>
                    <a:pt x="18584" y="24910"/>
                  </a:cubicBezTo>
                  <a:cubicBezTo>
                    <a:pt x="18504" y="24930"/>
                    <a:pt x="18484" y="24811"/>
                    <a:pt x="18405" y="24831"/>
                  </a:cubicBezTo>
                  <a:cubicBezTo>
                    <a:pt x="18405" y="24831"/>
                    <a:pt x="18345" y="24930"/>
                    <a:pt x="18345" y="24930"/>
                  </a:cubicBezTo>
                  <a:cubicBezTo>
                    <a:pt x="18305" y="24950"/>
                    <a:pt x="18246" y="24950"/>
                    <a:pt x="18206" y="24950"/>
                  </a:cubicBezTo>
                  <a:cubicBezTo>
                    <a:pt x="18007" y="24990"/>
                    <a:pt x="17768" y="24930"/>
                    <a:pt x="17629" y="25030"/>
                  </a:cubicBezTo>
                  <a:cubicBezTo>
                    <a:pt x="16912" y="25408"/>
                    <a:pt x="16077" y="25308"/>
                    <a:pt x="15420" y="25646"/>
                  </a:cubicBezTo>
                  <a:cubicBezTo>
                    <a:pt x="15042" y="25706"/>
                    <a:pt x="14425" y="25786"/>
                    <a:pt x="14067" y="26044"/>
                  </a:cubicBezTo>
                  <a:cubicBezTo>
                    <a:pt x="13709" y="25945"/>
                    <a:pt x="13351" y="26124"/>
                    <a:pt x="12993" y="26204"/>
                  </a:cubicBezTo>
                  <a:cubicBezTo>
                    <a:pt x="12774" y="26243"/>
                    <a:pt x="12555" y="26223"/>
                    <a:pt x="12336" y="26263"/>
                  </a:cubicBezTo>
                  <a:cubicBezTo>
                    <a:pt x="12297" y="26263"/>
                    <a:pt x="12177" y="26363"/>
                    <a:pt x="12157" y="26363"/>
                  </a:cubicBezTo>
                  <a:cubicBezTo>
                    <a:pt x="12137" y="26363"/>
                    <a:pt x="12137" y="26303"/>
                    <a:pt x="12098" y="26323"/>
                  </a:cubicBezTo>
                  <a:cubicBezTo>
                    <a:pt x="11978" y="26343"/>
                    <a:pt x="11899" y="26403"/>
                    <a:pt x="11779" y="26422"/>
                  </a:cubicBezTo>
                  <a:cubicBezTo>
                    <a:pt x="11620" y="26442"/>
                    <a:pt x="11441" y="26422"/>
                    <a:pt x="11282" y="26422"/>
                  </a:cubicBezTo>
                  <a:cubicBezTo>
                    <a:pt x="11083" y="26403"/>
                    <a:pt x="10904" y="26343"/>
                    <a:pt x="10725" y="26343"/>
                  </a:cubicBezTo>
                  <a:cubicBezTo>
                    <a:pt x="10347" y="26363"/>
                    <a:pt x="9949" y="26661"/>
                    <a:pt x="9571" y="26482"/>
                  </a:cubicBezTo>
                  <a:cubicBezTo>
                    <a:pt x="9412" y="26582"/>
                    <a:pt x="9292" y="26522"/>
                    <a:pt x="9173" y="26442"/>
                  </a:cubicBezTo>
                  <a:cubicBezTo>
                    <a:pt x="8874" y="26582"/>
                    <a:pt x="8576" y="26522"/>
                    <a:pt x="8297" y="26522"/>
                  </a:cubicBezTo>
                  <a:cubicBezTo>
                    <a:pt x="8118" y="26522"/>
                    <a:pt x="7979" y="26562"/>
                    <a:pt x="7820" y="26562"/>
                  </a:cubicBezTo>
                  <a:cubicBezTo>
                    <a:pt x="7661" y="26542"/>
                    <a:pt x="7621" y="26462"/>
                    <a:pt x="7502" y="26502"/>
                  </a:cubicBezTo>
                  <a:cubicBezTo>
                    <a:pt x="7362" y="26542"/>
                    <a:pt x="6885" y="26403"/>
                    <a:pt x="6765" y="26383"/>
                  </a:cubicBezTo>
                  <a:cubicBezTo>
                    <a:pt x="6686" y="26383"/>
                    <a:pt x="6626" y="26403"/>
                    <a:pt x="6586" y="26383"/>
                  </a:cubicBezTo>
                  <a:cubicBezTo>
                    <a:pt x="6566" y="26383"/>
                    <a:pt x="6566" y="26323"/>
                    <a:pt x="6566" y="26323"/>
                  </a:cubicBezTo>
                  <a:cubicBezTo>
                    <a:pt x="6328" y="26303"/>
                    <a:pt x="5890" y="26243"/>
                    <a:pt x="5790" y="26263"/>
                  </a:cubicBezTo>
                  <a:cubicBezTo>
                    <a:pt x="5651" y="26323"/>
                    <a:pt x="5512" y="26184"/>
                    <a:pt x="5412" y="26144"/>
                  </a:cubicBezTo>
                  <a:cubicBezTo>
                    <a:pt x="4935" y="25965"/>
                    <a:pt x="4636" y="25925"/>
                    <a:pt x="4219" y="25925"/>
                  </a:cubicBezTo>
                  <a:cubicBezTo>
                    <a:pt x="4119" y="25885"/>
                    <a:pt x="4079" y="25845"/>
                    <a:pt x="4040" y="25786"/>
                  </a:cubicBezTo>
                  <a:cubicBezTo>
                    <a:pt x="3980" y="25686"/>
                    <a:pt x="3841" y="25925"/>
                    <a:pt x="3861" y="25766"/>
                  </a:cubicBezTo>
                  <a:cubicBezTo>
                    <a:pt x="3662" y="25746"/>
                    <a:pt x="3642" y="25666"/>
                    <a:pt x="3443" y="25567"/>
                  </a:cubicBezTo>
                  <a:cubicBezTo>
                    <a:pt x="3343" y="25746"/>
                    <a:pt x="3204" y="25487"/>
                    <a:pt x="3204" y="25487"/>
                  </a:cubicBezTo>
                  <a:cubicBezTo>
                    <a:pt x="3144" y="25447"/>
                    <a:pt x="3085" y="25507"/>
                    <a:pt x="3065" y="25487"/>
                  </a:cubicBezTo>
                  <a:cubicBezTo>
                    <a:pt x="2905" y="25388"/>
                    <a:pt x="2806" y="25209"/>
                    <a:pt x="2647" y="25129"/>
                  </a:cubicBezTo>
                  <a:cubicBezTo>
                    <a:pt x="2527" y="25089"/>
                    <a:pt x="2408" y="25109"/>
                    <a:pt x="2269" y="25089"/>
                  </a:cubicBezTo>
                  <a:cubicBezTo>
                    <a:pt x="1931" y="25030"/>
                    <a:pt x="1493" y="24791"/>
                    <a:pt x="1075" y="24552"/>
                  </a:cubicBezTo>
                  <a:cubicBezTo>
                    <a:pt x="916" y="24691"/>
                    <a:pt x="1155" y="24751"/>
                    <a:pt x="1214" y="24831"/>
                  </a:cubicBezTo>
                  <a:cubicBezTo>
                    <a:pt x="1354" y="25010"/>
                    <a:pt x="1473" y="25109"/>
                    <a:pt x="1592" y="25169"/>
                  </a:cubicBezTo>
                  <a:cubicBezTo>
                    <a:pt x="1672" y="25189"/>
                    <a:pt x="1692" y="25288"/>
                    <a:pt x="1712" y="25308"/>
                  </a:cubicBezTo>
                  <a:cubicBezTo>
                    <a:pt x="2030" y="25567"/>
                    <a:pt x="2508" y="25865"/>
                    <a:pt x="2806" y="25945"/>
                  </a:cubicBezTo>
                  <a:cubicBezTo>
                    <a:pt x="3284" y="26104"/>
                    <a:pt x="3681" y="26343"/>
                    <a:pt x="4139" y="26522"/>
                  </a:cubicBezTo>
                  <a:cubicBezTo>
                    <a:pt x="4378" y="26601"/>
                    <a:pt x="4676" y="26701"/>
                    <a:pt x="4855" y="26721"/>
                  </a:cubicBezTo>
                  <a:cubicBezTo>
                    <a:pt x="4935" y="26741"/>
                    <a:pt x="4955" y="26820"/>
                    <a:pt x="4995" y="26840"/>
                  </a:cubicBezTo>
                  <a:cubicBezTo>
                    <a:pt x="5174" y="26900"/>
                    <a:pt x="5412" y="26940"/>
                    <a:pt x="5611" y="26980"/>
                  </a:cubicBezTo>
                  <a:cubicBezTo>
                    <a:pt x="5850" y="27039"/>
                    <a:pt x="6089" y="27099"/>
                    <a:pt x="6228" y="27119"/>
                  </a:cubicBezTo>
                  <a:cubicBezTo>
                    <a:pt x="6268" y="27119"/>
                    <a:pt x="6268" y="27178"/>
                    <a:pt x="6268" y="27178"/>
                  </a:cubicBezTo>
                  <a:cubicBezTo>
                    <a:pt x="6507" y="27258"/>
                    <a:pt x="6606" y="27159"/>
                    <a:pt x="6765" y="27198"/>
                  </a:cubicBezTo>
                  <a:cubicBezTo>
                    <a:pt x="6765" y="27198"/>
                    <a:pt x="6825" y="27258"/>
                    <a:pt x="6885" y="27278"/>
                  </a:cubicBezTo>
                  <a:cubicBezTo>
                    <a:pt x="6964" y="27298"/>
                    <a:pt x="7024" y="27258"/>
                    <a:pt x="7064" y="27258"/>
                  </a:cubicBezTo>
                  <a:cubicBezTo>
                    <a:pt x="7322" y="27298"/>
                    <a:pt x="7581" y="27397"/>
                    <a:pt x="7820" y="27417"/>
                  </a:cubicBezTo>
                  <a:cubicBezTo>
                    <a:pt x="8019" y="27417"/>
                    <a:pt x="8258" y="27338"/>
                    <a:pt x="8437" y="27358"/>
                  </a:cubicBezTo>
                  <a:cubicBezTo>
                    <a:pt x="8556" y="27358"/>
                    <a:pt x="8596" y="27417"/>
                    <a:pt x="8636" y="27437"/>
                  </a:cubicBezTo>
                  <a:cubicBezTo>
                    <a:pt x="8656" y="27437"/>
                    <a:pt x="8675" y="27377"/>
                    <a:pt x="8675" y="27377"/>
                  </a:cubicBezTo>
                  <a:cubicBezTo>
                    <a:pt x="9034" y="27417"/>
                    <a:pt x="9451" y="27457"/>
                    <a:pt x="9670" y="27497"/>
                  </a:cubicBezTo>
                  <a:cubicBezTo>
                    <a:pt x="9730" y="27497"/>
                    <a:pt x="9750" y="27457"/>
                    <a:pt x="9790" y="27457"/>
                  </a:cubicBezTo>
                  <a:cubicBezTo>
                    <a:pt x="10008" y="27417"/>
                    <a:pt x="10148" y="27437"/>
                    <a:pt x="10367" y="27437"/>
                  </a:cubicBezTo>
                  <a:cubicBezTo>
                    <a:pt x="10585" y="27437"/>
                    <a:pt x="10904" y="27377"/>
                    <a:pt x="11162" y="27358"/>
                  </a:cubicBezTo>
                  <a:cubicBezTo>
                    <a:pt x="11222" y="27358"/>
                    <a:pt x="11302" y="27377"/>
                    <a:pt x="11381" y="27377"/>
                  </a:cubicBezTo>
                  <a:cubicBezTo>
                    <a:pt x="12018" y="27318"/>
                    <a:pt x="12973" y="27318"/>
                    <a:pt x="13649" y="27178"/>
                  </a:cubicBezTo>
                  <a:cubicBezTo>
                    <a:pt x="14346" y="27039"/>
                    <a:pt x="14983" y="26860"/>
                    <a:pt x="15599" y="26741"/>
                  </a:cubicBezTo>
                  <a:cubicBezTo>
                    <a:pt x="15957" y="26661"/>
                    <a:pt x="16256" y="26562"/>
                    <a:pt x="16554" y="26502"/>
                  </a:cubicBezTo>
                  <a:cubicBezTo>
                    <a:pt x="16952" y="26422"/>
                    <a:pt x="17390" y="26442"/>
                    <a:pt x="17828" y="26323"/>
                  </a:cubicBezTo>
                  <a:cubicBezTo>
                    <a:pt x="17967" y="26283"/>
                    <a:pt x="18106" y="26223"/>
                    <a:pt x="18246" y="26164"/>
                  </a:cubicBezTo>
                  <a:cubicBezTo>
                    <a:pt x="18763" y="26005"/>
                    <a:pt x="19101" y="25905"/>
                    <a:pt x="19539" y="25806"/>
                  </a:cubicBezTo>
                  <a:lnTo>
                    <a:pt x="20116" y="25666"/>
                  </a:lnTo>
                  <a:cubicBezTo>
                    <a:pt x="20315" y="25607"/>
                    <a:pt x="20534" y="25547"/>
                    <a:pt x="20733" y="25487"/>
                  </a:cubicBezTo>
                  <a:cubicBezTo>
                    <a:pt x="21130" y="25348"/>
                    <a:pt x="21528" y="25209"/>
                    <a:pt x="21906" y="25030"/>
                  </a:cubicBezTo>
                  <a:cubicBezTo>
                    <a:pt x="22583" y="24751"/>
                    <a:pt x="23220" y="24333"/>
                    <a:pt x="23797" y="23856"/>
                  </a:cubicBezTo>
                  <a:cubicBezTo>
                    <a:pt x="24433" y="23279"/>
                    <a:pt x="25010" y="22602"/>
                    <a:pt x="25468" y="21866"/>
                  </a:cubicBezTo>
                  <a:cubicBezTo>
                    <a:pt x="26105" y="20891"/>
                    <a:pt x="26542" y="19697"/>
                    <a:pt x="26662" y="18563"/>
                  </a:cubicBezTo>
                  <a:cubicBezTo>
                    <a:pt x="26761" y="17608"/>
                    <a:pt x="26861" y="16474"/>
                    <a:pt x="26781" y="15479"/>
                  </a:cubicBezTo>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61" name="Google Shape;263;p4"/>
            <p:cNvSpPr/>
            <p:nvPr/>
          </p:nvSpPr>
          <p:spPr>
            <a:xfrm>
              <a:off x="549975" y="474400"/>
              <a:ext cx="272625" cy="588450"/>
            </a:xfrm>
            <a:custGeom>
              <a:avLst/>
              <a:ahLst/>
              <a:rect l="l" t="t" r="r" b="b"/>
              <a:pathLst>
                <a:path w="10905" h="23538" extrusionOk="0">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862" name="Google Shape;264;p4"/>
          <p:cNvSpPr/>
          <p:nvPr/>
        </p:nvSpPr>
        <p:spPr>
          <a:xfrm>
            <a:off x="600600" y="1014000"/>
            <a:ext cx="7942800" cy="3748500"/>
          </a:xfrm>
          <a:prstGeom prst="rect"/>
          <a:no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63" name="Google Shape;265;p4"/>
          <p:cNvSpPr txBox="1"/>
          <p:nvPr>
            <p:ph type="body" idx="1"/>
          </p:nvPr>
        </p:nvSpPr>
        <p:spPr>
          <a:xfrm>
            <a:off x="861300" y="1243050"/>
            <a:ext cx="7421400" cy="3290400"/>
          </a:xfrm>
          <a:prstGeom prst="rect"/>
        </p:spPr>
        <p:txBody>
          <a:bodyPr anchor="ctr" anchorCtr="0" bIns="0" lIns="0" rIns="0" spcFirstLastPara="1" tIns="0" wrap="square">
            <a:noAutofit/>
          </a:bodyPr>
          <a:lstStyle>
            <a:lvl1pPr indent="-304800" lvl="0" marL="457200">
              <a:lnSpc>
                <a:spcPct val="100000"/>
              </a:lnSpc>
              <a:spcBef>
                <a:spcPts val="0"/>
              </a:spcBef>
              <a:spcAft>
                <a:spcPts val="0"/>
              </a:spcAft>
              <a:buClr>
                <a:srgbClr val="434343"/>
              </a:buClr>
              <a:buSzPts val="1200"/>
              <a:buAutoNum type="arabicPeriod"/>
              <a:defRPr sz="1200"/>
            </a:lvl1pPr>
            <a:lvl2pPr indent="-304800" lvl="1" marL="914400">
              <a:spcBef>
                <a:spcPts val="1600"/>
              </a:spcBef>
              <a:spcAft>
                <a:spcPts val="0"/>
              </a:spcAft>
              <a:buClr>
                <a:srgbClr val="434343"/>
              </a:buClr>
              <a:buSzPts val="1200"/>
              <a:buFont typeface="Roboto Condensed Light"/>
              <a:buAutoNum type="alphaLcPeriod"/>
            </a:lvl2pPr>
            <a:lvl3pPr indent="-304800" lvl="2" marL="1371600">
              <a:spcBef>
                <a:spcPts val="1600"/>
              </a:spcBef>
              <a:spcAft>
                <a:spcPts val="0"/>
              </a:spcAft>
              <a:buClr>
                <a:srgbClr val="434343"/>
              </a:buClr>
              <a:buSzPts val="1200"/>
              <a:buFont typeface="Roboto Condensed Light"/>
              <a:buAutoNum type="romanLcPeriod"/>
            </a:lvl3pPr>
            <a:lvl4pPr indent="-304800" lvl="3" marL="1828800">
              <a:spcBef>
                <a:spcPts val="1600"/>
              </a:spcBef>
              <a:spcAft>
                <a:spcPts val="0"/>
              </a:spcAft>
              <a:buClr>
                <a:srgbClr val="434343"/>
              </a:buClr>
              <a:buSzPts val="1200"/>
              <a:buFont typeface="Roboto Condensed Light"/>
              <a:buAutoNum type="arabicPeriod"/>
            </a:lvl4pPr>
            <a:lvl5pPr indent="-304800" lvl="4" marL="2286000">
              <a:spcBef>
                <a:spcPts val="1600"/>
              </a:spcBef>
              <a:spcAft>
                <a:spcPts val="0"/>
              </a:spcAft>
              <a:buClr>
                <a:srgbClr val="434343"/>
              </a:buClr>
              <a:buSzPts val="1200"/>
              <a:buFont typeface="Roboto Condensed Light"/>
              <a:buAutoNum type="alphaLcPeriod"/>
            </a:lvl5pPr>
            <a:lvl6pPr indent="-304800" lvl="5" marL="2743200">
              <a:spcBef>
                <a:spcPts val="1600"/>
              </a:spcBef>
              <a:spcAft>
                <a:spcPts val="0"/>
              </a:spcAft>
              <a:buClr>
                <a:srgbClr val="434343"/>
              </a:buClr>
              <a:buSzPts val="1200"/>
              <a:buFont typeface="Roboto Condensed Light"/>
              <a:buAutoNum type="romanLcPeriod"/>
            </a:lvl6pPr>
            <a:lvl7pPr indent="-304800" lvl="6" marL="3200400">
              <a:spcBef>
                <a:spcPts val="1600"/>
              </a:spcBef>
              <a:spcAft>
                <a:spcPts val="0"/>
              </a:spcAft>
              <a:buClr>
                <a:srgbClr val="434343"/>
              </a:buClr>
              <a:buSzPts val="1200"/>
              <a:buFont typeface="Roboto Condensed Light"/>
              <a:buAutoNum type="arabicPeriod"/>
            </a:lvl7pPr>
            <a:lvl8pPr indent="-304800" lvl="7" marL="3657600">
              <a:spcBef>
                <a:spcPts val="1600"/>
              </a:spcBef>
              <a:spcAft>
                <a:spcPts val="0"/>
              </a:spcAft>
              <a:buClr>
                <a:srgbClr val="434343"/>
              </a:buClr>
              <a:buSzPts val="1200"/>
              <a:buFont typeface="Roboto Condensed Light"/>
              <a:buAutoNum type="alphaLcPeriod"/>
            </a:lvl8pPr>
            <a:lvl9pPr indent="-304800" lvl="8" marL="4114800">
              <a:spcBef>
                <a:spcPts val="1600"/>
              </a:spcBef>
              <a:spcAft>
                <a:spcPts val="1600"/>
              </a:spcAft>
              <a:buClr>
                <a:srgbClr val="434343"/>
              </a:buClr>
              <a:buSzPts val="1200"/>
              <a:buFont typeface="Roboto Condensed Light"/>
              <a:buAutoNum type="romanLcPeriod"/>
            </a:lvl9pPr>
          </a:lstStyle>
          <a:p/>
        </p:txBody>
      </p:sp>
      <p:grpSp>
        <p:nvGrpSpPr>
          <p:cNvPr id="80" name="Google Shape;266;p4"/>
          <p:cNvGrpSpPr/>
          <p:nvPr/>
        </p:nvGrpSpPr>
        <p:grpSpPr>
          <a:xfrm>
            <a:off x="600600" y="519300"/>
            <a:ext cx="7942800" cy="494700"/>
            <a:chOff x="600600" y="519300"/>
            <a:chExt cx="7942800" cy="494700"/>
          </a:xfrm>
        </p:grpSpPr>
        <p:sp>
          <p:nvSpPr>
            <p:cNvPr id="1048864" name="Google Shape;267;p4"/>
            <p:cNvSpPr/>
            <p:nvPr/>
          </p:nvSpPr>
          <p:spPr>
            <a:xfrm>
              <a:off x="600600" y="519300"/>
              <a:ext cx="7942800" cy="494700"/>
            </a:xfrm>
            <a:prstGeom prst="rect"/>
            <a:solidFill>
              <a:schemeClr val="accent4"/>
            </a:solid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81" name="Google Shape;268;p4"/>
            <p:cNvGrpSpPr/>
            <p:nvPr/>
          </p:nvGrpSpPr>
          <p:grpSpPr>
            <a:xfrm>
              <a:off x="7542569" y="681111"/>
              <a:ext cx="789243" cy="171052"/>
              <a:chOff x="733775" y="310686"/>
              <a:chExt cx="789243" cy="171052"/>
            </a:xfrm>
          </p:grpSpPr>
          <p:sp>
            <p:nvSpPr>
              <p:cNvPr id="1048865" name="Google Shape;269;p4"/>
              <p:cNvSpPr/>
              <p:nvPr/>
            </p:nvSpPr>
            <p:spPr>
              <a:xfrm>
                <a:off x="1364945" y="310686"/>
                <a:ext cx="158072" cy="171052"/>
              </a:xfrm>
              <a:prstGeom prst="rect"/>
            </p:spPr>
            <p:txBody>
              <a:bodyPr>
                <a:prstTxWarp prst="textPlain"/>
              </a:bodyPr>
              <a:p>
                <a:pPr algn="ctr" lvl="0"/>
                <a:r>
                  <a:rPr b="0" i="0">
                    <a:ln>
                      <a:noFill/>
                    </a:ln>
                    <a:solidFill>
                      <a:schemeClr val="lt2"/>
                    </a:solidFill>
                    <a:latin typeface="Gaegu;300"/>
                  </a:rPr>
                  <a:t>x</a:t>
                </a:r>
              </a:p>
            </p:txBody>
          </p:sp>
          <p:sp>
            <p:nvSpPr>
              <p:cNvPr id="1048866" name="Google Shape;270;p4"/>
              <p:cNvSpPr/>
              <p:nvPr/>
            </p:nvSpPr>
            <p:spPr>
              <a:xfrm>
                <a:off x="733775" y="385383"/>
                <a:ext cx="155474" cy="21652"/>
              </a:xfrm>
              <a:prstGeom prst="rect"/>
            </p:spPr>
            <p:txBody>
              <a:bodyPr>
                <a:prstTxWarp prst="textPlain"/>
              </a:bodyPr>
              <a:p>
                <a:pPr algn="ctr" lvl="0"/>
                <a:r>
                  <a:rPr b="0" i="0">
                    <a:ln>
                      <a:noFill/>
                    </a:ln>
                    <a:solidFill>
                      <a:schemeClr val="lt2"/>
                    </a:solidFill>
                    <a:latin typeface="Gaegu;300"/>
                  </a:rPr>
                  <a:t>-</a:t>
                </a:r>
              </a:p>
            </p:txBody>
          </p:sp>
          <p:grpSp>
            <p:nvGrpSpPr>
              <p:cNvPr id="82" name="Google Shape;271;p4"/>
              <p:cNvGrpSpPr/>
              <p:nvPr/>
            </p:nvGrpSpPr>
            <p:grpSpPr>
              <a:xfrm>
                <a:off x="1015525" y="313175"/>
                <a:ext cx="184510" cy="164017"/>
                <a:chOff x="7228702" y="774508"/>
                <a:chExt cx="285046" cy="253347"/>
              </a:xfrm>
            </p:grpSpPr>
            <p:grpSp>
              <p:nvGrpSpPr>
                <p:cNvPr id="83" name="Google Shape;272;p4"/>
                <p:cNvGrpSpPr/>
                <p:nvPr/>
              </p:nvGrpSpPr>
              <p:grpSpPr>
                <a:xfrm>
                  <a:off x="7313001" y="774508"/>
                  <a:ext cx="200747" cy="228523"/>
                  <a:chOff x="7313001" y="774508"/>
                  <a:chExt cx="200747" cy="228523"/>
                </a:xfrm>
              </p:grpSpPr>
              <p:sp>
                <p:nvSpPr>
                  <p:cNvPr id="1048867" name="Google Shape;273;p4"/>
                  <p:cNvSpPr/>
                  <p:nvPr/>
                </p:nvSpPr>
                <p:spPr>
                  <a:xfrm>
                    <a:off x="7315737" y="774508"/>
                    <a:ext cx="198011" cy="228523"/>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48868" name="Google Shape;274;p4"/>
                  <p:cNvSpPr/>
                  <p:nvPr/>
                </p:nvSpPr>
                <p:spPr>
                  <a:xfrm>
                    <a:off x="7313001" y="778289"/>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84" name="Google Shape;275;p4"/>
                <p:cNvGrpSpPr/>
                <p:nvPr/>
              </p:nvGrpSpPr>
              <p:grpSpPr>
                <a:xfrm>
                  <a:off x="7228702" y="809455"/>
                  <a:ext cx="200757" cy="218400"/>
                  <a:chOff x="7269477" y="781280"/>
                  <a:chExt cx="200757" cy="218400"/>
                </a:xfrm>
              </p:grpSpPr>
              <p:sp>
                <p:nvSpPr>
                  <p:cNvPr id="1048869" name="Google Shape;276;p4"/>
                  <p:cNvSpPr/>
                  <p:nvPr/>
                </p:nvSpPr>
                <p:spPr>
                  <a:xfrm>
                    <a:off x="7269477" y="781280"/>
                    <a:ext cx="200749" cy="217216"/>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48870" name="Google Shape;277;p4"/>
                  <p:cNvSpPr/>
                  <p:nvPr/>
                </p:nvSpPr>
                <p:spPr>
                  <a:xfrm>
                    <a:off x="7269491" y="782465"/>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grpSp>
        <p:grpSp>
          <p:nvGrpSpPr>
            <p:cNvPr id="85" name="Google Shape;278;p4"/>
            <p:cNvGrpSpPr/>
            <p:nvPr/>
          </p:nvGrpSpPr>
          <p:grpSpPr>
            <a:xfrm>
              <a:off x="812189" y="664537"/>
              <a:ext cx="800559" cy="204209"/>
              <a:chOff x="747420" y="664537"/>
              <a:chExt cx="800559" cy="204209"/>
            </a:xfrm>
          </p:grpSpPr>
          <p:grpSp>
            <p:nvGrpSpPr>
              <p:cNvPr id="86" name="Google Shape;279;p4"/>
              <p:cNvGrpSpPr/>
              <p:nvPr/>
            </p:nvGrpSpPr>
            <p:grpSpPr>
              <a:xfrm>
                <a:off x="1339984" y="664537"/>
                <a:ext cx="207995" cy="204209"/>
                <a:chOff x="1541700" y="658850"/>
                <a:chExt cx="253838" cy="249218"/>
              </a:xfrm>
            </p:grpSpPr>
            <p:sp>
              <p:nvSpPr>
                <p:cNvPr id="1048871" name="Google Shape;280;p4"/>
                <p:cNvSpPr/>
                <p:nvPr/>
              </p:nvSpPr>
              <p:spPr>
                <a:xfrm>
                  <a:off x="1541700" y="658850"/>
                  <a:ext cx="253838" cy="249218"/>
                </a:xfrm>
                <a:custGeom>
                  <a:avLst/>
                  <a:ah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72" name="Google Shape;281;p4"/>
                <p:cNvSpPr/>
                <p:nvPr/>
              </p:nvSpPr>
              <p:spPr>
                <a:xfrm>
                  <a:off x="1610522" y="731473"/>
                  <a:ext cx="118892" cy="100998"/>
                </a:xfrm>
                <a:custGeom>
                  <a:avLst/>
                  <a:ah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873" name="Google Shape;282;p4"/>
              <p:cNvSpPr/>
              <p:nvPr/>
            </p:nvSpPr>
            <p:spPr>
              <a:xfrm rot="-5400000">
                <a:off x="715100" y="702546"/>
                <a:ext cx="192827" cy="128187"/>
              </a:xfrm>
              <a:prstGeom prst="rect"/>
            </p:spPr>
            <p:txBody>
              <a:bodyPr>
                <a:prstTxWarp prst="textPlain"/>
              </a:bodyPr>
              <a:p>
                <a:pPr algn="ctr" lvl="0"/>
                <a:r>
                  <a:rPr b="0" i="0">
                    <a:ln>
                      <a:noFill/>
                    </a:ln>
                    <a:solidFill>
                      <a:schemeClr val="lt2"/>
                    </a:solidFill>
                    <a:latin typeface="Gaegu;300"/>
                  </a:rPr>
                  <a:t>^</a:t>
                </a:r>
              </a:p>
            </p:txBody>
          </p:sp>
          <p:sp>
            <p:nvSpPr>
              <p:cNvPr id="1048874" name="Google Shape;283;p4"/>
              <p:cNvSpPr/>
              <p:nvPr/>
            </p:nvSpPr>
            <p:spPr>
              <a:xfrm rot="5400000" flipH="1">
                <a:off x="1011380" y="702546"/>
                <a:ext cx="192827" cy="128187"/>
              </a:xfrm>
              <a:prstGeom prst="rect"/>
            </p:spPr>
            <p:txBody>
              <a:bodyPr>
                <a:prstTxWarp prst="textPlain"/>
              </a:bodyPr>
              <a:p>
                <a:pPr algn="ctr" lvl="0"/>
                <a:r>
                  <a:rPr b="0" i="0">
                    <a:ln>
                      <a:noFill/>
                    </a:ln>
                    <a:solidFill>
                      <a:schemeClr val="lt2"/>
                    </a:solidFill>
                    <a:latin typeface="Gaegu;300"/>
                  </a:rPr>
                  <a:t>^</a:t>
                </a:r>
              </a:p>
            </p:txBody>
          </p:sp>
        </p:grpSp>
      </p:grpSp>
      <p:sp>
        <p:nvSpPr>
          <p:cNvPr id="1048875" name="Google Shape;284;p4"/>
          <p:cNvSpPr txBox="1"/>
          <p:nvPr>
            <p:ph type="title"/>
          </p:nvPr>
        </p:nvSpPr>
        <p:spPr>
          <a:xfrm>
            <a:off x="720000" y="445025"/>
            <a:ext cx="7704000" cy="572700"/>
          </a:xfrm>
          <a:prstGeom prst="rect"/>
        </p:spPr>
        <p:txBody>
          <a:bodyPr anchor="ctr" anchorCtr="0" bIns="0" lIns="0" rIns="0" spcFirstLastPara="1" tIns="0" wrap="square">
            <a:noAutofit/>
          </a:bodyPr>
          <a:lstStyle>
            <a:lvl1pPr lvl="0">
              <a:spcBef>
                <a:spcPts val="0"/>
              </a:spcBef>
              <a:spcAft>
                <a:spcPts val="0"/>
              </a:spcAft>
              <a:buSzPts val="30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411" name="Shape 269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65" name="Shape 285"/>
        <p:cNvGrpSpPr/>
        <p:nvPr/>
      </p:nvGrpSpPr>
      <p:grpSpPr>
        <a:xfrm>
          <a:off x="0" y="0"/>
          <a:ext cx="0" cy="0"/>
          <a:chOff x="0" y="0"/>
          <a:chExt cx="0" cy="0"/>
        </a:xfrm>
      </p:grpSpPr>
      <p:grpSp>
        <p:nvGrpSpPr>
          <p:cNvPr id="166" name="Google Shape;286;p5"/>
          <p:cNvGrpSpPr/>
          <p:nvPr/>
        </p:nvGrpSpPr>
        <p:grpSpPr>
          <a:xfrm>
            <a:off x="-23004" y="-1"/>
            <a:ext cx="9177565" cy="5143390"/>
            <a:chOff x="-23004" y="-1"/>
            <a:chExt cx="9177565" cy="5143390"/>
          </a:xfrm>
        </p:grpSpPr>
        <p:sp>
          <p:nvSpPr>
            <p:cNvPr id="1049362" name="Google Shape;287;p5"/>
            <p:cNvSpPr/>
            <p:nvPr/>
          </p:nvSpPr>
          <p:spPr>
            <a:xfrm>
              <a:off x="-22991"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63" name="Google Shape;288;p5"/>
            <p:cNvSpPr/>
            <p:nvPr/>
          </p:nvSpPr>
          <p:spPr>
            <a:xfrm>
              <a:off x="324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64" name="Google Shape;289;p5"/>
            <p:cNvSpPr/>
            <p:nvPr/>
          </p:nvSpPr>
          <p:spPr>
            <a:xfrm>
              <a:off x="650686"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65" name="Google Shape;290;p5"/>
            <p:cNvSpPr/>
            <p:nvPr/>
          </p:nvSpPr>
          <p:spPr>
            <a:xfrm>
              <a:off x="9986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66" name="Google Shape;291;p5"/>
            <p:cNvSpPr/>
            <p:nvPr/>
          </p:nvSpPr>
          <p:spPr>
            <a:xfrm>
              <a:off x="1346531"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67" name="Google Shape;292;p5"/>
            <p:cNvSpPr/>
            <p:nvPr/>
          </p:nvSpPr>
          <p:spPr>
            <a:xfrm>
              <a:off x="1672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68" name="Google Shape;293;p5"/>
            <p:cNvSpPr/>
            <p:nvPr/>
          </p:nvSpPr>
          <p:spPr>
            <a:xfrm>
              <a:off x="20202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69" name="Google Shape;294;p5"/>
            <p:cNvSpPr/>
            <p:nvPr/>
          </p:nvSpPr>
          <p:spPr>
            <a:xfrm>
              <a:off x="236813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70" name="Google Shape;295;p5"/>
            <p:cNvSpPr/>
            <p:nvPr/>
          </p:nvSpPr>
          <p:spPr>
            <a:xfrm>
              <a:off x="26941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71" name="Google Shape;296;p5"/>
            <p:cNvSpPr/>
            <p:nvPr/>
          </p:nvSpPr>
          <p:spPr>
            <a:xfrm>
              <a:off x="3041740"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72" name="Google Shape;297;p5"/>
            <p:cNvSpPr/>
            <p:nvPr/>
          </p:nvSpPr>
          <p:spPr>
            <a:xfrm>
              <a:off x="338966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73" name="Google Shape;298;p5"/>
            <p:cNvSpPr/>
            <p:nvPr/>
          </p:nvSpPr>
          <p:spPr>
            <a:xfrm>
              <a:off x="37157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74" name="Google Shape;299;p5"/>
            <p:cNvSpPr/>
            <p:nvPr/>
          </p:nvSpPr>
          <p:spPr>
            <a:xfrm>
              <a:off x="406333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75" name="Google Shape;300;p5"/>
            <p:cNvSpPr/>
            <p:nvPr/>
          </p:nvSpPr>
          <p:spPr>
            <a:xfrm>
              <a:off x="4411262"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76" name="Google Shape;301;p5"/>
            <p:cNvSpPr/>
            <p:nvPr/>
          </p:nvSpPr>
          <p:spPr>
            <a:xfrm>
              <a:off x="-23004" y="176275"/>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77" name="Google Shape;302;p5"/>
            <p:cNvSpPr/>
            <p:nvPr/>
          </p:nvSpPr>
          <p:spPr>
            <a:xfrm>
              <a:off x="-23004" y="52386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78" name="Google Shape;303;p5"/>
            <p:cNvSpPr/>
            <p:nvPr/>
          </p:nvSpPr>
          <p:spPr>
            <a:xfrm>
              <a:off x="-23004" y="84988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79" name="Google Shape;304;p5"/>
            <p:cNvSpPr/>
            <p:nvPr/>
          </p:nvSpPr>
          <p:spPr>
            <a:xfrm>
              <a:off x="-23004" y="119780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80" name="Google Shape;305;p5"/>
            <p:cNvSpPr/>
            <p:nvPr/>
          </p:nvSpPr>
          <p:spPr>
            <a:xfrm>
              <a:off x="-23004" y="155450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81" name="Google Shape;306;p5"/>
            <p:cNvSpPr/>
            <p:nvPr/>
          </p:nvSpPr>
          <p:spPr>
            <a:xfrm>
              <a:off x="-23004" y="1880590"/>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82" name="Google Shape;307;p5"/>
            <p:cNvSpPr/>
            <p:nvPr/>
          </p:nvSpPr>
          <p:spPr>
            <a:xfrm>
              <a:off x="-23004" y="222851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83" name="Google Shape;308;p5"/>
            <p:cNvSpPr/>
            <p:nvPr/>
          </p:nvSpPr>
          <p:spPr>
            <a:xfrm>
              <a:off x="-23004" y="257636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84" name="Google Shape;309;p5"/>
            <p:cNvSpPr/>
            <p:nvPr/>
          </p:nvSpPr>
          <p:spPr>
            <a:xfrm>
              <a:off x="-23004" y="2902455"/>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85" name="Google Shape;310;p5"/>
            <p:cNvSpPr/>
            <p:nvPr/>
          </p:nvSpPr>
          <p:spPr>
            <a:xfrm>
              <a:off x="-23004" y="3250042"/>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86" name="Google Shape;311;p5"/>
            <p:cNvSpPr/>
            <p:nvPr/>
          </p:nvSpPr>
          <p:spPr>
            <a:xfrm>
              <a:off x="-23004" y="359796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87" name="Google Shape;312;p5"/>
            <p:cNvSpPr/>
            <p:nvPr/>
          </p:nvSpPr>
          <p:spPr>
            <a:xfrm>
              <a:off x="-23004" y="392405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88" name="Google Shape;313;p5"/>
            <p:cNvSpPr/>
            <p:nvPr/>
          </p:nvSpPr>
          <p:spPr>
            <a:xfrm>
              <a:off x="-23004" y="4271639"/>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89" name="Google Shape;314;p5"/>
            <p:cNvSpPr/>
            <p:nvPr/>
          </p:nvSpPr>
          <p:spPr>
            <a:xfrm>
              <a:off x="-23004" y="461956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90" name="Google Shape;315;p5"/>
            <p:cNvSpPr/>
            <p:nvPr/>
          </p:nvSpPr>
          <p:spPr>
            <a:xfrm>
              <a:off x="-23004" y="4945583"/>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91" name="Google Shape;316;p5"/>
            <p:cNvSpPr/>
            <p:nvPr/>
          </p:nvSpPr>
          <p:spPr>
            <a:xfrm>
              <a:off x="4732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92" name="Google Shape;317;p5"/>
            <p:cNvSpPr/>
            <p:nvPr/>
          </p:nvSpPr>
          <p:spPr>
            <a:xfrm>
              <a:off x="505868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93" name="Google Shape;318;p5"/>
            <p:cNvSpPr/>
            <p:nvPr/>
          </p:nvSpPr>
          <p:spPr>
            <a:xfrm>
              <a:off x="5406608"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94" name="Google Shape;319;p5"/>
            <p:cNvSpPr/>
            <p:nvPr/>
          </p:nvSpPr>
          <p:spPr>
            <a:xfrm>
              <a:off x="57541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95" name="Google Shape;320;p5"/>
            <p:cNvSpPr/>
            <p:nvPr/>
          </p:nvSpPr>
          <p:spPr>
            <a:xfrm>
              <a:off x="6080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96" name="Google Shape;321;p5"/>
            <p:cNvSpPr/>
            <p:nvPr/>
          </p:nvSpPr>
          <p:spPr>
            <a:xfrm>
              <a:off x="64282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97" name="Google Shape;322;p5"/>
            <p:cNvSpPr/>
            <p:nvPr/>
          </p:nvSpPr>
          <p:spPr>
            <a:xfrm>
              <a:off x="677579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98" name="Google Shape;323;p5"/>
            <p:cNvSpPr/>
            <p:nvPr/>
          </p:nvSpPr>
          <p:spPr>
            <a:xfrm>
              <a:off x="710188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99" name="Google Shape;324;p5"/>
            <p:cNvSpPr/>
            <p:nvPr/>
          </p:nvSpPr>
          <p:spPr>
            <a:xfrm>
              <a:off x="74498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00" name="Google Shape;325;p5"/>
            <p:cNvSpPr/>
            <p:nvPr/>
          </p:nvSpPr>
          <p:spPr>
            <a:xfrm>
              <a:off x="779739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01" name="Google Shape;326;p5"/>
            <p:cNvSpPr/>
            <p:nvPr/>
          </p:nvSpPr>
          <p:spPr>
            <a:xfrm>
              <a:off x="8123417"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02" name="Google Shape;327;p5"/>
            <p:cNvSpPr/>
            <p:nvPr/>
          </p:nvSpPr>
          <p:spPr>
            <a:xfrm>
              <a:off x="8471339"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03" name="Google Shape;328;p5"/>
            <p:cNvSpPr/>
            <p:nvPr/>
          </p:nvSpPr>
          <p:spPr>
            <a:xfrm>
              <a:off x="882837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04" name="Google Shape;329;p5"/>
            <p:cNvSpPr/>
            <p:nvPr/>
          </p:nvSpPr>
          <p:spPr>
            <a:xfrm>
              <a:off x="915445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05" name="Google Shape;330;p5"/>
            <p:cNvSpPr/>
            <p:nvPr/>
          </p:nvSpPr>
          <p:spPr>
            <a:xfrm>
              <a:off x="4732600" y="176275"/>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06" name="Google Shape;331;p5"/>
            <p:cNvSpPr/>
            <p:nvPr/>
          </p:nvSpPr>
          <p:spPr>
            <a:xfrm>
              <a:off x="4732600" y="52386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07" name="Google Shape;332;p5"/>
            <p:cNvSpPr/>
            <p:nvPr/>
          </p:nvSpPr>
          <p:spPr>
            <a:xfrm>
              <a:off x="4732600" y="84988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08" name="Google Shape;333;p5"/>
            <p:cNvSpPr/>
            <p:nvPr/>
          </p:nvSpPr>
          <p:spPr>
            <a:xfrm>
              <a:off x="4732600" y="119780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09" name="Google Shape;334;p5"/>
            <p:cNvSpPr/>
            <p:nvPr/>
          </p:nvSpPr>
          <p:spPr>
            <a:xfrm>
              <a:off x="4732600" y="155450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10" name="Google Shape;335;p5"/>
            <p:cNvSpPr/>
            <p:nvPr/>
          </p:nvSpPr>
          <p:spPr>
            <a:xfrm>
              <a:off x="4732600" y="1880590"/>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11" name="Google Shape;336;p5"/>
            <p:cNvSpPr/>
            <p:nvPr/>
          </p:nvSpPr>
          <p:spPr>
            <a:xfrm>
              <a:off x="4732600" y="222851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12" name="Google Shape;337;p5"/>
            <p:cNvSpPr/>
            <p:nvPr/>
          </p:nvSpPr>
          <p:spPr>
            <a:xfrm>
              <a:off x="4732600" y="257636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13" name="Google Shape;338;p5"/>
            <p:cNvSpPr/>
            <p:nvPr/>
          </p:nvSpPr>
          <p:spPr>
            <a:xfrm>
              <a:off x="4732600" y="2902455"/>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14" name="Google Shape;339;p5"/>
            <p:cNvSpPr/>
            <p:nvPr/>
          </p:nvSpPr>
          <p:spPr>
            <a:xfrm>
              <a:off x="4732600" y="3250042"/>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15" name="Google Shape;340;p5"/>
            <p:cNvSpPr/>
            <p:nvPr/>
          </p:nvSpPr>
          <p:spPr>
            <a:xfrm>
              <a:off x="4732600" y="359796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16" name="Google Shape;341;p5"/>
            <p:cNvSpPr/>
            <p:nvPr/>
          </p:nvSpPr>
          <p:spPr>
            <a:xfrm>
              <a:off x="4732600" y="392405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17" name="Google Shape;342;p5"/>
            <p:cNvSpPr/>
            <p:nvPr/>
          </p:nvSpPr>
          <p:spPr>
            <a:xfrm>
              <a:off x="4732600" y="4271639"/>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18" name="Google Shape;343;p5"/>
            <p:cNvSpPr/>
            <p:nvPr/>
          </p:nvSpPr>
          <p:spPr>
            <a:xfrm>
              <a:off x="4732600" y="461956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19" name="Google Shape;344;p5"/>
            <p:cNvSpPr/>
            <p:nvPr/>
          </p:nvSpPr>
          <p:spPr>
            <a:xfrm>
              <a:off x="4732600" y="4945583"/>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420" name="Google Shape;345;p5"/>
          <p:cNvSpPr/>
          <p:nvPr/>
        </p:nvSpPr>
        <p:spPr>
          <a:xfrm>
            <a:off x="600600" y="1014000"/>
            <a:ext cx="7942800" cy="3748500"/>
          </a:xfrm>
          <a:prstGeom prst="rect"/>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67" name="Google Shape;346;p5"/>
          <p:cNvGrpSpPr/>
          <p:nvPr/>
        </p:nvGrpSpPr>
        <p:grpSpPr>
          <a:xfrm rot="-729013">
            <a:off x="452654" y="586542"/>
            <a:ext cx="860671" cy="1228255"/>
            <a:chOff x="6107000" y="691500"/>
            <a:chExt cx="590450" cy="842625"/>
          </a:xfrm>
        </p:grpSpPr>
        <p:sp>
          <p:nvSpPr>
            <p:cNvPr id="1049421" name="Google Shape;347;p5"/>
            <p:cNvSpPr/>
            <p:nvPr/>
          </p:nvSpPr>
          <p:spPr>
            <a:xfrm>
              <a:off x="6107000" y="691500"/>
              <a:ext cx="590450" cy="842625"/>
            </a:xfrm>
            <a:custGeom>
              <a:avLst/>
              <a:ahLst/>
              <a:rect l="l" t="t" r="r" b="b"/>
              <a:pathLst>
                <a:path w="23618" h="33705" extrusionOk="0">
                  <a:moveTo>
                    <a:pt x="14676" y="1"/>
                  </a:moveTo>
                  <a:cubicBezTo>
                    <a:pt x="14518" y="1"/>
                    <a:pt x="14375" y="83"/>
                    <a:pt x="14286" y="230"/>
                  </a:cubicBezTo>
                  <a:cubicBezTo>
                    <a:pt x="14187" y="409"/>
                    <a:pt x="14227" y="628"/>
                    <a:pt x="14406" y="787"/>
                  </a:cubicBezTo>
                  <a:cubicBezTo>
                    <a:pt x="14485" y="847"/>
                    <a:pt x="14565" y="907"/>
                    <a:pt x="14664" y="966"/>
                  </a:cubicBezTo>
                  <a:cubicBezTo>
                    <a:pt x="17530" y="2817"/>
                    <a:pt x="19619" y="5324"/>
                    <a:pt x="20912" y="8447"/>
                  </a:cubicBezTo>
                  <a:cubicBezTo>
                    <a:pt x="22941" y="13362"/>
                    <a:pt x="22862" y="18256"/>
                    <a:pt x="20713" y="23111"/>
                  </a:cubicBezTo>
                  <a:cubicBezTo>
                    <a:pt x="19778" y="25240"/>
                    <a:pt x="18445" y="27090"/>
                    <a:pt x="16714" y="28662"/>
                  </a:cubicBezTo>
                  <a:cubicBezTo>
                    <a:pt x="13829" y="31288"/>
                    <a:pt x="10446" y="32721"/>
                    <a:pt x="6507" y="32800"/>
                  </a:cubicBezTo>
                  <a:cubicBezTo>
                    <a:pt x="6451" y="32801"/>
                    <a:pt x="6395" y="32801"/>
                    <a:pt x="6339" y="32801"/>
                  </a:cubicBezTo>
                  <a:cubicBezTo>
                    <a:pt x="4607" y="32801"/>
                    <a:pt x="2913" y="32502"/>
                    <a:pt x="1274" y="31885"/>
                  </a:cubicBezTo>
                  <a:cubicBezTo>
                    <a:pt x="1115" y="31806"/>
                    <a:pt x="936" y="31746"/>
                    <a:pt x="777" y="31686"/>
                  </a:cubicBezTo>
                  <a:cubicBezTo>
                    <a:pt x="697" y="31666"/>
                    <a:pt x="618" y="31646"/>
                    <a:pt x="518" y="31626"/>
                  </a:cubicBezTo>
                  <a:cubicBezTo>
                    <a:pt x="319" y="31626"/>
                    <a:pt x="160" y="31706"/>
                    <a:pt x="80" y="31885"/>
                  </a:cubicBezTo>
                  <a:cubicBezTo>
                    <a:pt x="1" y="32064"/>
                    <a:pt x="41" y="32243"/>
                    <a:pt x="220" y="32363"/>
                  </a:cubicBezTo>
                  <a:cubicBezTo>
                    <a:pt x="478" y="32522"/>
                    <a:pt x="757" y="32681"/>
                    <a:pt x="1036" y="32780"/>
                  </a:cubicBezTo>
                  <a:cubicBezTo>
                    <a:pt x="2428" y="33278"/>
                    <a:pt x="3881" y="33596"/>
                    <a:pt x="5373" y="33676"/>
                  </a:cubicBezTo>
                  <a:cubicBezTo>
                    <a:pt x="5707" y="33695"/>
                    <a:pt x="6039" y="33705"/>
                    <a:pt x="6368" y="33705"/>
                  </a:cubicBezTo>
                  <a:cubicBezTo>
                    <a:pt x="9742" y="33705"/>
                    <a:pt x="12848" y="32685"/>
                    <a:pt x="15639" y="30691"/>
                  </a:cubicBezTo>
                  <a:cubicBezTo>
                    <a:pt x="18902" y="28383"/>
                    <a:pt x="21091" y="25240"/>
                    <a:pt x="22344" y="21459"/>
                  </a:cubicBezTo>
                  <a:cubicBezTo>
                    <a:pt x="22703" y="20325"/>
                    <a:pt x="22961" y="19171"/>
                    <a:pt x="23100" y="17978"/>
                  </a:cubicBezTo>
                  <a:cubicBezTo>
                    <a:pt x="23618" y="13720"/>
                    <a:pt x="22862" y="9721"/>
                    <a:pt x="20693" y="6000"/>
                  </a:cubicBezTo>
                  <a:cubicBezTo>
                    <a:pt x="19320" y="3613"/>
                    <a:pt x="17450" y="1663"/>
                    <a:pt x="15122" y="190"/>
                  </a:cubicBezTo>
                  <a:cubicBezTo>
                    <a:pt x="15023" y="131"/>
                    <a:pt x="14943" y="71"/>
                    <a:pt x="14844" y="31"/>
                  </a:cubicBezTo>
                  <a:cubicBezTo>
                    <a:pt x="14787" y="11"/>
                    <a:pt x="14730" y="1"/>
                    <a:pt x="14676"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22" name="Google Shape;348;p5"/>
            <p:cNvSpPr/>
            <p:nvPr/>
          </p:nvSpPr>
          <p:spPr>
            <a:xfrm>
              <a:off x="6130400" y="766775"/>
              <a:ext cx="473550" cy="680625"/>
            </a:xfrm>
            <a:custGeom>
              <a:avLst/>
              <a:ahLst/>
              <a:rect l="l" t="t" r="r" b="b"/>
              <a:pathLst>
                <a:path w="18942" h="27225" extrusionOk="0">
                  <a:moveTo>
                    <a:pt x="12068" y="0"/>
                  </a:moveTo>
                  <a:cubicBezTo>
                    <a:pt x="11822" y="0"/>
                    <a:pt x="11606" y="197"/>
                    <a:pt x="11639" y="462"/>
                  </a:cubicBezTo>
                  <a:cubicBezTo>
                    <a:pt x="11659" y="602"/>
                    <a:pt x="11739" y="741"/>
                    <a:pt x="11838" y="840"/>
                  </a:cubicBezTo>
                  <a:cubicBezTo>
                    <a:pt x="11997" y="1000"/>
                    <a:pt x="12196" y="1159"/>
                    <a:pt x="12356" y="1318"/>
                  </a:cubicBezTo>
                  <a:cubicBezTo>
                    <a:pt x="14683" y="3487"/>
                    <a:pt x="16375" y="6053"/>
                    <a:pt x="17250" y="9117"/>
                  </a:cubicBezTo>
                  <a:cubicBezTo>
                    <a:pt x="18046" y="11823"/>
                    <a:pt x="18046" y="14529"/>
                    <a:pt x="17190" y="17295"/>
                  </a:cubicBezTo>
                  <a:cubicBezTo>
                    <a:pt x="16434" y="19563"/>
                    <a:pt x="15121" y="21513"/>
                    <a:pt x="13231" y="23084"/>
                  </a:cubicBezTo>
                  <a:cubicBezTo>
                    <a:pt x="10744" y="25134"/>
                    <a:pt x="7839" y="26128"/>
                    <a:pt x="4636" y="26308"/>
                  </a:cubicBezTo>
                  <a:cubicBezTo>
                    <a:pt x="4363" y="26324"/>
                    <a:pt x="4090" y="26332"/>
                    <a:pt x="3817" y="26332"/>
                  </a:cubicBezTo>
                  <a:cubicBezTo>
                    <a:pt x="2797" y="26332"/>
                    <a:pt x="1780" y="26221"/>
                    <a:pt x="776" y="26049"/>
                  </a:cubicBezTo>
                  <a:cubicBezTo>
                    <a:pt x="716" y="26039"/>
                    <a:pt x="652" y="26034"/>
                    <a:pt x="587" y="26034"/>
                  </a:cubicBezTo>
                  <a:cubicBezTo>
                    <a:pt x="522" y="26034"/>
                    <a:pt x="458" y="26039"/>
                    <a:pt x="398" y="26049"/>
                  </a:cubicBezTo>
                  <a:cubicBezTo>
                    <a:pt x="179" y="26089"/>
                    <a:pt x="60" y="26228"/>
                    <a:pt x="20" y="26427"/>
                  </a:cubicBezTo>
                  <a:cubicBezTo>
                    <a:pt x="0" y="26606"/>
                    <a:pt x="100" y="26765"/>
                    <a:pt x="298" y="26845"/>
                  </a:cubicBezTo>
                  <a:cubicBezTo>
                    <a:pt x="557" y="26924"/>
                    <a:pt x="816" y="27024"/>
                    <a:pt x="1074" y="27044"/>
                  </a:cubicBezTo>
                  <a:cubicBezTo>
                    <a:pt x="1976" y="27117"/>
                    <a:pt x="2878" y="27225"/>
                    <a:pt x="3795" y="27225"/>
                  </a:cubicBezTo>
                  <a:cubicBezTo>
                    <a:pt x="3870" y="27225"/>
                    <a:pt x="3944" y="27224"/>
                    <a:pt x="4019" y="27223"/>
                  </a:cubicBezTo>
                  <a:cubicBezTo>
                    <a:pt x="7143" y="27203"/>
                    <a:pt x="10068" y="26387"/>
                    <a:pt x="12674" y="24636"/>
                  </a:cubicBezTo>
                  <a:cubicBezTo>
                    <a:pt x="15101" y="23005"/>
                    <a:pt x="16832" y="20816"/>
                    <a:pt x="17867" y="18090"/>
                  </a:cubicBezTo>
                  <a:cubicBezTo>
                    <a:pt x="18703" y="15882"/>
                    <a:pt x="18941" y="13574"/>
                    <a:pt x="18623" y="11226"/>
                  </a:cubicBezTo>
                  <a:cubicBezTo>
                    <a:pt x="17986" y="6750"/>
                    <a:pt x="15818" y="3128"/>
                    <a:pt x="12455" y="184"/>
                  </a:cubicBezTo>
                  <a:cubicBezTo>
                    <a:pt x="12376" y="124"/>
                    <a:pt x="12296" y="64"/>
                    <a:pt x="12216" y="25"/>
                  </a:cubicBezTo>
                  <a:cubicBezTo>
                    <a:pt x="12167" y="8"/>
                    <a:pt x="12117" y="0"/>
                    <a:pt x="12068" y="0"/>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23" name="Google Shape;349;p5"/>
            <p:cNvSpPr/>
            <p:nvPr/>
          </p:nvSpPr>
          <p:spPr>
            <a:xfrm>
              <a:off x="6154750" y="842225"/>
              <a:ext cx="351700" cy="515475"/>
            </a:xfrm>
            <a:custGeom>
              <a:avLst/>
              <a:ahLst/>
              <a:rect l="l" t="t" r="r" b="b"/>
              <a:pathLst>
                <a:path w="14068" h="20619" extrusionOk="0">
                  <a:moveTo>
                    <a:pt x="9655" y="1"/>
                  </a:moveTo>
                  <a:cubicBezTo>
                    <a:pt x="9544" y="1"/>
                    <a:pt x="9437" y="46"/>
                    <a:pt x="9352" y="130"/>
                  </a:cubicBezTo>
                  <a:cubicBezTo>
                    <a:pt x="9173" y="289"/>
                    <a:pt x="9173" y="528"/>
                    <a:pt x="9312" y="727"/>
                  </a:cubicBezTo>
                  <a:cubicBezTo>
                    <a:pt x="9392" y="827"/>
                    <a:pt x="9491" y="926"/>
                    <a:pt x="9571" y="1006"/>
                  </a:cubicBezTo>
                  <a:cubicBezTo>
                    <a:pt x="11222" y="2757"/>
                    <a:pt x="12337" y="4786"/>
                    <a:pt x="12814" y="7134"/>
                  </a:cubicBezTo>
                  <a:cubicBezTo>
                    <a:pt x="13292" y="9521"/>
                    <a:pt x="13033" y="11849"/>
                    <a:pt x="11959" y="14038"/>
                  </a:cubicBezTo>
                  <a:cubicBezTo>
                    <a:pt x="10765" y="16425"/>
                    <a:pt x="8875" y="18077"/>
                    <a:pt x="6368" y="19012"/>
                  </a:cubicBezTo>
                  <a:cubicBezTo>
                    <a:pt x="5131" y="19476"/>
                    <a:pt x="3854" y="19711"/>
                    <a:pt x="2551" y="19711"/>
                  </a:cubicBezTo>
                  <a:cubicBezTo>
                    <a:pt x="2010" y="19711"/>
                    <a:pt x="1465" y="19671"/>
                    <a:pt x="916" y="19589"/>
                  </a:cubicBezTo>
                  <a:cubicBezTo>
                    <a:pt x="813" y="19577"/>
                    <a:pt x="709" y="19566"/>
                    <a:pt x="606" y="19566"/>
                  </a:cubicBezTo>
                  <a:cubicBezTo>
                    <a:pt x="530" y="19566"/>
                    <a:pt x="455" y="19572"/>
                    <a:pt x="379" y="19589"/>
                  </a:cubicBezTo>
                  <a:cubicBezTo>
                    <a:pt x="160" y="19629"/>
                    <a:pt x="1" y="19828"/>
                    <a:pt x="1" y="20046"/>
                  </a:cubicBezTo>
                  <a:cubicBezTo>
                    <a:pt x="1" y="20206"/>
                    <a:pt x="120" y="20345"/>
                    <a:pt x="359" y="20405"/>
                  </a:cubicBezTo>
                  <a:cubicBezTo>
                    <a:pt x="558" y="20464"/>
                    <a:pt x="777" y="20504"/>
                    <a:pt x="996" y="20524"/>
                  </a:cubicBezTo>
                  <a:cubicBezTo>
                    <a:pt x="1513" y="20584"/>
                    <a:pt x="2033" y="20618"/>
                    <a:pt x="2553" y="20618"/>
                  </a:cubicBezTo>
                  <a:cubicBezTo>
                    <a:pt x="3233" y="20618"/>
                    <a:pt x="3912" y="20560"/>
                    <a:pt x="4577" y="20424"/>
                  </a:cubicBezTo>
                  <a:cubicBezTo>
                    <a:pt x="8934" y="19589"/>
                    <a:pt x="11879" y="17082"/>
                    <a:pt x="13192" y="13520"/>
                  </a:cubicBezTo>
                  <a:cubicBezTo>
                    <a:pt x="13908" y="11352"/>
                    <a:pt x="14068" y="9561"/>
                    <a:pt x="13849" y="7910"/>
                  </a:cubicBezTo>
                  <a:cubicBezTo>
                    <a:pt x="13471" y="4945"/>
                    <a:pt x="12177" y="2418"/>
                    <a:pt x="10108" y="270"/>
                  </a:cubicBezTo>
                  <a:cubicBezTo>
                    <a:pt x="10068" y="210"/>
                    <a:pt x="10009" y="150"/>
                    <a:pt x="9949" y="110"/>
                  </a:cubicBezTo>
                  <a:cubicBezTo>
                    <a:pt x="9856" y="36"/>
                    <a:pt x="9754" y="1"/>
                    <a:pt x="9655"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24" name="Google Shape;350;p5"/>
            <p:cNvSpPr/>
            <p:nvPr/>
          </p:nvSpPr>
          <p:spPr>
            <a:xfrm>
              <a:off x="6193050" y="900900"/>
              <a:ext cx="226350" cy="351800"/>
            </a:xfrm>
            <a:custGeom>
              <a:avLst/>
              <a:ahLst/>
              <a:rect l="l" t="t" r="r" b="b"/>
              <a:pathLst>
                <a:path w="9054" h="14072" extrusionOk="0">
                  <a:moveTo>
                    <a:pt x="5665" y="1"/>
                  </a:moveTo>
                  <a:cubicBezTo>
                    <a:pt x="5547" y="1"/>
                    <a:pt x="5436" y="48"/>
                    <a:pt x="5353" y="131"/>
                  </a:cubicBezTo>
                  <a:cubicBezTo>
                    <a:pt x="5214" y="270"/>
                    <a:pt x="5174" y="469"/>
                    <a:pt x="5273" y="668"/>
                  </a:cubicBezTo>
                  <a:cubicBezTo>
                    <a:pt x="5333" y="748"/>
                    <a:pt x="5413" y="827"/>
                    <a:pt x="5472" y="907"/>
                  </a:cubicBezTo>
                  <a:cubicBezTo>
                    <a:pt x="5831" y="1345"/>
                    <a:pt x="6209" y="1763"/>
                    <a:pt x="6527" y="2240"/>
                  </a:cubicBezTo>
                  <a:cubicBezTo>
                    <a:pt x="7462" y="3633"/>
                    <a:pt x="8079" y="5165"/>
                    <a:pt x="8079" y="6856"/>
                  </a:cubicBezTo>
                  <a:cubicBezTo>
                    <a:pt x="8079" y="9462"/>
                    <a:pt x="6905" y="11353"/>
                    <a:pt x="4557" y="12487"/>
                  </a:cubicBezTo>
                  <a:cubicBezTo>
                    <a:pt x="3508" y="12976"/>
                    <a:pt x="2396" y="13174"/>
                    <a:pt x="1251" y="13174"/>
                  </a:cubicBezTo>
                  <a:cubicBezTo>
                    <a:pt x="1093" y="13174"/>
                    <a:pt x="935" y="13170"/>
                    <a:pt x="777" y="13163"/>
                  </a:cubicBezTo>
                  <a:cubicBezTo>
                    <a:pt x="658" y="13143"/>
                    <a:pt x="538" y="13143"/>
                    <a:pt x="419" y="13143"/>
                  </a:cubicBezTo>
                  <a:cubicBezTo>
                    <a:pt x="200" y="13163"/>
                    <a:pt x="21" y="13342"/>
                    <a:pt x="21" y="13561"/>
                  </a:cubicBezTo>
                  <a:cubicBezTo>
                    <a:pt x="1" y="13760"/>
                    <a:pt x="140" y="13959"/>
                    <a:pt x="379" y="14019"/>
                  </a:cubicBezTo>
                  <a:cubicBezTo>
                    <a:pt x="419" y="14039"/>
                    <a:pt x="478" y="14039"/>
                    <a:pt x="538" y="14039"/>
                  </a:cubicBezTo>
                  <a:cubicBezTo>
                    <a:pt x="812" y="14060"/>
                    <a:pt x="1085" y="14071"/>
                    <a:pt x="1357" y="14071"/>
                  </a:cubicBezTo>
                  <a:cubicBezTo>
                    <a:pt x="2582" y="14071"/>
                    <a:pt x="3775" y="13843"/>
                    <a:pt x="4915" y="13322"/>
                  </a:cubicBezTo>
                  <a:cubicBezTo>
                    <a:pt x="6865" y="12427"/>
                    <a:pt x="8178" y="10955"/>
                    <a:pt x="8755" y="8846"/>
                  </a:cubicBezTo>
                  <a:cubicBezTo>
                    <a:pt x="9014" y="7871"/>
                    <a:pt x="9054" y="6876"/>
                    <a:pt x="8914" y="5881"/>
                  </a:cubicBezTo>
                  <a:cubicBezTo>
                    <a:pt x="8596" y="3673"/>
                    <a:pt x="7562" y="1822"/>
                    <a:pt x="6049" y="191"/>
                  </a:cubicBezTo>
                  <a:cubicBezTo>
                    <a:pt x="6010" y="151"/>
                    <a:pt x="5950" y="111"/>
                    <a:pt x="5910" y="71"/>
                  </a:cubicBezTo>
                  <a:cubicBezTo>
                    <a:pt x="5829" y="23"/>
                    <a:pt x="5745" y="1"/>
                    <a:pt x="5665" y="1"/>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425" name="Google Shape;351;p5"/>
          <p:cNvSpPr/>
          <p:nvPr/>
        </p:nvSpPr>
        <p:spPr>
          <a:xfrm rot="-1265962" flipH="1">
            <a:off x="5767650" y="2693403"/>
            <a:ext cx="2807596" cy="2196272"/>
          </a:xfrm>
          <a:custGeom>
            <a:avLst/>
            <a:ahLst/>
            <a:rect l="l" t="t" r="r" b="b"/>
            <a:pathLst>
              <a:path w="92280" h="72187" extrusionOk="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68" name="Google Shape;352;p5"/>
          <p:cNvGrpSpPr/>
          <p:nvPr/>
        </p:nvGrpSpPr>
        <p:grpSpPr>
          <a:xfrm>
            <a:off x="1720546" y="3068048"/>
            <a:ext cx="1562427" cy="1693601"/>
            <a:chOff x="2683071" y="3068048"/>
            <a:chExt cx="1562427" cy="1693601"/>
          </a:xfrm>
        </p:grpSpPr>
        <p:sp>
          <p:nvSpPr>
            <p:cNvPr id="1049426" name="Google Shape;353;p5"/>
            <p:cNvSpPr/>
            <p:nvPr/>
          </p:nvSpPr>
          <p:spPr>
            <a:xfrm>
              <a:off x="2863164" y="3199452"/>
              <a:ext cx="1264012" cy="1562181"/>
            </a:xfrm>
            <a:custGeom>
              <a:avLst/>
              <a:ahLst/>
              <a:rect l="l" t="t" r="r" b="b"/>
              <a:pathLst>
                <a:path w="26881" h="33222" extrusionOk="0">
                  <a:moveTo>
                    <a:pt x="9335" y="18405"/>
                  </a:moveTo>
                  <a:cubicBezTo>
                    <a:pt x="9327" y="18416"/>
                    <a:pt x="9319" y="18428"/>
                    <a:pt x="9312" y="18439"/>
                  </a:cubicBezTo>
                  <a:cubicBezTo>
                    <a:pt x="9319" y="18429"/>
                    <a:pt x="9327" y="18417"/>
                    <a:pt x="9335" y="18405"/>
                  </a:cubicBezTo>
                  <a:close/>
                  <a:moveTo>
                    <a:pt x="8914" y="18817"/>
                  </a:moveTo>
                  <a:lnTo>
                    <a:pt x="8914" y="18817"/>
                  </a:lnTo>
                  <a:cubicBezTo>
                    <a:pt x="8904" y="18836"/>
                    <a:pt x="8895" y="18854"/>
                    <a:pt x="8887" y="18871"/>
                  </a:cubicBezTo>
                  <a:lnTo>
                    <a:pt x="8887" y="18871"/>
                  </a:lnTo>
                  <a:lnTo>
                    <a:pt x="8914" y="18817"/>
                  </a:lnTo>
                  <a:close/>
                  <a:moveTo>
                    <a:pt x="7761" y="25656"/>
                  </a:moveTo>
                  <a:lnTo>
                    <a:pt x="7760" y="25661"/>
                  </a:lnTo>
                  <a:cubicBezTo>
                    <a:pt x="7760" y="25660"/>
                    <a:pt x="7761" y="25658"/>
                    <a:pt x="7761" y="25656"/>
                  </a:cubicBezTo>
                  <a:close/>
                  <a:moveTo>
                    <a:pt x="7641" y="25801"/>
                  </a:moveTo>
                  <a:lnTo>
                    <a:pt x="7641" y="25801"/>
                  </a:lnTo>
                  <a:cubicBezTo>
                    <a:pt x="7633" y="25805"/>
                    <a:pt x="7626" y="25810"/>
                    <a:pt x="7619" y="25814"/>
                  </a:cubicBezTo>
                  <a:lnTo>
                    <a:pt x="7619" y="25814"/>
                  </a:lnTo>
                  <a:cubicBezTo>
                    <a:pt x="7626" y="25811"/>
                    <a:pt x="7633" y="25807"/>
                    <a:pt x="7641" y="25801"/>
                  </a:cubicBezTo>
                  <a:close/>
                  <a:moveTo>
                    <a:pt x="2945" y="27653"/>
                  </a:moveTo>
                  <a:cubicBezTo>
                    <a:pt x="2938" y="27674"/>
                    <a:pt x="2932" y="27694"/>
                    <a:pt x="2925" y="27711"/>
                  </a:cubicBezTo>
                  <a:cubicBezTo>
                    <a:pt x="2934" y="27689"/>
                    <a:pt x="2941" y="27670"/>
                    <a:pt x="2945" y="27653"/>
                  </a:cubicBezTo>
                  <a:close/>
                  <a:moveTo>
                    <a:pt x="3400" y="31173"/>
                  </a:moveTo>
                  <a:cubicBezTo>
                    <a:pt x="3395" y="31179"/>
                    <a:pt x="3389" y="31186"/>
                    <a:pt x="3383" y="31192"/>
                  </a:cubicBezTo>
                  <a:cubicBezTo>
                    <a:pt x="3389" y="31186"/>
                    <a:pt x="3395" y="31180"/>
                    <a:pt x="3400" y="31173"/>
                  </a:cubicBezTo>
                  <a:close/>
                  <a:moveTo>
                    <a:pt x="2686" y="31829"/>
                  </a:moveTo>
                  <a:cubicBezTo>
                    <a:pt x="2666" y="31909"/>
                    <a:pt x="2587" y="31988"/>
                    <a:pt x="2468" y="32068"/>
                  </a:cubicBezTo>
                  <a:cubicBezTo>
                    <a:pt x="2507" y="31968"/>
                    <a:pt x="2587" y="31889"/>
                    <a:pt x="2686" y="31829"/>
                  </a:cubicBezTo>
                  <a:close/>
                  <a:moveTo>
                    <a:pt x="2249" y="31929"/>
                  </a:moveTo>
                  <a:cubicBezTo>
                    <a:pt x="2288" y="31968"/>
                    <a:pt x="2308" y="32048"/>
                    <a:pt x="2288" y="32147"/>
                  </a:cubicBezTo>
                  <a:cubicBezTo>
                    <a:pt x="2229" y="32187"/>
                    <a:pt x="2149" y="32227"/>
                    <a:pt x="2090" y="32247"/>
                  </a:cubicBezTo>
                  <a:cubicBezTo>
                    <a:pt x="2090" y="32207"/>
                    <a:pt x="2090" y="32187"/>
                    <a:pt x="2090" y="32147"/>
                  </a:cubicBezTo>
                  <a:cubicBezTo>
                    <a:pt x="2149" y="32088"/>
                    <a:pt x="2189" y="32008"/>
                    <a:pt x="2249" y="31929"/>
                  </a:cubicBezTo>
                  <a:close/>
                  <a:moveTo>
                    <a:pt x="25318" y="0"/>
                  </a:moveTo>
                  <a:cubicBezTo>
                    <a:pt x="25303" y="0"/>
                    <a:pt x="25289" y="5"/>
                    <a:pt x="25269" y="15"/>
                  </a:cubicBezTo>
                  <a:cubicBezTo>
                    <a:pt x="25265" y="11"/>
                    <a:pt x="25261" y="10"/>
                    <a:pt x="25257" y="10"/>
                  </a:cubicBezTo>
                  <a:cubicBezTo>
                    <a:pt x="25241" y="10"/>
                    <a:pt x="25225" y="39"/>
                    <a:pt x="25209" y="55"/>
                  </a:cubicBezTo>
                  <a:lnTo>
                    <a:pt x="25149" y="115"/>
                  </a:lnTo>
                  <a:cubicBezTo>
                    <a:pt x="25070" y="214"/>
                    <a:pt x="24990" y="333"/>
                    <a:pt x="24911" y="473"/>
                  </a:cubicBezTo>
                  <a:cubicBezTo>
                    <a:pt x="24897" y="478"/>
                    <a:pt x="24887" y="481"/>
                    <a:pt x="24880" y="481"/>
                  </a:cubicBezTo>
                  <a:cubicBezTo>
                    <a:pt x="24814" y="481"/>
                    <a:pt x="25002" y="254"/>
                    <a:pt x="24930" y="254"/>
                  </a:cubicBezTo>
                  <a:cubicBezTo>
                    <a:pt x="24791" y="532"/>
                    <a:pt x="24632" y="711"/>
                    <a:pt x="24274" y="1010"/>
                  </a:cubicBezTo>
                  <a:lnTo>
                    <a:pt x="24294" y="930"/>
                  </a:lnTo>
                  <a:lnTo>
                    <a:pt x="24294" y="930"/>
                  </a:lnTo>
                  <a:cubicBezTo>
                    <a:pt x="24035" y="1209"/>
                    <a:pt x="23936" y="1308"/>
                    <a:pt x="23796" y="1448"/>
                  </a:cubicBezTo>
                  <a:cubicBezTo>
                    <a:pt x="23657" y="1587"/>
                    <a:pt x="23518" y="1706"/>
                    <a:pt x="23379" y="1806"/>
                  </a:cubicBezTo>
                  <a:cubicBezTo>
                    <a:pt x="23100" y="2044"/>
                    <a:pt x="22821" y="2283"/>
                    <a:pt x="22423" y="2641"/>
                  </a:cubicBezTo>
                  <a:lnTo>
                    <a:pt x="22563" y="2681"/>
                  </a:lnTo>
                  <a:cubicBezTo>
                    <a:pt x="22404" y="2840"/>
                    <a:pt x="22344" y="2840"/>
                    <a:pt x="22244" y="2900"/>
                  </a:cubicBezTo>
                  <a:cubicBezTo>
                    <a:pt x="22237" y="2956"/>
                    <a:pt x="22247" y="2978"/>
                    <a:pt x="22268" y="2978"/>
                  </a:cubicBezTo>
                  <a:cubicBezTo>
                    <a:pt x="22344" y="2978"/>
                    <a:pt x="22566" y="2682"/>
                    <a:pt x="22650" y="2682"/>
                  </a:cubicBezTo>
                  <a:cubicBezTo>
                    <a:pt x="22673" y="2682"/>
                    <a:pt x="22686" y="2705"/>
                    <a:pt x="22682" y="2761"/>
                  </a:cubicBezTo>
                  <a:cubicBezTo>
                    <a:pt x="22291" y="2800"/>
                    <a:pt x="21593" y="3896"/>
                    <a:pt x="21248" y="3896"/>
                  </a:cubicBezTo>
                  <a:cubicBezTo>
                    <a:pt x="21241" y="3896"/>
                    <a:pt x="21236" y="3896"/>
                    <a:pt x="21230" y="3895"/>
                  </a:cubicBezTo>
                  <a:lnTo>
                    <a:pt x="21230" y="3895"/>
                  </a:lnTo>
                  <a:cubicBezTo>
                    <a:pt x="20991" y="4153"/>
                    <a:pt x="21389" y="3915"/>
                    <a:pt x="21150" y="4173"/>
                  </a:cubicBezTo>
                  <a:lnTo>
                    <a:pt x="21031" y="4193"/>
                  </a:lnTo>
                  <a:lnTo>
                    <a:pt x="21051" y="4333"/>
                  </a:lnTo>
                  <a:cubicBezTo>
                    <a:pt x="20922" y="4447"/>
                    <a:pt x="20814" y="4489"/>
                    <a:pt x="20741" y="4489"/>
                  </a:cubicBezTo>
                  <a:cubicBezTo>
                    <a:pt x="20712" y="4489"/>
                    <a:pt x="20689" y="4483"/>
                    <a:pt x="20673" y="4472"/>
                  </a:cubicBezTo>
                  <a:cubicBezTo>
                    <a:pt x="20712" y="4432"/>
                    <a:pt x="20772" y="4333"/>
                    <a:pt x="20812" y="4293"/>
                  </a:cubicBezTo>
                  <a:lnTo>
                    <a:pt x="20812" y="4293"/>
                  </a:lnTo>
                  <a:cubicBezTo>
                    <a:pt x="20553" y="4432"/>
                    <a:pt x="20295" y="4870"/>
                    <a:pt x="20195" y="4989"/>
                  </a:cubicBezTo>
                  <a:lnTo>
                    <a:pt x="20434" y="4790"/>
                  </a:lnTo>
                  <a:lnTo>
                    <a:pt x="20434" y="4790"/>
                  </a:lnTo>
                  <a:cubicBezTo>
                    <a:pt x="20135" y="5168"/>
                    <a:pt x="19777" y="5566"/>
                    <a:pt x="19419" y="5964"/>
                  </a:cubicBezTo>
                  <a:cubicBezTo>
                    <a:pt x="19081" y="6362"/>
                    <a:pt x="18743" y="6780"/>
                    <a:pt x="18504" y="7178"/>
                  </a:cubicBezTo>
                  <a:lnTo>
                    <a:pt x="18584" y="7178"/>
                  </a:lnTo>
                  <a:cubicBezTo>
                    <a:pt x="18205" y="7775"/>
                    <a:pt x="18166" y="7556"/>
                    <a:pt x="17708" y="8192"/>
                  </a:cubicBezTo>
                  <a:lnTo>
                    <a:pt x="17708" y="8153"/>
                  </a:lnTo>
                  <a:cubicBezTo>
                    <a:pt x="17648" y="8312"/>
                    <a:pt x="17549" y="8491"/>
                    <a:pt x="17410" y="8650"/>
                  </a:cubicBezTo>
                  <a:cubicBezTo>
                    <a:pt x="17422" y="8607"/>
                    <a:pt x="17414" y="8592"/>
                    <a:pt x="17394" y="8592"/>
                  </a:cubicBezTo>
                  <a:cubicBezTo>
                    <a:pt x="17345" y="8592"/>
                    <a:pt x="17221" y="8689"/>
                    <a:pt x="17174" y="8689"/>
                  </a:cubicBezTo>
                  <a:cubicBezTo>
                    <a:pt x="17152" y="8689"/>
                    <a:pt x="17146" y="8669"/>
                    <a:pt x="17171" y="8610"/>
                  </a:cubicBezTo>
                  <a:lnTo>
                    <a:pt x="17171" y="8610"/>
                  </a:lnTo>
                  <a:cubicBezTo>
                    <a:pt x="16773" y="9267"/>
                    <a:pt x="16992" y="8968"/>
                    <a:pt x="16833" y="9486"/>
                  </a:cubicBezTo>
                  <a:lnTo>
                    <a:pt x="16693" y="9525"/>
                  </a:lnTo>
                  <a:cubicBezTo>
                    <a:pt x="16634" y="9705"/>
                    <a:pt x="16673" y="9744"/>
                    <a:pt x="16435" y="10063"/>
                  </a:cubicBezTo>
                  <a:cubicBezTo>
                    <a:pt x="16479" y="9968"/>
                    <a:pt x="16467" y="9943"/>
                    <a:pt x="16435" y="9943"/>
                  </a:cubicBezTo>
                  <a:cubicBezTo>
                    <a:pt x="16401" y="9943"/>
                    <a:pt x="16346" y="9970"/>
                    <a:pt x="16311" y="9970"/>
                  </a:cubicBezTo>
                  <a:cubicBezTo>
                    <a:pt x="16274" y="9970"/>
                    <a:pt x="16260" y="9941"/>
                    <a:pt x="16315" y="9824"/>
                  </a:cubicBezTo>
                  <a:lnTo>
                    <a:pt x="16315" y="9824"/>
                  </a:lnTo>
                  <a:cubicBezTo>
                    <a:pt x="15619" y="10321"/>
                    <a:pt x="15718" y="10898"/>
                    <a:pt x="15221" y="10998"/>
                  </a:cubicBezTo>
                  <a:cubicBezTo>
                    <a:pt x="15217" y="11091"/>
                    <a:pt x="15239" y="11128"/>
                    <a:pt x="15275" y="11128"/>
                  </a:cubicBezTo>
                  <a:cubicBezTo>
                    <a:pt x="15398" y="11128"/>
                    <a:pt x="15690" y="10710"/>
                    <a:pt x="15709" y="10710"/>
                  </a:cubicBezTo>
                  <a:cubicBezTo>
                    <a:pt x="15712" y="10710"/>
                    <a:pt x="15709" y="10719"/>
                    <a:pt x="15699" y="10739"/>
                  </a:cubicBezTo>
                  <a:cubicBezTo>
                    <a:pt x="15713" y="10733"/>
                    <a:pt x="15725" y="10730"/>
                    <a:pt x="15735" y="10730"/>
                  </a:cubicBezTo>
                  <a:cubicBezTo>
                    <a:pt x="15842" y="10730"/>
                    <a:pt x="15644" y="11112"/>
                    <a:pt x="15480" y="11276"/>
                  </a:cubicBezTo>
                  <a:cubicBezTo>
                    <a:pt x="15321" y="11475"/>
                    <a:pt x="14942" y="11416"/>
                    <a:pt x="14525" y="11933"/>
                  </a:cubicBezTo>
                  <a:cubicBezTo>
                    <a:pt x="14564" y="11873"/>
                    <a:pt x="14564" y="11873"/>
                    <a:pt x="14604" y="11814"/>
                  </a:cubicBezTo>
                  <a:lnTo>
                    <a:pt x="14604" y="11814"/>
                  </a:lnTo>
                  <a:cubicBezTo>
                    <a:pt x="14385" y="11973"/>
                    <a:pt x="14365" y="12251"/>
                    <a:pt x="14087" y="12410"/>
                  </a:cubicBezTo>
                  <a:cubicBezTo>
                    <a:pt x="14107" y="12649"/>
                    <a:pt x="13848" y="12709"/>
                    <a:pt x="13968" y="12888"/>
                  </a:cubicBezTo>
                  <a:lnTo>
                    <a:pt x="14306" y="12391"/>
                  </a:lnTo>
                  <a:lnTo>
                    <a:pt x="14306" y="12391"/>
                  </a:lnTo>
                  <a:cubicBezTo>
                    <a:pt x="14147" y="12689"/>
                    <a:pt x="14127" y="13087"/>
                    <a:pt x="13689" y="13465"/>
                  </a:cubicBezTo>
                  <a:cubicBezTo>
                    <a:pt x="13689" y="13405"/>
                    <a:pt x="13749" y="13226"/>
                    <a:pt x="13789" y="13127"/>
                  </a:cubicBezTo>
                  <a:lnTo>
                    <a:pt x="13789" y="13127"/>
                  </a:lnTo>
                  <a:cubicBezTo>
                    <a:pt x="13649" y="13206"/>
                    <a:pt x="13629" y="13405"/>
                    <a:pt x="13470" y="13485"/>
                  </a:cubicBezTo>
                  <a:cubicBezTo>
                    <a:pt x="13351" y="13326"/>
                    <a:pt x="13888" y="12888"/>
                    <a:pt x="13987" y="12490"/>
                  </a:cubicBezTo>
                  <a:lnTo>
                    <a:pt x="13987" y="12490"/>
                  </a:lnTo>
                  <a:cubicBezTo>
                    <a:pt x="13846" y="12569"/>
                    <a:pt x="13741" y="12935"/>
                    <a:pt x="13674" y="12935"/>
                  </a:cubicBezTo>
                  <a:cubicBezTo>
                    <a:pt x="13657" y="12935"/>
                    <a:pt x="13642" y="12910"/>
                    <a:pt x="13629" y="12848"/>
                  </a:cubicBezTo>
                  <a:lnTo>
                    <a:pt x="13629" y="12848"/>
                  </a:lnTo>
                  <a:cubicBezTo>
                    <a:pt x="13689" y="13246"/>
                    <a:pt x="13192" y="13346"/>
                    <a:pt x="13092" y="13823"/>
                  </a:cubicBezTo>
                  <a:lnTo>
                    <a:pt x="13013" y="13724"/>
                  </a:lnTo>
                  <a:cubicBezTo>
                    <a:pt x="12993" y="13803"/>
                    <a:pt x="12933" y="13942"/>
                    <a:pt x="12853" y="14042"/>
                  </a:cubicBezTo>
                  <a:lnTo>
                    <a:pt x="12873" y="13763"/>
                  </a:lnTo>
                  <a:lnTo>
                    <a:pt x="12873" y="13763"/>
                  </a:lnTo>
                  <a:cubicBezTo>
                    <a:pt x="12754" y="14141"/>
                    <a:pt x="12356" y="14241"/>
                    <a:pt x="12197" y="14559"/>
                  </a:cubicBezTo>
                  <a:cubicBezTo>
                    <a:pt x="12360" y="14344"/>
                    <a:pt x="12432" y="14284"/>
                    <a:pt x="12472" y="14284"/>
                  </a:cubicBezTo>
                  <a:cubicBezTo>
                    <a:pt x="12521" y="14284"/>
                    <a:pt x="12519" y="14379"/>
                    <a:pt x="12584" y="14379"/>
                  </a:cubicBezTo>
                  <a:cubicBezTo>
                    <a:pt x="12605" y="14379"/>
                    <a:pt x="12634" y="14368"/>
                    <a:pt x="12674" y="14340"/>
                  </a:cubicBezTo>
                  <a:lnTo>
                    <a:pt x="12674" y="14340"/>
                  </a:lnTo>
                  <a:cubicBezTo>
                    <a:pt x="12256" y="15136"/>
                    <a:pt x="12097" y="14559"/>
                    <a:pt x="11560" y="15335"/>
                  </a:cubicBezTo>
                  <a:cubicBezTo>
                    <a:pt x="11629" y="15252"/>
                    <a:pt x="11766" y="15140"/>
                    <a:pt x="11816" y="15140"/>
                  </a:cubicBezTo>
                  <a:cubicBezTo>
                    <a:pt x="11838" y="15140"/>
                    <a:pt x="11843" y="15161"/>
                    <a:pt x="11819" y="15216"/>
                  </a:cubicBezTo>
                  <a:cubicBezTo>
                    <a:pt x="11699" y="15355"/>
                    <a:pt x="11500" y="15534"/>
                    <a:pt x="11381" y="15574"/>
                  </a:cubicBezTo>
                  <a:cubicBezTo>
                    <a:pt x="11241" y="15780"/>
                    <a:pt x="11227" y="15833"/>
                    <a:pt x="11259" y="15833"/>
                  </a:cubicBezTo>
                  <a:cubicBezTo>
                    <a:pt x="11293" y="15833"/>
                    <a:pt x="11384" y="15769"/>
                    <a:pt x="11428" y="15769"/>
                  </a:cubicBezTo>
                  <a:cubicBezTo>
                    <a:pt x="11453" y="15769"/>
                    <a:pt x="11463" y="15789"/>
                    <a:pt x="11441" y="15852"/>
                  </a:cubicBezTo>
                  <a:cubicBezTo>
                    <a:pt x="11182" y="15932"/>
                    <a:pt x="11282" y="16151"/>
                    <a:pt x="11142" y="16410"/>
                  </a:cubicBezTo>
                  <a:lnTo>
                    <a:pt x="11043" y="16330"/>
                  </a:lnTo>
                  <a:lnTo>
                    <a:pt x="11043" y="16330"/>
                  </a:lnTo>
                  <a:cubicBezTo>
                    <a:pt x="10526" y="16887"/>
                    <a:pt x="11142" y="16648"/>
                    <a:pt x="10645" y="17146"/>
                  </a:cubicBezTo>
                  <a:lnTo>
                    <a:pt x="10685" y="16807"/>
                  </a:lnTo>
                  <a:lnTo>
                    <a:pt x="10685" y="16807"/>
                  </a:lnTo>
                  <a:lnTo>
                    <a:pt x="10506" y="17106"/>
                  </a:lnTo>
                  <a:lnTo>
                    <a:pt x="10426" y="16967"/>
                  </a:lnTo>
                  <a:cubicBezTo>
                    <a:pt x="10287" y="17345"/>
                    <a:pt x="10187" y="17424"/>
                    <a:pt x="9929" y="17703"/>
                  </a:cubicBezTo>
                  <a:cubicBezTo>
                    <a:pt x="9934" y="17702"/>
                    <a:pt x="9939" y="17701"/>
                    <a:pt x="9945" y="17701"/>
                  </a:cubicBezTo>
                  <a:cubicBezTo>
                    <a:pt x="10051" y="17701"/>
                    <a:pt x="10079" y="17894"/>
                    <a:pt x="9889" y="18141"/>
                  </a:cubicBezTo>
                  <a:cubicBezTo>
                    <a:pt x="9848" y="18169"/>
                    <a:pt x="9823" y="18179"/>
                    <a:pt x="9807" y="18179"/>
                  </a:cubicBezTo>
                  <a:cubicBezTo>
                    <a:pt x="9778" y="18179"/>
                    <a:pt x="9778" y="18150"/>
                    <a:pt x="9766" y="18150"/>
                  </a:cubicBezTo>
                  <a:cubicBezTo>
                    <a:pt x="9751" y="18150"/>
                    <a:pt x="9721" y="18189"/>
                    <a:pt x="9610" y="18359"/>
                  </a:cubicBezTo>
                  <a:cubicBezTo>
                    <a:pt x="9610" y="18240"/>
                    <a:pt x="9590" y="18081"/>
                    <a:pt x="9809" y="17981"/>
                  </a:cubicBezTo>
                  <a:cubicBezTo>
                    <a:pt x="9789" y="17942"/>
                    <a:pt x="9809" y="17842"/>
                    <a:pt x="9789" y="17802"/>
                  </a:cubicBezTo>
                  <a:cubicBezTo>
                    <a:pt x="9587" y="17931"/>
                    <a:pt x="9435" y="18248"/>
                    <a:pt x="9335" y="18405"/>
                  </a:cubicBezTo>
                  <a:lnTo>
                    <a:pt x="9335" y="18405"/>
                  </a:lnTo>
                  <a:cubicBezTo>
                    <a:pt x="9367" y="18358"/>
                    <a:pt x="9399" y="18316"/>
                    <a:pt x="9431" y="18300"/>
                  </a:cubicBezTo>
                  <a:lnTo>
                    <a:pt x="9431" y="18300"/>
                  </a:lnTo>
                  <a:lnTo>
                    <a:pt x="9173" y="18956"/>
                  </a:lnTo>
                  <a:cubicBezTo>
                    <a:pt x="9151" y="18969"/>
                    <a:pt x="9136" y="18974"/>
                    <a:pt x="9124" y="18974"/>
                  </a:cubicBezTo>
                  <a:cubicBezTo>
                    <a:pt x="9082" y="18974"/>
                    <a:pt x="9097" y="18900"/>
                    <a:pt x="9113" y="18837"/>
                  </a:cubicBezTo>
                  <a:lnTo>
                    <a:pt x="9113" y="18837"/>
                  </a:lnTo>
                  <a:cubicBezTo>
                    <a:pt x="9033" y="18956"/>
                    <a:pt x="9033" y="19076"/>
                    <a:pt x="8914" y="19235"/>
                  </a:cubicBezTo>
                  <a:cubicBezTo>
                    <a:pt x="8877" y="19143"/>
                    <a:pt x="8789" y="19085"/>
                    <a:pt x="8887" y="18871"/>
                  </a:cubicBezTo>
                  <a:lnTo>
                    <a:pt x="8887" y="18871"/>
                  </a:lnTo>
                  <a:lnTo>
                    <a:pt x="8615" y="19414"/>
                  </a:lnTo>
                  <a:cubicBezTo>
                    <a:pt x="8567" y="19430"/>
                    <a:pt x="8397" y="19554"/>
                    <a:pt x="8349" y="19554"/>
                  </a:cubicBezTo>
                  <a:cubicBezTo>
                    <a:pt x="8338" y="19554"/>
                    <a:pt x="8333" y="19548"/>
                    <a:pt x="8337" y="19533"/>
                  </a:cubicBezTo>
                  <a:lnTo>
                    <a:pt x="8337" y="19533"/>
                  </a:lnTo>
                  <a:cubicBezTo>
                    <a:pt x="8078" y="19792"/>
                    <a:pt x="7979" y="20369"/>
                    <a:pt x="7621" y="20707"/>
                  </a:cubicBezTo>
                  <a:cubicBezTo>
                    <a:pt x="7621" y="20747"/>
                    <a:pt x="7601" y="20787"/>
                    <a:pt x="7561" y="20886"/>
                  </a:cubicBezTo>
                  <a:cubicBezTo>
                    <a:pt x="7282" y="21244"/>
                    <a:pt x="6944" y="21483"/>
                    <a:pt x="6745" y="22020"/>
                  </a:cubicBezTo>
                  <a:lnTo>
                    <a:pt x="6427" y="22160"/>
                  </a:lnTo>
                  <a:cubicBezTo>
                    <a:pt x="6363" y="22264"/>
                    <a:pt x="6372" y="22291"/>
                    <a:pt x="6408" y="22291"/>
                  </a:cubicBezTo>
                  <a:cubicBezTo>
                    <a:pt x="6446" y="22291"/>
                    <a:pt x="6512" y="22263"/>
                    <a:pt x="6558" y="22263"/>
                  </a:cubicBezTo>
                  <a:cubicBezTo>
                    <a:pt x="6620" y="22263"/>
                    <a:pt x="6644" y="22314"/>
                    <a:pt x="6506" y="22557"/>
                  </a:cubicBezTo>
                  <a:cubicBezTo>
                    <a:pt x="6413" y="22729"/>
                    <a:pt x="6356" y="22775"/>
                    <a:pt x="6313" y="22775"/>
                  </a:cubicBezTo>
                  <a:cubicBezTo>
                    <a:pt x="6263" y="22775"/>
                    <a:pt x="6231" y="22712"/>
                    <a:pt x="6183" y="22712"/>
                  </a:cubicBezTo>
                  <a:cubicBezTo>
                    <a:pt x="6167" y="22712"/>
                    <a:pt x="6149" y="22719"/>
                    <a:pt x="6128" y="22737"/>
                  </a:cubicBezTo>
                  <a:cubicBezTo>
                    <a:pt x="6069" y="22995"/>
                    <a:pt x="5969" y="23453"/>
                    <a:pt x="5591" y="23731"/>
                  </a:cubicBezTo>
                  <a:cubicBezTo>
                    <a:pt x="5651" y="23592"/>
                    <a:pt x="5731" y="23513"/>
                    <a:pt x="5810" y="23393"/>
                  </a:cubicBezTo>
                  <a:lnTo>
                    <a:pt x="5810" y="23393"/>
                  </a:lnTo>
                  <a:lnTo>
                    <a:pt x="5512" y="23612"/>
                  </a:lnTo>
                  <a:cubicBezTo>
                    <a:pt x="5587" y="23278"/>
                    <a:pt x="5744" y="23072"/>
                    <a:pt x="5673" y="23072"/>
                  </a:cubicBezTo>
                  <a:cubicBezTo>
                    <a:pt x="5651" y="23072"/>
                    <a:pt x="5607" y="23092"/>
                    <a:pt x="5532" y="23134"/>
                  </a:cubicBezTo>
                  <a:cubicBezTo>
                    <a:pt x="5810" y="23393"/>
                    <a:pt x="4795" y="24269"/>
                    <a:pt x="5054" y="24507"/>
                  </a:cubicBezTo>
                  <a:lnTo>
                    <a:pt x="4875" y="24666"/>
                  </a:lnTo>
                  <a:cubicBezTo>
                    <a:pt x="4915" y="24607"/>
                    <a:pt x="4895" y="24587"/>
                    <a:pt x="4935" y="24527"/>
                  </a:cubicBezTo>
                  <a:lnTo>
                    <a:pt x="4935" y="24527"/>
                  </a:lnTo>
                  <a:cubicBezTo>
                    <a:pt x="4537" y="24806"/>
                    <a:pt x="4955" y="24945"/>
                    <a:pt x="4596" y="25403"/>
                  </a:cubicBezTo>
                  <a:cubicBezTo>
                    <a:pt x="4504" y="25495"/>
                    <a:pt x="4421" y="25569"/>
                    <a:pt x="4387" y="25569"/>
                  </a:cubicBezTo>
                  <a:cubicBezTo>
                    <a:pt x="4369" y="25569"/>
                    <a:pt x="4364" y="25549"/>
                    <a:pt x="4378" y="25502"/>
                  </a:cubicBezTo>
                  <a:lnTo>
                    <a:pt x="4378" y="25502"/>
                  </a:lnTo>
                  <a:lnTo>
                    <a:pt x="4199" y="25920"/>
                  </a:lnTo>
                  <a:cubicBezTo>
                    <a:pt x="4172" y="25955"/>
                    <a:pt x="4150" y="25971"/>
                    <a:pt x="4137" y="25971"/>
                  </a:cubicBezTo>
                  <a:cubicBezTo>
                    <a:pt x="4119" y="25971"/>
                    <a:pt x="4116" y="25945"/>
                    <a:pt x="4139" y="25900"/>
                  </a:cubicBezTo>
                  <a:lnTo>
                    <a:pt x="4139" y="25900"/>
                  </a:lnTo>
                  <a:lnTo>
                    <a:pt x="3820" y="26437"/>
                  </a:lnTo>
                  <a:lnTo>
                    <a:pt x="3801" y="26417"/>
                  </a:lnTo>
                  <a:cubicBezTo>
                    <a:pt x="3801" y="26537"/>
                    <a:pt x="3741" y="26756"/>
                    <a:pt x="3721" y="26875"/>
                  </a:cubicBezTo>
                  <a:cubicBezTo>
                    <a:pt x="3693" y="26895"/>
                    <a:pt x="3677" y="26903"/>
                    <a:pt x="3669" y="26903"/>
                  </a:cubicBezTo>
                  <a:cubicBezTo>
                    <a:pt x="3639" y="26903"/>
                    <a:pt x="3718" y="26794"/>
                    <a:pt x="3688" y="26794"/>
                  </a:cubicBezTo>
                  <a:cubicBezTo>
                    <a:pt x="3686" y="26794"/>
                    <a:pt x="3684" y="26794"/>
                    <a:pt x="3681" y="26795"/>
                  </a:cubicBezTo>
                  <a:lnTo>
                    <a:pt x="3522" y="27154"/>
                  </a:lnTo>
                  <a:cubicBezTo>
                    <a:pt x="3508" y="27159"/>
                    <a:pt x="3496" y="27161"/>
                    <a:pt x="3486" y="27161"/>
                  </a:cubicBezTo>
                  <a:cubicBezTo>
                    <a:pt x="3381" y="27161"/>
                    <a:pt x="3476" y="26897"/>
                    <a:pt x="3622" y="26716"/>
                  </a:cubicBezTo>
                  <a:lnTo>
                    <a:pt x="3622" y="26716"/>
                  </a:lnTo>
                  <a:cubicBezTo>
                    <a:pt x="3124" y="26795"/>
                    <a:pt x="3522" y="27014"/>
                    <a:pt x="2925" y="27532"/>
                  </a:cubicBezTo>
                  <a:lnTo>
                    <a:pt x="3084" y="27213"/>
                  </a:lnTo>
                  <a:lnTo>
                    <a:pt x="3084" y="27213"/>
                  </a:lnTo>
                  <a:cubicBezTo>
                    <a:pt x="2786" y="27273"/>
                    <a:pt x="2706" y="27551"/>
                    <a:pt x="2368" y="27810"/>
                  </a:cubicBezTo>
                  <a:cubicBezTo>
                    <a:pt x="2438" y="27782"/>
                    <a:pt x="2763" y="27558"/>
                    <a:pt x="2895" y="27558"/>
                  </a:cubicBezTo>
                  <a:cubicBezTo>
                    <a:pt x="2940" y="27558"/>
                    <a:pt x="2963" y="27584"/>
                    <a:pt x="2945" y="27653"/>
                  </a:cubicBezTo>
                  <a:lnTo>
                    <a:pt x="2945" y="27653"/>
                  </a:lnTo>
                  <a:cubicBezTo>
                    <a:pt x="2980" y="27544"/>
                    <a:pt x="3024" y="27389"/>
                    <a:pt x="3124" y="27372"/>
                  </a:cubicBezTo>
                  <a:lnTo>
                    <a:pt x="3124" y="27372"/>
                  </a:lnTo>
                  <a:cubicBezTo>
                    <a:pt x="3164" y="27551"/>
                    <a:pt x="3064" y="27591"/>
                    <a:pt x="2925" y="27711"/>
                  </a:cubicBezTo>
                  <a:cubicBezTo>
                    <a:pt x="2846" y="27790"/>
                    <a:pt x="2746" y="27910"/>
                    <a:pt x="2686" y="28128"/>
                  </a:cubicBezTo>
                  <a:cubicBezTo>
                    <a:pt x="2672" y="28121"/>
                    <a:pt x="2658" y="28118"/>
                    <a:pt x="2644" y="28118"/>
                  </a:cubicBezTo>
                  <a:cubicBezTo>
                    <a:pt x="2547" y="28118"/>
                    <a:pt x="2470" y="28294"/>
                    <a:pt x="2348" y="28487"/>
                  </a:cubicBezTo>
                  <a:lnTo>
                    <a:pt x="2209" y="28387"/>
                  </a:lnTo>
                  <a:cubicBezTo>
                    <a:pt x="2090" y="28646"/>
                    <a:pt x="2169" y="28686"/>
                    <a:pt x="2149" y="28865"/>
                  </a:cubicBezTo>
                  <a:cubicBezTo>
                    <a:pt x="1977" y="29089"/>
                    <a:pt x="1849" y="29104"/>
                    <a:pt x="1728" y="29104"/>
                  </a:cubicBezTo>
                  <a:cubicBezTo>
                    <a:pt x="1709" y="29104"/>
                    <a:pt x="1690" y="29103"/>
                    <a:pt x="1672" y="29103"/>
                  </a:cubicBezTo>
                  <a:cubicBezTo>
                    <a:pt x="1581" y="29230"/>
                    <a:pt x="1580" y="29263"/>
                    <a:pt x="1614" y="29263"/>
                  </a:cubicBezTo>
                  <a:cubicBezTo>
                    <a:pt x="1652" y="29263"/>
                    <a:pt x="1733" y="29222"/>
                    <a:pt x="1781" y="29222"/>
                  </a:cubicBezTo>
                  <a:cubicBezTo>
                    <a:pt x="1832" y="29222"/>
                    <a:pt x="1846" y="29269"/>
                    <a:pt x="1731" y="29461"/>
                  </a:cubicBezTo>
                  <a:cubicBezTo>
                    <a:pt x="1433" y="29780"/>
                    <a:pt x="1333" y="30078"/>
                    <a:pt x="1134" y="30556"/>
                  </a:cubicBezTo>
                  <a:cubicBezTo>
                    <a:pt x="1077" y="30613"/>
                    <a:pt x="1046" y="30634"/>
                    <a:pt x="1029" y="30634"/>
                  </a:cubicBezTo>
                  <a:cubicBezTo>
                    <a:pt x="987" y="30634"/>
                    <a:pt x="1034" y="30508"/>
                    <a:pt x="996" y="30508"/>
                  </a:cubicBezTo>
                  <a:cubicBezTo>
                    <a:pt x="991" y="30508"/>
                    <a:pt x="984" y="30511"/>
                    <a:pt x="975" y="30516"/>
                  </a:cubicBezTo>
                  <a:lnTo>
                    <a:pt x="936" y="30814"/>
                  </a:lnTo>
                  <a:cubicBezTo>
                    <a:pt x="920" y="30838"/>
                    <a:pt x="907" y="30846"/>
                    <a:pt x="898" y="30846"/>
                  </a:cubicBezTo>
                  <a:cubicBezTo>
                    <a:pt x="883" y="30846"/>
                    <a:pt x="876" y="30827"/>
                    <a:pt x="876" y="30814"/>
                  </a:cubicBezTo>
                  <a:lnTo>
                    <a:pt x="876" y="30814"/>
                  </a:lnTo>
                  <a:cubicBezTo>
                    <a:pt x="796" y="31033"/>
                    <a:pt x="995" y="30914"/>
                    <a:pt x="836" y="31232"/>
                  </a:cubicBezTo>
                  <a:cubicBezTo>
                    <a:pt x="936" y="31411"/>
                    <a:pt x="219" y="31690"/>
                    <a:pt x="160" y="32187"/>
                  </a:cubicBezTo>
                  <a:lnTo>
                    <a:pt x="140" y="32187"/>
                  </a:lnTo>
                  <a:lnTo>
                    <a:pt x="359" y="32844"/>
                  </a:lnTo>
                  <a:cubicBezTo>
                    <a:pt x="398" y="32884"/>
                    <a:pt x="359" y="32904"/>
                    <a:pt x="339" y="32923"/>
                  </a:cubicBezTo>
                  <a:lnTo>
                    <a:pt x="319" y="32923"/>
                  </a:lnTo>
                  <a:lnTo>
                    <a:pt x="80" y="32147"/>
                  </a:lnTo>
                  <a:cubicBezTo>
                    <a:pt x="60" y="32108"/>
                    <a:pt x="60" y="32068"/>
                    <a:pt x="20" y="32068"/>
                  </a:cubicBezTo>
                  <a:cubicBezTo>
                    <a:pt x="20" y="32088"/>
                    <a:pt x="0" y="32108"/>
                    <a:pt x="20" y="32108"/>
                  </a:cubicBezTo>
                  <a:lnTo>
                    <a:pt x="319" y="32983"/>
                  </a:lnTo>
                  <a:cubicBezTo>
                    <a:pt x="836" y="33043"/>
                    <a:pt x="936" y="33102"/>
                    <a:pt x="1493" y="33102"/>
                  </a:cubicBezTo>
                  <a:lnTo>
                    <a:pt x="1711" y="33222"/>
                  </a:lnTo>
                  <a:lnTo>
                    <a:pt x="1950" y="33023"/>
                  </a:lnTo>
                  <a:lnTo>
                    <a:pt x="1950" y="33023"/>
                  </a:lnTo>
                  <a:cubicBezTo>
                    <a:pt x="1905" y="33057"/>
                    <a:pt x="1873" y="33071"/>
                    <a:pt x="1851" y="33071"/>
                  </a:cubicBezTo>
                  <a:cubicBezTo>
                    <a:pt x="1794" y="33071"/>
                    <a:pt x="1802" y="32978"/>
                    <a:pt x="1831" y="32864"/>
                  </a:cubicBezTo>
                  <a:cubicBezTo>
                    <a:pt x="1871" y="32685"/>
                    <a:pt x="1970" y="32466"/>
                    <a:pt x="2030" y="32287"/>
                  </a:cubicBezTo>
                  <a:cubicBezTo>
                    <a:pt x="2010" y="32287"/>
                    <a:pt x="1990" y="32287"/>
                    <a:pt x="1970" y="32307"/>
                  </a:cubicBezTo>
                  <a:cubicBezTo>
                    <a:pt x="1990" y="32267"/>
                    <a:pt x="2030" y="32227"/>
                    <a:pt x="2050" y="32207"/>
                  </a:cubicBezTo>
                  <a:lnTo>
                    <a:pt x="2050" y="32207"/>
                  </a:lnTo>
                  <a:cubicBezTo>
                    <a:pt x="2030" y="32227"/>
                    <a:pt x="2030" y="32247"/>
                    <a:pt x="2030" y="32287"/>
                  </a:cubicBezTo>
                  <a:cubicBezTo>
                    <a:pt x="2050" y="32267"/>
                    <a:pt x="2070" y="32267"/>
                    <a:pt x="2090" y="32247"/>
                  </a:cubicBezTo>
                  <a:lnTo>
                    <a:pt x="2090" y="32247"/>
                  </a:lnTo>
                  <a:cubicBezTo>
                    <a:pt x="2090" y="32426"/>
                    <a:pt x="2050" y="32645"/>
                    <a:pt x="2149" y="32685"/>
                  </a:cubicBezTo>
                  <a:cubicBezTo>
                    <a:pt x="2169" y="32645"/>
                    <a:pt x="2209" y="32545"/>
                    <a:pt x="2269" y="32466"/>
                  </a:cubicBezTo>
                  <a:lnTo>
                    <a:pt x="2269" y="32466"/>
                  </a:lnTo>
                  <a:cubicBezTo>
                    <a:pt x="2249" y="32525"/>
                    <a:pt x="2249" y="32565"/>
                    <a:pt x="2288" y="32565"/>
                  </a:cubicBezTo>
                  <a:cubicBezTo>
                    <a:pt x="2308" y="32545"/>
                    <a:pt x="2328" y="32446"/>
                    <a:pt x="2348" y="32366"/>
                  </a:cubicBezTo>
                  <a:lnTo>
                    <a:pt x="2567" y="32366"/>
                  </a:lnTo>
                  <a:lnTo>
                    <a:pt x="2527" y="32307"/>
                  </a:lnTo>
                  <a:lnTo>
                    <a:pt x="3064" y="31809"/>
                  </a:lnTo>
                  <a:cubicBezTo>
                    <a:pt x="3224" y="31272"/>
                    <a:pt x="3283" y="30755"/>
                    <a:pt x="3721" y="30058"/>
                  </a:cubicBezTo>
                  <a:lnTo>
                    <a:pt x="3721" y="30058"/>
                  </a:lnTo>
                  <a:cubicBezTo>
                    <a:pt x="3701" y="30297"/>
                    <a:pt x="3880" y="30237"/>
                    <a:pt x="4000" y="30337"/>
                  </a:cubicBezTo>
                  <a:cubicBezTo>
                    <a:pt x="3727" y="30415"/>
                    <a:pt x="3664" y="30874"/>
                    <a:pt x="3400" y="31173"/>
                  </a:cubicBezTo>
                  <a:lnTo>
                    <a:pt x="3400" y="31173"/>
                  </a:lnTo>
                  <a:cubicBezTo>
                    <a:pt x="3450" y="31120"/>
                    <a:pt x="3485" y="31101"/>
                    <a:pt x="3509" y="31101"/>
                  </a:cubicBezTo>
                  <a:cubicBezTo>
                    <a:pt x="3545" y="31101"/>
                    <a:pt x="3553" y="31147"/>
                    <a:pt x="3542" y="31192"/>
                  </a:cubicBezTo>
                  <a:lnTo>
                    <a:pt x="3880" y="30496"/>
                  </a:lnTo>
                  <a:cubicBezTo>
                    <a:pt x="3899" y="30511"/>
                    <a:pt x="3917" y="30518"/>
                    <a:pt x="3935" y="30518"/>
                  </a:cubicBezTo>
                  <a:cubicBezTo>
                    <a:pt x="4013" y="30518"/>
                    <a:pt x="4093" y="30394"/>
                    <a:pt x="4238" y="30297"/>
                  </a:cubicBezTo>
                  <a:cubicBezTo>
                    <a:pt x="3920" y="30257"/>
                    <a:pt x="4437" y="29740"/>
                    <a:pt x="4557" y="29461"/>
                  </a:cubicBezTo>
                  <a:lnTo>
                    <a:pt x="4557" y="29461"/>
                  </a:lnTo>
                  <a:cubicBezTo>
                    <a:pt x="4636" y="29501"/>
                    <a:pt x="4676" y="29601"/>
                    <a:pt x="4417" y="29899"/>
                  </a:cubicBezTo>
                  <a:cubicBezTo>
                    <a:pt x="4835" y="29680"/>
                    <a:pt x="4497" y="29282"/>
                    <a:pt x="4875" y="29064"/>
                  </a:cubicBezTo>
                  <a:lnTo>
                    <a:pt x="4875" y="29064"/>
                  </a:lnTo>
                  <a:cubicBezTo>
                    <a:pt x="4835" y="29123"/>
                    <a:pt x="4795" y="29163"/>
                    <a:pt x="4795" y="29223"/>
                  </a:cubicBezTo>
                  <a:cubicBezTo>
                    <a:pt x="4863" y="29037"/>
                    <a:pt x="5132" y="28735"/>
                    <a:pt x="5211" y="28735"/>
                  </a:cubicBezTo>
                  <a:cubicBezTo>
                    <a:pt x="5225" y="28735"/>
                    <a:pt x="5233" y="28744"/>
                    <a:pt x="5233" y="28765"/>
                  </a:cubicBezTo>
                  <a:lnTo>
                    <a:pt x="5173" y="28845"/>
                  </a:lnTo>
                  <a:cubicBezTo>
                    <a:pt x="5571" y="28387"/>
                    <a:pt x="6308" y="27372"/>
                    <a:pt x="6188" y="27173"/>
                  </a:cubicBezTo>
                  <a:lnTo>
                    <a:pt x="6188" y="27173"/>
                  </a:lnTo>
                  <a:cubicBezTo>
                    <a:pt x="6208" y="27193"/>
                    <a:pt x="6347" y="27392"/>
                    <a:pt x="6367" y="27452"/>
                  </a:cubicBezTo>
                  <a:lnTo>
                    <a:pt x="6407" y="26537"/>
                  </a:lnTo>
                  <a:cubicBezTo>
                    <a:pt x="6487" y="26457"/>
                    <a:pt x="6546" y="26358"/>
                    <a:pt x="6626" y="26278"/>
                  </a:cubicBezTo>
                  <a:cubicBezTo>
                    <a:pt x="6825" y="26378"/>
                    <a:pt x="7044" y="26457"/>
                    <a:pt x="6885" y="26795"/>
                  </a:cubicBezTo>
                  <a:cubicBezTo>
                    <a:pt x="7004" y="26696"/>
                    <a:pt x="7143" y="26577"/>
                    <a:pt x="7282" y="26278"/>
                  </a:cubicBezTo>
                  <a:lnTo>
                    <a:pt x="7282" y="26278"/>
                  </a:lnTo>
                  <a:cubicBezTo>
                    <a:pt x="7251" y="26297"/>
                    <a:pt x="7200" y="26306"/>
                    <a:pt x="7149" y="26306"/>
                  </a:cubicBezTo>
                  <a:cubicBezTo>
                    <a:pt x="7039" y="26306"/>
                    <a:pt x="6924" y="26266"/>
                    <a:pt x="6964" y="26198"/>
                  </a:cubicBezTo>
                  <a:cubicBezTo>
                    <a:pt x="7355" y="26042"/>
                    <a:pt x="7228" y="26059"/>
                    <a:pt x="7619" y="25814"/>
                  </a:cubicBezTo>
                  <a:lnTo>
                    <a:pt x="7619" y="25814"/>
                  </a:lnTo>
                  <a:cubicBezTo>
                    <a:pt x="7610" y="25818"/>
                    <a:pt x="7602" y="25819"/>
                    <a:pt x="7594" y="25819"/>
                  </a:cubicBezTo>
                  <a:cubicBezTo>
                    <a:pt x="7490" y="25819"/>
                    <a:pt x="7403" y="25558"/>
                    <a:pt x="7541" y="25403"/>
                  </a:cubicBezTo>
                  <a:lnTo>
                    <a:pt x="7541" y="25403"/>
                  </a:lnTo>
                  <a:cubicBezTo>
                    <a:pt x="7561" y="25461"/>
                    <a:pt x="7771" y="25577"/>
                    <a:pt x="7761" y="25656"/>
                  </a:cubicBezTo>
                  <a:lnTo>
                    <a:pt x="7761" y="25656"/>
                  </a:lnTo>
                  <a:lnTo>
                    <a:pt x="7875" y="25048"/>
                  </a:lnTo>
                  <a:lnTo>
                    <a:pt x="7875" y="25048"/>
                  </a:lnTo>
                  <a:cubicBezTo>
                    <a:pt x="7868" y="25130"/>
                    <a:pt x="7960" y="25171"/>
                    <a:pt x="8067" y="25171"/>
                  </a:cubicBezTo>
                  <a:cubicBezTo>
                    <a:pt x="8117" y="25171"/>
                    <a:pt x="8170" y="25162"/>
                    <a:pt x="8218" y="25144"/>
                  </a:cubicBezTo>
                  <a:lnTo>
                    <a:pt x="8218" y="25144"/>
                  </a:lnTo>
                  <a:cubicBezTo>
                    <a:pt x="8216" y="25144"/>
                    <a:pt x="8214" y="25145"/>
                    <a:pt x="8213" y="25145"/>
                  </a:cubicBezTo>
                  <a:cubicBezTo>
                    <a:pt x="8156" y="25145"/>
                    <a:pt x="8537" y="24743"/>
                    <a:pt x="8596" y="24607"/>
                  </a:cubicBezTo>
                  <a:lnTo>
                    <a:pt x="8596" y="24607"/>
                  </a:lnTo>
                  <a:lnTo>
                    <a:pt x="8397" y="24766"/>
                  </a:lnTo>
                  <a:cubicBezTo>
                    <a:pt x="8834" y="24269"/>
                    <a:pt x="8476" y="23990"/>
                    <a:pt x="8874" y="23493"/>
                  </a:cubicBezTo>
                  <a:cubicBezTo>
                    <a:pt x="8874" y="23564"/>
                    <a:pt x="8965" y="23726"/>
                    <a:pt x="9105" y="23726"/>
                  </a:cubicBezTo>
                  <a:cubicBezTo>
                    <a:pt x="9160" y="23726"/>
                    <a:pt x="9224" y="23700"/>
                    <a:pt x="9292" y="23632"/>
                  </a:cubicBezTo>
                  <a:cubicBezTo>
                    <a:pt x="9272" y="23532"/>
                    <a:pt x="9232" y="23254"/>
                    <a:pt x="9232" y="22936"/>
                  </a:cubicBezTo>
                  <a:cubicBezTo>
                    <a:pt x="9391" y="22756"/>
                    <a:pt x="9551" y="22557"/>
                    <a:pt x="9690" y="22359"/>
                  </a:cubicBezTo>
                  <a:lnTo>
                    <a:pt x="9690" y="22359"/>
                  </a:lnTo>
                  <a:cubicBezTo>
                    <a:pt x="9650" y="22737"/>
                    <a:pt x="9590" y="23134"/>
                    <a:pt x="9531" y="23393"/>
                  </a:cubicBezTo>
                  <a:cubicBezTo>
                    <a:pt x="9730" y="23254"/>
                    <a:pt x="9650" y="23413"/>
                    <a:pt x="9869" y="23115"/>
                  </a:cubicBezTo>
                  <a:cubicBezTo>
                    <a:pt x="9881" y="23109"/>
                    <a:pt x="9892" y="23107"/>
                    <a:pt x="9900" y="23107"/>
                  </a:cubicBezTo>
                  <a:cubicBezTo>
                    <a:pt x="9980" y="23107"/>
                    <a:pt x="9844" y="23360"/>
                    <a:pt x="9789" y="23433"/>
                  </a:cubicBezTo>
                  <a:lnTo>
                    <a:pt x="10346" y="22796"/>
                  </a:lnTo>
                  <a:cubicBezTo>
                    <a:pt x="10187" y="22717"/>
                    <a:pt x="10625" y="22160"/>
                    <a:pt x="10486" y="22100"/>
                  </a:cubicBezTo>
                  <a:lnTo>
                    <a:pt x="10486" y="22100"/>
                  </a:lnTo>
                  <a:lnTo>
                    <a:pt x="10048" y="22955"/>
                  </a:lnTo>
                  <a:cubicBezTo>
                    <a:pt x="9889" y="22876"/>
                    <a:pt x="9988" y="22219"/>
                    <a:pt x="10386" y="21762"/>
                  </a:cubicBezTo>
                  <a:cubicBezTo>
                    <a:pt x="10402" y="21754"/>
                    <a:pt x="10417" y="21750"/>
                    <a:pt x="10430" y="21750"/>
                  </a:cubicBezTo>
                  <a:cubicBezTo>
                    <a:pt x="10550" y="21750"/>
                    <a:pt x="10571" y="22042"/>
                    <a:pt x="10625" y="22060"/>
                  </a:cubicBezTo>
                  <a:cubicBezTo>
                    <a:pt x="10625" y="21961"/>
                    <a:pt x="10884" y="21543"/>
                    <a:pt x="10963" y="21523"/>
                  </a:cubicBezTo>
                  <a:lnTo>
                    <a:pt x="10963" y="21523"/>
                  </a:lnTo>
                  <a:lnTo>
                    <a:pt x="10864" y="21782"/>
                  </a:lnTo>
                  <a:cubicBezTo>
                    <a:pt x="11142" y="21563"/>
                    <a:pt x="11043" y="21205"/>
                    <a:pt x="11421" y="21006"/>
                  </a:cubicBezTo>
                  <a:cubicBezTo>
                    <a:pt x="11520" y="20886"/>
                    <a:pt x="11859" y="20807"/>
                    <a:pt x="11799" y="20727"/>
                  </a:cubicBezTo>
                  <a:lnTo>
                    <a:pt x="11799" y="20727"/>
                  </a:lnTo>
                  <a:cubicBezTo>
                    <a:pt x="11775" y="20732"/>
                    <a:pt x="11750" y="20735"/>
                    <a:pt x="11724" y="20735"/>
                  </a:cubicBezTo>
                  <a:cubicBezTo>
                    <a:pt x="11552" y="20735"/>
                    <a:pt x="11335" y="20629"/>
                    <a:pt x="11162" y="20508"/>
                  </a:cubicBezTo>
                  <a:cubicBezTo>
                    <a:pt x="11262" y="20369"/>
                    <a:pt x="11361" y="20250"/>
                    <a:pt x="11461" y="20130"/>
                  </a:cubicBezTo>
                  <a:lnTo>
                    <a:pt x="11520" y="20190"/>
                  </a:lnTo>
                  <a:lnTo>
                    <a:pt x="11560" y="20110"/>
                  </a:lnTo>
                  <a:lnTo>
                    <a:pt x="11520" y="20070"/>
                  </a:lnTo>
                  <a:cubicBezTo>
                    <a:pt x="11620" y="19951"/>
                    <a:pt x="11719" y="19812"/>
                    <a:pt x="11819" y="19692"/>
                  </a:cubicBezTo>
                  <a:cubicBezTo>
                    <a:pt x="11950" y="19730"/>
                    <a:pt x="11852" y="20136"/>
                    <a:pt x="12005" y="20136"/>
                  </a:cubicBezTo>
                  <a:cubicBezTo>
                    <a:pt x="12015" y="20136"/>
                    <a:pt x="12025" y="20134"/>
                    <a:pt x="12038" y="20130"/>
                  </a:cubicBezTo>
                  <a:cubicBezTo>
                    <a:pt x="12018" y="20090"/>
                    <a:pt x="12038" y="19951"/>
                    <a:pt x="12058" y="19891"/>
                  </a:cubicBezTo>
                  <a:cubicBezTo>
                    <a:pt x="12079" y="19879"/>
                    <a:pt x="12096" y="19874"/>
                    <a:pt x="12110" y="19874"/>
                  </a:cubicBezTo>
                  <a:cubicBezTo>
                    <a:pt x="12150" y="19874"/>
                    <a:pt x="12164" y="19911"/>
                    <a:pt x="12193" y="19911"/>
                  </a:cubicBezTo>
                  <a:cubicBezTo>
                    <a:pt x="12219" y="19911"/>
                    <a:pt x="12257" y="19882"/>
                    <a:pt x="12336" y="19772"/>
                  </a:cubicBezTo>
                  <a:cubicBezTo>
                    <a:pt x="12249" y="19657"/>
                    <a:pt x="12509" y="19447"/>
                    <a:pt x="12482" y="19447"/>
                  </a:cubicBezTo>
                  <a:cubicBezTo>
                    <a:pt x="12473" y="19447"/>
                    <a:pt x="12422" y="19477"/>
                    <a:pt x="12296" y="19553"/>
                  </a:cubicBezTo>
                  <a:cubicBezTo>
                    <a:pt x="12455" y="19295"/>
                    <a:pt x="12535" y="19334"/>
                    <a:pt x="12754" y="19036"/>
                  </a:cubicBezTo>
                  <a:lnTo>
                    <a:pt x="12754" y="19036"/>
                  </a:lnTo>
                  <a:cubicBezTo>
                    <a:pt x="12750" y="19037"/>
                    <a:pt x="12746" y="19037"/>
                    <a:pt x="12743" y="19037"/>
                  </a:cubicBezTo>
                  <a:cubicBezTo>
                    <a:pt x="12654" y="19037"/>
                    <a:pt x="12656" y="18808"/>
                    <a:pt x="12694" y="18578"/>
                  </a:cubicBezTo>
                  <a:cubicBezTo>
                    <a:pt x="12774" y="18479"/>
                    <a:pt x="12873" y="18379"/>
                    <a:pt x="12953" y="18280"/>
                  </a:cubicBezTo>
                  <a:cubicBezTo>
                    <a:pt x="12953" y="18280"/>
                    <a:pt x="12973" y="18260"/>
                    <a:pt x="12973" y="18260"/>
                  </a:cubicBezTo>
                  <a:cubicBezTo>
                    <a:pt x="13391" y="17782"/>
                    <a:pt x="13669" y="17564"/>
                    <a:pt x="14047" y="17086"/>
                  </a:cubicBezTo>
                  <a:cubicBezTo>
                    <a:pt x="14105" y="17072"/>
                    <a:pt x="14235" y="16974"/>
                    <a:pt x="14296" y="16974"/>
                  </a:cubicBezTo>
                  <a:cubicBezTo>
                    <a:pt x="14319" y="16974"/>
                    <a:pt x="14331" y="16988"/>
                    <a:pt x="14326" y="17026"/>
                  </a:cubicBezTo>
                  <a:cubicBezTo>
                    <a:pt x="14346" y="16947"/>
                    <a:pt x="14346" y="16847"/>
                    <a:pt x="14465" y="16688"/>
                  </a:cubicBezTo>
                  <a:cubicBezTo>
                    <a:pt x="14516" y="16661"/>
                    <a:pt x="14546" y="16650"/>
                    <a:pt x="14561" y="16650"/>
                  </a:cubicBezTo>
                  <a:cubicBezTo>
                    <a:pt x="14641" y="16650"/>
                    <a:pt x="14348" y="16940"/>
                    <a:pt x="14480" y="16940"/>
                  </a:cubicBezTo>
                  <a:cubicBezTo>
                    <a:pt x="14495" y="16940"/>
                    <a:pt x="14516" y="16936"/>
                    <a:pt x="14545" y="16927"/>
                  </a:cubicBezTo>
                  <a:cubicBezTo>
                    <a:pt x="14485" y="16847"/>
                    <a:pt x="14724" y="16469"/>
                    <a:pt x="14843" y="16230"/>
                  </a:cubicBezTo>
                  <a:cubicBezTo>
                    <a:pt x="14836" y="16229"/>
                    <a:pt x="14829" y="16228"/>
                    <a:pt x="14822" y="16228"/>
                  </a:cubicBezTo>
                  <a:cubicBezTo>
                    <a:pt x="14647" y="16228"/>
                    <a:pt x="14441" y="16697"/>
                    <a:pt x="14326" y="16927"/>
                  </a:cubicBezTo>
                  <a:cubicBezTo>
                    <a:pt x="14266" y="16887"/>
                    <a:pt x="14246" y="16788"/>
                    <a:pt x="14246" y="16668"/>
                  </a:cubicBezTo>
                  <a:cubicBezTo>
                    <a:pt x="14644" y="16171"/>
                    <a:pt x="15042" y="15673"/>
                    <a:pt x="15440" y="15176"/>
                  </a:cubicBezTo>
                  <a:cubicBezTo>
                    <a:pt x="15758" y="14897"/>
                    <a:pt x="16415" y="13982"/>
                    <a:pt x="16912" y="13564"/>
                  </a:cubicBezTo>
                  <a:cubicBezTo>
                    <a:pt x="16952" y="13465"/>
                    <a:pt x="17012" y="13346"/>
                    <a:pt x="16992" y="13286"/>
                  </a:cubicBezTo>
                  <a:cubicBezTo>
                    <a:pt x="17390" y="12808"/>
                    <a:pt x="17768" y="12351"/>
                    <a:pt x="18166" y="11873"/>
                  </a:cubicBezTo>
                  <a:cubicBezTo>
                    <a:pt x="18305" y="11714"/>
                    <a:pt x="18444" y="11555"/>
                    <a:pt x="18564" y="11396"/>
                  </a:cubicBezTo>
                  <a:cubicBezTo>
                    <a:pt x="18584" y="11416"/>
                    <a:pt x="18584" y="11436"/>
                    <a:pt x="18623" y="11436"/>
                  </a:cubicBezTo>
                  <a:lnTo>
                    <a:pt x="18782" y="11137"/>
                  </a:lnTo>
                  <a:cubicBezTo>
                    <a:pt x="18782" y="11137"/>
                    <a:pt x="18782" y="11137"/>
                    <a:pt x="18802" y="11117"/>
                  </a:cubicBezTo>
                  <a:lnTo>
                    <a:pt x="18802" y="11117"/>
                  </a:lnTo>
                  <a:cubicBezTo>
                    <a:pt x="18818" y="11148"/>
                    <a:pt x="18797" y="11215"/>
                    <a:pt x="18825" y="11215"/>
                  </a:cubicBezTo>
                  <a:cubicBezTo>
                    <a:pt x="18833" y="11215"/>
                    <a:pt x="18844" y="11210"/>
                    <a:pt x="18862" y="11197"/>
                  </a:cubicBezTo>
                  <a:cubicBezTo>
                    <a:pt x="18842" y="11177"/>
                    <a:pt x="18842" y="11117"/>
                    <a:pt x="18862" y="11038"/>
                  </a:cubicBezTo>
                  <a:cubicBezTo>
                    <a:pt x="18981" y="10918"/>
                    <a:pt x="19081" y="10779"/>
                    <a:pt x="19180" y="10660"/>
                  </a:cubicBezTo>
                  <a:cubicBezTo>
                    <a:pt x="19200" y="10640"/>
                    <a:pt x="19220" y="10640"/>
                    <a:pt x="19220" y="10640"/>
                  </a:cubicBezTo>
                  <a:cubicBezTo>
                    <a:pt x="19240" y="10620"/>
                    <a:pt x="19240" y="10600"/>
                    <a:pt x="19240" y="10600"/>
                  </a:cubicBezTo>
                  <a:cubicBezTo>
                    <a:pt x="19320" y="10500"/>
                    <a:pt x="19419" y="10381"/>
                    <a:pt x="19499" y="10282"/>
                  </a:cubicBezTo>
                  <a:cubicBezTo>
                    <a:pt x="19519" y="10282"/>
                    <a:pt x="19539" y="10262"/>
                    <a:pt x="19558" y="10242"/>
                  </a:cubicBezTo>
                  <a:cubicBezTo>
                    <a:pt x="19578" y="10202"/>
                    <a:pt x="19618" y="10182"/>
                    <a:pt x="19638" y="10142"/>
                  </a:cubicBezTo>
                  <a:cubicBezTo>
                    <a:pt x="22324" y="6959"/>
                    <a:pt x="24731" y="4293"/>
                    <a:pt x="26323" y="2840"/>
                  </a:cubicBezTo>
                  <a:cubicBezTo>
                    <a:pt x="26338" y="2846"/>
                    <a:pt x="26350" y="2849"/>
                    <a:pt x="26360" y="2849"/>
                  </a:cubicBezTo>
                  <a:cubicBezTo>
                    <a:pt x="26417" y="2849"/>
                    <a:pt x="26420" y="2778"/>
                    <a:pt x="26407" y="2778"/>
                  </a:cubicBezTo>
                  <a:cubicBezTo>
                    <a:pt x="26406" y="2778"/>
                    <a:pt x="26404" y="2779"/>
                    <a:pt x="26403" y="2781"/>
                  </a:cubicBezTo>
                  <a:cubicBezTo>
                    <a:pt x="26562" y="2621"/>
                    <a:pt x="26741" y="2482"/>
                    <a:pt x="26880" y="2363"/>
                  </a:cubicBezTo>
                  <a:lnTo>
                    <a:pt x="26761" y="2243"/>
                  </a:lnTo>
                  <a:cubicBezTo>
                    <a:pt x="26761" y="2243"/>
                    <a:pt x="26482" y="2064"/>
                    <a:pt x="26144" y="1786"/>
                  </a:cubicBezTo>
                  <a:cubicBezTo>
                    <a:pt x="26124" y="1607"/>
                    <a:pt x="26084" y="1428"/>
                    <a:pt x="26184" y="1368"/>
                  </a:cubicBezTo>
                  <a:cubicBezTo>
                    <a:pt x="26045" y="1328"/>
                    <a:pt x="25925" y="1209"/>
                    <a:pt x="25786" y="950"/>
                  </a:cubicBezTo>
                  <a:cubicBezTo>
                    <a:pt x="25667" y="711"/>
                    <a:pt x="25527" y="333"/>
                    <a:pt x="25368" y="15"/>
                  </a:cubicBezTo>
                  <a:cubicBezTo>
                    <a:pt x="25348" y="5"/>
                    <a:pt x="25333" y="0"/>
                    <a:pt x="25318" y="0"/>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27" name="Google Shape;354;p5"/>
            <p:cNvSpPr/>
            <p:nvPr/>
          </p:nvSpPr>
          <p:spPr>
            <a:xfrm>
              <a:off x="2683071" y="3068048"/>
              <a:ext cx="1234106" cy="1536883"/>
            </a:xfrm>
            <a:custGeom>
              <a:avLst/>
              <a:ah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28" name="Google Shape;355;p5"/>
            <p:cNvSpPr/>
            <p:nvPr/>
          </p:nvSpPr>
          <p:spPr>
            <a:xfrm>
              <a:off x="3148041" y="3480850"/>
              <a:ext cx="1097458" cy="1280799"/>
            </a:xfrm>
            <a:custGeom>
              <a:avLst/>
              <a:ahLst/>
              <a:rect l="l" t="t" r="r" b="b"/>
              <a:pathLst>
                <a:path w="23339" h="27238" extrusionOk="0">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169" name="Google Shape;356;p5"/>
          <p:cNvGrpSpPr/>
          <p:nvPr/>
        </p:nvGrpSpPr>
        <p:grpSpPr>
          <a:xfrm>
            <a:off x="600600" y="519300"/>
            <a:ext cx="7942800" cy="494700"/>
            <a:chOff x="600600" y="519300"/>
            <a:chExt cx="7942800" cy="494700"/>
          </a:xfrm>
        </p:grpSpPr>
        <p:sp>
          <p:nvSpPr>
            <p:cNvPr id="1049429" name="Google Shape;357;p5"/>
            <p:cNvSpPr/>
            <p:nvPr/>
          </p:nvSpPr>
          <p:spPr>
            <a:xfrm>
              <a:off x="600600" y="519300"/>
              <a:ext cx="7942800" cy="494700"/>
            </a:xfrm>
            <a:prstGeom prst="rect"/>
            <a:solidFill>
              <a:schemeClr val="accent4"/>
            </a:solid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70" name="Google Shape;358;p5"/>
            <p:cNvGrpSpPr/>
            <p:nvPr/>
          </p:nvGrpSpPr>
          <p:grpSpPr>
            <a:xfrm>
              <a:off x="7542569" y="681111"/>
              <a:ext cx="789243" cy="171052"/>
              <a:chOff x="733775" y="310686"/>
              <a:chExt cx="789243" cy="171052"/>
            </a:xfrm>
          </p:grpSpPr>
          <p:sp>
            <p:nvSpPr>
              <p:cNvPr id="1049430" name="Google Shape;359;p5"/>
              <p:cNvSpPr/>
              <p:nvPr/>
            </p:nvSpPr>
            <p:spPr>
              <a:xfrm>
                <a:off x="1364945" y="310686"/>
                <a:ext cx="158072" cy="171052"/>
              </a:xfrm>
              <a:prstGeom prst="rect"/>
            </p:spPr>
            <p:txBody>
              <a:bodyPr>
                <a:prstTxWarp prst="textPlain"/>
              </a:bodyPr>
              <a:p>
                <a:pPr algn="ctr" lvl="0"/>
                <a:r>
                  <a:rPr b="0" i="0">
                    <a:ln>
                      <a:noFill/>
                    </a:ln>
                    <a:solidFill>
                      <a:schemeClr val="lt2"/>
                    </a:solidFill>
                    <a:latin typeface="Gaegu;300"/>
                  </a:rPr>
                  <a:t>x</a:t>
                </a:r>
              </a:p>
            </p:txBody>
          </p:sp>
          <p:sp>
            <p:nvSpPr>
              <p:cNvPr id="1049431" name="Google Shape;360;p5"/>
              <p:cNvSpPr/>
              <p:nvPr/>
            </p:nvSpPr>
            <p:spPr>
              <a:xfrm>
                <a:off x="733775" y="385383"/>
                <a:ext cx="155474" cy="21652"/>
              </a:xfrm>
              <a:prstGeom prst="rect"/>
            </p:spPr>
            <p:txBody>
              <a:bodyPr>
                <a:prstTxWarp prst="textPlain"/>
              </a:bodyPr>
              <a:p>
                <a:pPr algn="ctr" lvl="0"/>
                <a:r>
                  <a:rPr b="0" i="0">
                    <a:ln>
                      <a:noFill/>
                    </a:ln>
                    <a:solidFill>
                      <a:schemeClr val="lt2"/>
                    </a:solidFill>
                    <a:latin typeface="Gaegu;300"/>
                  </a:rPr>
                  <a:t>-</a:t>
                </a:r>
              </a:p>
            </p:txBody>
          </p:sp>
          <p:grpSp>
            <p:nvGrpSpPr>
              <p:cNvPr id="171" name="Google Shape;361;p5"/>
              <p:cNvGrpSpPr/>
              <p:nvPr/>
            </p:nvGrpSpPr>
            <p:grpSpPr>
              <a:xfrm>
                <a:off x="1015525" y="313175"/>
                <a:ext cx="184510" cy="164017"/>
                <a:chOff x="7228702" y="774508"/>
                <a:chExt cx="285046" cy="253347"/>
              </a:xfrm>
            </p:grpSpPr>
            <p:grpSp>
              <p:nvGrpSpPr>
                <p:cNvPr id="172" name="Google Shape;362;p5"/>
                <p:cNvGrpSpPr/>
                <p:nvPr/>
              </p:nvGrpSpPr>
              <p:grpSpPr>
                <a:xfrm>
                  <a:off x="7313001" y="774508"/>
                  <a:ext cx="200747" cy="228523"/>
                  <a:chOff x="7313001" y="774508"/>
                  <a:chExt cx="200747" cy="228523"/>
                </a:xfrm>
              </p:grpSpPr>
              <p:sp>
                <p:nvSpPr>
                  <p:cNvPr id="1049432" name="Google Shape;363;p5"/>
                  <p:cNvSpPr/>
                  <p:nvPr/>
                </p:nvSpPr>
                <p:spPr>
                  <a:xfrm>
                    <a:off x="7315737" y="774508"/>
                    <a:ext cx="198011" cy="228523"/>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49433" name="Google Shape;364;p5"/>
                  <p:cNvSpPr/>
                  <p:nvPr/>
                </p:nvSpPr>
                <p:spPr>
                  <a:xfrm>
                    <a:off x="7313001" y="778289"/>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173" name="Google Shape;365;p5"/>
                <p:cNvGrpSpPr/>
                <p:nvPr/>
              </p:nvGrpSpPr>
              <p:grpSpPr>
                <a:xfrm>
                  <a:off x="7228702" y="809455"/>
                  <a:ext cx="200757" cy="218400"/>
                  <a:chOff x="7269477" y="781280"/>
                  <a:chExt cx="200757" cy="218400"/>
                </a:xfrm>
              </p:grpSpPr>
              <p:sp>
                <p:nvSpPr>
                  <p:cNvPr id="1049434" name="Google Shape;366;p5"/>
                  <p:cNvSpPr/>
                  <p:nvPr/>
                </p:nvSpPr>
                <p:spPr>
                  <a:xfrm>
                    <a:off x="7269477" y="781280"/>
                    <a:ext cx="200749" cy="217216"/>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49435" name="Google Shape;367;p5"/>
                  <p:cNvSpPr/>
                  <p:nvPr/>
                </p:nvSpPr>
                <p:spPr>
                  <a:xfrm>
                    <a:off x="7269491" y="782465"/>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grpSp>
        <p:grpSp>
          <p:nvGrpSpPr>
            <p:cNvPr id="174" name="Google Shape;368;p5"/>
            <p:cNvGrpSpPr/>
            <p:nvPr/>
          </p:nvGrpSpPr>
          <p:grpSpPr>
            <a:xfrm>
              <a:off x="812189" y="664537"/>
              <a:ext cx="800559" cy="204209"/>
              <a:chOff x="747420" y="664537"/>
              <a:chExt cx="800559" cy="204209"/>
            </a:xfrm>
          </p:grpSpPr>
          <p:grpSp>
            <p:nvGrpSpPr>
              <p:cNvPr id="175" name="Google Shape;369;p5"/>
              <p:cNvGrpSpPr/>
              <p:nvPr/>
            </p:nvGrpSpPr>
            <p:grpSpPr>
              <a:xfrm>
                <a:off x="1339984" y="664537"/>
                <a:ext cx="207995" cy="204209"/>
                <a:chOff x="1541700" y="658850"/>
                <a:chExt cx="253838" cy="249218"/>
              </a:xfrm>
            </p:grpSpPr>
            <p:sp>
              <p:nvSpPr>
                <p:cNvPr id="1049436" name="Google Shape;370;p5"/>
                <p:cNvSpPr/>
                <p:nvPr/>
              </p:nvSpPr>
              <p:spPr>
                <a:xfrm>
                  <a:off x="1541700" y="658850"/>
                  <a:ext cx="253838" cy="249218"/>
                </a:xfrm>
                <a:custGeom>
                  <a:avLst/>
                  <a:ah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37" name="Google Shape;371;p5"/>
                <p:cNvSpPr/>
                <p:nvPr/>
              </p:nvSpPr>
              <p:spPr>
                <a:xfrm>
                  <a:off x="1610522" y="731473"/>
                  <a:ext cx="118892" cy="100998"/>
                </a:xfrm>
                <a:custGeom>
                  <a:avLst/>
                  <a:ah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438" name="Google Shape;372;p5"/>
              <p:cNvSpPr/>
              <p:nvPr/>
            </p:nvSpPr>
            <p:spPr>
              <a:xfrm rot="-5400000">
                <a:off x="715100" y="702546"/>
                <a:ext cx="192827" cy="128187"/>
              </a:xfrm>
              <a:prstGeom prst="rect"/>
            </p:spPr>
            <p:txBody>
              <a:bodyPr>
                <a:prstTxWarp prst="textPlain"/>
              </a:bodyPr>
              <a:p>
                <a:pPr algn="ctr" lvl="0"/>
                <a:r>
                  <a:rPr b="0" i="0">
                    <a:ln>
                      <a:noFill/>
                    </a:ln>
                    <a:solidFill>
                      <a:schemeClr val="lt2"/>
                    </a:solidFill>
                    <a:latin typeface="Gaegu;300"/>
                  </a:rPr>
                  <a:t>^</a:t>
                </a:r>
              </a:p>
            </p:txBody>
          </p:sp>
          <p:sp>
            <p:nvSpPr>
              <p:cNvPr id="1049439" name="Google Shape;373;p5"/>
              <p:cNvSpPr/>
              <p:nvPr/>
            </p:nvSpPr>
            <p:spPr>
              <a:xfrm rot="5400000" flipH="1">
                <a:off x="1011380" y="702546"/>
                <a:ext cx="192827" cy="128187"/>
              </a:xfrm>
              <a:prstGeom prst="rect"/>
            </p:spPr>
            <p:txBody>
              <a:bodyPr>
                <a:prstTxWarp prst="textPlain"/>
              </a:bodyPr>
              <a:p>
                <a:pPr algn="ctr" lvl="0"/>
                <a:r>
                  <a:rPr b="0" i="0">
                    <a:ln>
                      <a:noFill/>
                    </a:ln>
                    <a:solidFill>
                      <a:schemeClr val="lt2"/>
                    </a:solidFill>
                    <a:latin typeface="Gaegu;300"/>
                  </a:rPr>
                  <a:t>^</a:t>
                </a:r>
              </a:p>
            </p:txBody>
          </p:sp>
        </p:grpSp>
      </p:grpSp>
      <p:sp>
        <p:nvSpPr>
          <p:cNvPr id="1049440" name="Google Shape;374;p5"/>
          <p:cNvSpPr/>
          <p:nvPr/>
        </p:nvSpPr>
        <p:spPr>
          <a:xfrm>
            <a:off x="600600" y="1014000"/>
            <a:ext cx="7942800" cy="3748500"/>
          </a:xfrm>
          <a:prstGeom prst="rect"/>
          <a:no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41" name="Google Shape;375;p5"/>
          <p:cNvSpPr txBox="1"/>
          <p:nvPr>
            <p:ph type="subTitle" idx="1"/>
          </p:nvPr>
        </p:nvSpPr>
        <p:spPr>
          <a:xfrm>
            <a:off x="1514800" y="2737163"/>
            <a:ext cx="2518500" cy="469800"/>
          </a:xfrm>
          <a:prstGeom prst="rect"/>
        </p:spPr>
        <p:txBody>
          <a:bodyPr anchor="ctr" anchorCtr="0" bIns="0" lIns="0" rIns="0" spcFirstLastPara="1" tIns="0" wrap="square">
            <a:noAutofit/>
          </a:bodyPr>
          <a:lstStyle>
            <a:lvl1pPr algn="ctr" lvl="0" rtl="0">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algn="ctr" lvl="1" rtl="0">
              <a:lnSpc>
                <a:spcPct val="100000"/>
              </a:lnSpc>
              <a:spcBef>
                <a:spcPts val="0"/>
              </a:spcBef>
              <a:spcAft>
                <a:spcPts val="0"/>
              </a:spcAft>
              <a:buSzPts val="2400"/>
              <a:buFont typeface="Gaegu"/>
              <a:buNone/>
              <a:defRPr b="1" sz="2400">
                <a:latin typeface="Gaegu"/>
                <a:ea typeface="Gaegu"/>
                <a:cs typeface="Gaegu"/>
                <a:sym typeface="Gaegu"/>
              </a:defRPr>
            </a:lvl2pPr>
            <a:lvl3pPr algn="ctr" lvl="2" rtl="0">
              <a:lnSpc>
                <a:spcPct val="100000"/>
              </a:lnSpc>
              <a:spcBef>
                <a:spcPts val="0"/>
              </a:spcBef>
              <a:spcAft>
                <a:spcPts val="0"/>
              </a:spcAft>
              <a:buSzPts val="2400"/>
              <a:buFont typeface="Gaegu"/>
              <a:buNone/>
              <a:defRPr b="1" sz="2400">
                <a:latin typeface="Gaegu"/>
                <a:ea typeface="Gaegu"/>
                <a:cs typeface="Gaegu"/>
                <a:sym typeface="Gaegu"/>
              </a:defRPr>
            </a:lvl3pPr>
            <a:lvl4pPr algn="ctr" lvl="3" rtl="0">
              <a:lnSpc>
                <a:spcPct val="100000"/>
              </a:lnSpc>
              <a:spcBef>
                <a:spcPts val="0"/>
              </a:spcBef>
              <a:spcAft>
                <a:spcPts val="0"/>
              </a:spcAft>
              <a:buSzPts val="2400"/>
              <a:buFont typeface="Gaegu"/>
              <a:buNone/>
              <a:defRPr b="1" sz="2400">
                <a:latin typeface="Gaegu"/>
                <a:ea typeface="Gaegu"/>
                <a:cs typeface="Gaegu"/>
                <a:sym typeface="Gaegu"/>
              </a:defRPr>
            </a:lvl4pPr>
            <a:lvl5pPr algn="ctr" lvl="4" rtl="0">
              <a:lnSpc>
                <a:spcPct val="100000"/>
              </a:lnSpc>
              <a:spcBef>
                <a:spcPts val="0"/>
              </a:spcBef>
              <a:spcAft>
                <a:spcPts val="0"/>
              </a:spcAft>
              <a:buSzPts val="2400"/>
              <a:buFont typeface="Gaegu"/>
              <a:buNone/>
              <a:defRPr b="1" sz="2400">
                <a:latin typeface="Gaegu"/>
                <a:ea typeface="Gaegu"/>
                <a:cs typeface="Gaegu"/>
                <a:sym typeface="Gaegu"/>
              </a:defRPr>
            </a:lvl5pPr>
            <a:lvl6pPr algn="ctr" lvl="5" rtl="0">
              <a:lnSpc>
                <a:spcPct val="100000"/>
              </a:lnSpc>
              <a:spcBef>
                <a:spcPts val="0"/>
              </a:spcBef>
              <a:spcAft>
                <a:spcPts val="0"/>
              </a:spcAft>
              <a:buSzPts val="2400"/>
              <a:buFont typeface="Gaegu"/>
              <a:buNone/>
              <a:defRPr b="1" sz="2400">
                <a:latin typeface="Gaegu"/>
                <a:ea typeface="Gaegu"/>
                <a:cs typeface="Gaegu"/>
                <a:sym typeface="Gaegu"/>
              </a:defRPr>
            </a:lvl6pPr>
            <a:lvl7pPr algn="ctr" lvl="6" rtl="0">
              <a:lnSpc>
                <a:spcPct val="100000"/>
              </a:lnSpc>
              <a:spcBef>
                <a:spcPts val="0"/>
              </a:spcBef>
              <a:spcAft>
                <a:spcPts val="0"/>
              </a:spcAft>
              <a:buSzPts val="2400"/>
              <a:buFont typeface="Gaegu"/>
              <a:buNone/>
              <a:defRPr b="1" sz="2400">
                <a:latin typeface="Gaegu"/>
                <a:ea typeface="Gaegu"/>
                <a:cs typeface="Gaegu"/>
                <a:sym typeface="Gaegu"/>
              </a:defRPr>
            </a:lvl7pPr>
            <a:lvl8pPr algn="ctr" lvl="7" rtl="0">
              <a:lnSpc>
                <a:spcPct val="100000"/>
              </a:lnSpc>
              <a:spcBef>
                <a:spcPts val="0"/>
              </a:spcBef>
              <a:spcAft>
                <a:spcPts val="0"/>
              </a:spcAft>
              <a:buSzPts val="2400"/>
              <a:buFont typeface="Gaegu"/>
              <a:buNone/>
              <a:defRPr b="1" sz="2400">
                <a:latin typeface="Gaegu"/>
                <a:ea typeface="Gaegu"/>
                <a:cs typeface="Gaegu"/>
                <a:sym typeface="Gaegu"/>
              </a:defRPr>
            </a:lvl8pPr>
            <a:lvl9pPr algn="ctr" lvl="8" rtl="0">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049442" name="Google Shape;376;p5"/>
          <p:cNvSpPr txBox="1"/>
          <p:nvPr>
            <p:ph type="title"/>
          </p:nvPr>
        </p:nvSpPr>
        <p:spPr>
          <a:xfrm>
            <a:off x="720000" y="445025"/>
            <a:ext cx="7704000" cy="572700"/>
          </a:xfrm>
          <a:prstGeom prst="rect"/>
        </p:spPr>
        <p:txBody>
          <a:bodyPr anchor="ctr" anchorCtr="0" bIns="0" lIns="0" rIns="0" spcFirstLastPara="1" tIns="0" wrap="square">
            <a:noAutofit/>
          </a:bodyPr>
          <a:lstStyle>
            <a:lvl1pPr lvl="0">
              <a:spcBef>
                <a:spcPts val="0"/>
              </a:spcBef>
              <a:spcAft>
                <a:spcPts val="0"/>
              </a:spcAft>
              <a:buSzPts val="30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p:txBody>
      </p:sp>
      <p:sp>
        <p:nvSpPr>
          <p:cNvPr id="1049443" name="Google Shape;377;p5"/>
          <p:cNvSpPr txBox="1"/>
          <p:nvPr>
            <p:ph type="subTitle" idx="2"/>
          </p:nvPr>
        </p:nvSpPr>
        <p:spPr>
          <a:xfrm>
            <a:off x="1514800" y="3206963"/>
            <a:ext cx="2518500" cy="859500"/>
          </a:xfrm>
          <a:prstGeom prst="rect"/>
        </p:spPr>
        <p:txBody>
          <a:bodyPr anchor="ctr" anchorCtr="0" bIns="0" lIns="0" rIns="0" spcFirstLastPara="1" tIns="0" wrap="square">
            <a:noAutofit/>
          </a:bodyPr>
          <a:lstStyle>
            <a:lvl1pPr algn="ctr" lvl="0" rtl="0">
              <a:lnSpc>
                <a:spcPct val="100000"/>
              </a:lnSpc>
              <a:spcBef>
                <a:spcPts val="0"/>
              </a:spcBef>
              <a:spcAft>
                <a:spcPts val="0"/>
              </a:spcAft>
              <a:buSzPts val="1600"/>
              <a:buNone/>
            </a:lvl1pPr>
            <a:lvl2pPr algn="ctr" lvl="1" rtl="0">
              <a:lnSpc>
                <a:spcPct val="100000"/>
              </a:lnSpc>
              <a:spcBef>
                <a:spcPts val="0"/>
              </a:spcBef>
              <a:spcAft>
                <a:spcPts val="0"/>
              </a:spcAft>
              <a:buSzPts val="1600"/>
              <a:buNone/>
            </a:lvl2pPr>
            <a:lvl3pPr algn="ctr" lvl="2" rtl="0">
              <a:lnSpc>
                <a:spcPct val="100000"/>
              </a:lnSpc>
              <a:spcBef>
                <a:spcPts val="0"/>
              </a:spcBef>
              <a:spcAft>
                <a:spcPts val="0"/>
              </a:spcAft>
              <a:buSzPts val="1600"/>
              <a:buNone/>
            </a:lvl3pPr>
            <a:lvl4pPr algn="ctr" lvl="3" rtl="0">
              <a:lnSpc>
                <a:spcPct val="100000"/>
              </a:lnSpc>
              <a:spcBef>
                <a:spcPts val="0"/>
              </a:spcBef>
              <a:spcAft>
                <a:spcPts val="0"/>
              </a:spcAft>
              <a:buSzPts val="1600"/>
              <a:buNone/>
            </a:lvl4pPr>
            <a:lvl5pPr algn="ctr" lvl="4" rtl="0">
              <a:lnSpc>
                <a:spcPct val="100000"/>
              </a:lnSpc>
              <a:spcBef>
                <a:spcPts val="0"/>
              </a:spcBef>
              <a:spcAft>
                <a:spcPts val="0"/>
              </a:spcAft>
              <a:buSzPts val="1600"/>
              <a:buNone/>
            </a:lvl5pPr>
            <a:lvl6pPr algn="ctr" lvl="5" rtl="0">
              <a:lnSpc>
                <a:spcPct val="100000"/>
              </a:lnSpc>
              <a:spcBef>
                <a:spcPts val="0"/>
              </a:spcBef>
              <a:spcAft>
                <a:spcPts val="0"/>
              </a:spcAft>
              <a:buSzPts val="1600"/>
              <a:buNone/>
            </a:lvl6pPr>
            <a:lvl7pPr algn="ctr" lvl="6" rtl="0">
              <a:lnSpc>
                <a:spcPct val="100000"/>
              </a:lnSpc>
              <a:spcBef>
                <a:spcPts val="0"/>
              </a:spcBef>
              <a:spcAft>
                <a:spcPts val="0"/>
              </a:spcAft>
              <a:buSzPts val="1600"/>
              <a:buNone/>
            </a:lvl7pPr>
            <a:lvl8pPr algn="ctr" lvl="7" rtl="0">
              <a:lnSpc>
                <a:spcPct val="100000"/>
              </a:lnSpc>
              <a:spcBef>
                <a:spcPts val="0"/>
              </a:spcBef>
              <a:spcAft>
                <a:spcPts val="0"/>
              </a:spcAft>
              <a:buSzPts val="1600"/>
              <a:buNone/>
            </a:lvl8pPr>
            <a:lvl9pPr algn="ctr" lvl="8" rtl="0">
              <a:lnSpc>
                <a:spcPct val="100000"/>
              </a:lnSpc>
              <a:spcBef>
                <a:spcPts val="0"/>
              </a:spcBef>
              <a:spcAft>
                <a:spcPts val="0"/>
              </a:spcAft>
              <a:buSzPts val="1600"/>
              <a:buNone/>
            </a:lvl9pPr>
          </a:lstStyle>
          <a:p/>
        </p:txBody>
      </p:sp>
      <p:sp>
        <p:nvSpPr>
          <p:cNvPr id="1049444" name="Google Shape;378;p5"/>
          <p:cNvSpPr txBox="1"/>
          <p:nvPr>
            <p:ph type="subTitle" idx="3"/>
          </p:nvPr>
        </p:nvSpPr>
        <p:spPr>
          <a:xfrm>
            <a:off x="5110663" y="2737163"/>
            <a:ext cx="2518500" cy="469800"/>
          </a:xfrm>
          <a:prstGeom prst="rect"/>
        </p:spPr>
        <p:txBody>
          <a:bodyPr anchor="ctr" anchorCtr="0" bIns="0" lIns="0" rIns="0" spcFirstLastPara="1" tIns="0" wrap="square">
            <a:noAutofit/>
          </a:bodyPr>
          <a:lstStyle>
            <a:lvl1pPr algn="ctr" lvl="0" rtl="0">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algn="ctr" lvl="1" rtl="0">
              <a:lnSpc>
                <a:spcPct val="100000"/>
              </a:lnSpc>
              <a:spcBef>
                <a:spcPts val="0"/>
              </a:spcBef>
              <a:spcAft>
                <a:spcPts val="0"/>
              </a:spcAft>
              <a:buSzPts val="2400"/>
              <a:buFont typeface="Gaegu"/>
              <a:buNone/>
              <a:defRPr b="1" sz="2400">
                <a:latin typeface="Gaegu"/>
                <a:ea typeface="Gaegu"/>
                <a:cs typeface="Gaegu"/>
                <a:sym typeface="Gaegu"/>
              </a:defRPr>
            </a:lvl2pPr>
            <a:lvl3pPr algn="ctr" lvl="2" rtl="0">
              <a:lnSpc>
                <a:spcPct val="100000"/>
              </a:lnSpc>
              <a:spcBef>
                <a:spcPts val="0"/>
              </a:spcBef>
              <a:spcAft>
                <a:spcPts val="0"/>
              </a:spcAft>
              <a:buSzPts val="2400"/>
              <a:buFont typeface="Gaegu"/>
              <a:buNone/>
              <a:defRPr b="1" sz="2400">
                <a:latin typeface="Gaegu"/>
                <a:ea typeface="Gaegu"/>
                <a:cs typeface="Gaegu"/>
                <a:sym typeface="Gaegu"/>
              </a:defRPr>
            </a:lvl3pPr>
            <a:lvl4pPr algn="ctr" lvl="3" rtl="0">
              <a:lnSpc>
                <a:spcPct val="100000"/>
              </a:lnSpc>
              <a:spcBef>
                <a:spcPts val="0"/>
              </a:spcBef>
              <a:spcAft>
                <a:spcPts val="0"/>
              </a:spcAft>
              <a:buSzPts val="2400"/>
              <a:buFont typeface="Gaegu"/>
              <a:buNone/>
              <a:defRPr b="1" sz="2400">
                <a:latin typeface="Gaegu"/>
                <a:ea typeface="Gaegu"/>
                <a:cs typeface="Gaegu"/>
                <a:sym typeface="Gaegu"/>
              </a:defRPr>
            </a:lvl4pPr>
            <a:lvl5pPr algn="ctr" lvl="4" rtl="0">
              <a:lnSpc>
                <a:spcPct val="100000"/>
              </a:lnSpc>
              <a:spcBef>
                <a:spcPts val="0"/>
              </a:spcBef>
              <a:spcAft>
                <a:spcPts val="0"/>
              </a:spcAft>
              <a:buSzPts val="2400"/>
              <a:buFont typeface="Gaegu"/>
              <a:buNone/>
              <a:defRPr b="1" sz="2400">
                <a:latin typeface="Gaegu"/>
                <a:ea typeface="Gaegu"/>
                <a:cs typeface="Gaegu"/>
                <a:sym typeface="Gaegu"/>
              </a:defRPr>
            </a:lvl5pPr>
            <a:lvl6pPr algn="ctr" lvl="5" rtl="0">
              <a:lnSpc>
                <a:spcPct val="100000"/>
              </a:lnSpc>
              <a:spcBef>
                <a:spcPts val="0"/>
              </a:spcBef>
              <a:spcAft>
                <a:spcPts val="0"/>
              </a:spcAft>
              <a:buSzPts val="2400"/>
              <a:buFont typeface="Gaegu"/>
              <a:buNone/>
              <a:defRPr b="1" sz="2400">
                <a:latin typeface="Gaegu"/>
                <a:ea typeface="Gaegu"/>
                <a:cs typeface="Gaegu"/>
                <a:sym typeface="Gaegu"/>
              </a:defRPr>
            </a:lvl6pPr>
            <a:lvl7pPr algn="ctr" lvl="6" rtl="0">
              <a:lnSpc>
                <a:spcPct val="100000"/>
              </a:lnSpc>
              <a:spcBef>
                <a:spcPts val="0"/>
              </a:spcBef>
              <a:spcAft>
                <a:spcPts val="0"/>
              </a:spcAft>
              <a:buSzPts val="2400"/>
              <a:buFont typeface="Gaegu"/>
              <a:buNone/>
              <a:defRPr b="1" sz="2400">
                <a:latin typeface="Gaegu"/>
                <a:ea typeface="Gaegu"/>
                <a:cs typeface="Gaegu"/>
                <a:sym typeface="Gaegu"/>
              </a:defRPr>
            </a:lvl7pPr>
            <a:lvl8pPr algn="ctr" lvl="7" rtl="0">
              <a:lnSpc>
                <a:spcPct val="100000"/>
              </a:lnSpc>
              <a:spcBef>
                <a:spcPts val="0"/>
              </a:spcBef>
              <a:spcAft>
                <a:spcPts val="0"/>
              </a:spcAft>
              <a:buSzPts val="2400"/>
              <a:buFont typeface="Gaegu"/>
              <a:buNone/>
              <a:defRPr b="1" sz="2400">
                <a:latin typeface="Gaegu"/>
                <a:ea typeface="Gaegu"/>
                <a:cs typeface="Gaegu"/>
                <a:sym typeface="Gaegu"/>
              </a:defRPr>
            </a:lvl8pPr>
            <a:lvl9pPr algn="ctr" lvl="8" rtl="0">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049445" name="Google Shape;379;p5"/>
          <p:cNvSpPr txBox="1"/>
          <p:nvPr>
            <p:ph type="subTitle" idx="4"/>
          </p:nvPr>
        </p:nvSpPr>
        <p:spPr>
          <a:xfrm>
            <a:off x="5110670" y="3206963"/>
            <a:ext cx="2518500" cy="859500"/>
          </a:xfrm>
          <a:prstGeom prst="rect"/>
        </p:spPr>
        <p:txBody>
          <a:bodyPr anchor="ctr" anchorCtr="0" bIns="0" lIns="0" rIns="0" spcFirstLastPara="1" tIns="0" wrap="square">
            <a:noAutofit/>
          </a:bodyPr>
          <a:lstStyle>
            <a:lvl1pPr algn="ctr" lvl="0" rtl="0">
              <a:lnSpc>
                <a:spcPct val="100000"/>
              </a:lnSpc>
              <a:spcBef>
                <a:spcPts val="0"/>
              </a:spcBef>
              <a:spcAft>
                <a:spcPts val="0"/>
              </a:spcAft>
              <a:buSzPts val="1600"/>
              <a:buNone/>
            </a:lvl1pPr>
            <a:lvl2pPr algn="ctr" lvl="1" rtl="0">
              <a:lnSpc>
                <a:spcPct val="100000"/>
              </a:lnSpc>
              <a:spcBef>
                <a:spcPts val="0"/>
              </a:spcBef>
              <a:spcAft>
                <a:spcPts val="0"/>
              </a:spcAft>
              <a:buSzPts val="1600"/>
              <a:buNone/>
            </a:lvl2pPr>
            <a:lvl3pPr algn="ctr" lvl="2" rtl="0">
              <a:lnSpc>
                <a:spcPct val="100000"/>
              </a:lnSpc>
              <a:spcBef>
                <a:spcPts val="0"/>
              </a:spcBef>
              <a:spcAft>
                <a:spcPts val="0"/>
              </a:spcAft>
              <a:buSzPts val="1600"/>
              <a:buNone/>
            </a:lvl3pPr>
            <a:lvl4pPr algn="ctr" lvl="3" rtl="0">
              <a:lnSpc>
                <a:spcPct val="100000"/>
              </a:lnSpc>
              <a:spcBef>
                <a:spcPts val="0"/>
              </a:spcBef>
              <a:spcAft>
                <a:spcPts val="0"/>
              </a:spcAft>
              <a:buSzPts val="1600"/>
              <a:buNone/>
            </a:lvl4pPr>
            <a:lvl5pPr algn="ctr" lvl="4" rtl="0">
              <a:lnSpc>
                <a:spcPct val="100000"/>
              </a:lnSpc>
              <a:spcBef>
                <a:spcPts val="0"/>
              </a:spcBef>
              <a:spcAft>
                <a:spcPts val="0"/>
              </a:spcAft>
              <a:buSzPts val="1600"/>
              <a:buNone/>
            </a:lvl5pPr>
            <a:lvl6pPr algn="ctr" lvl="5" rtl="0">
              <a:lnSpc>
                <a:spcPct val="100000"/>
              </a:lnSpc>
              <a:spcBef>
                <a:spcPts val="0"/>
              </a:spcBef>
              <a:spcAft>
                <a:spcPts val="0"/>
              </a:spcAft>
              <a:buSzPts val="1600"/>
              <a:buNone/>
            </a:lvl6pPr>
            <a:lvl7pPr algn="ctr" lvl="6" rtl="0">
              <a:lnSpc>
                <a:spcPct val="100000"/>
              </a:lnSpc>
              <a:spcBef>
                <a:spcPts val="0"/>
              </a:spcBef>
              <a:spcAft>
                <a:spcPts val="0"/>
              </a:spcAft>
              <a:buSzPts val="1600"/>
              <a:buNone/>
            </a:lvl7pPr>
            <a:lvl8pPr algn="ctr" lvl="7" rtl="0">
              <a:lnSpc>
                <a:spcPct val="100000"/>
              </a:lnSpc>
              <a:spcBef>
                <a:spcPts val="0"/>
              </a:spcBef>
              <a:spcAft>
                <a:spcPts val="0"/>
              </a:spcAft>
              <a:buSzPts val="1600"/>
              <a:buNone/>
            </a:lvl8pPr>
            <a:lvl9pPr algn="ctr" lvl="8" rtl="0">
              <a:lnSpc>
                <a:spcPct val="100000"/>
              </a:lnSpc>
              <a:spcBef>
                <a:spcPts val="0"/>
              </a:spcBef>
              <a:spcAft>
                <a:spcPts val="0"/>
              </a:spcAft>
              <a:buSzPts val="1600"/>
              <a:buNon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353" name="Shape 380"/>
        <p:cNvGrpSpPr/>
        <p:nvPr/>
      </p:nvGrpSpPr>
      <p:grpSpPr>
        <a:xfrm>
          <a:off x="0" y="0"/>
          <a:ext cx="0" cy="0"/>
          <a:chOff x="0" y="0"/>
          <a:chExt cx="0" cy="0"/>
        </a:xfrm>
      </p:grpSpPr>
      <p:grpSp>
        <p:nvGrpSpPr>
          <p:cNvPr id="354" name="Google Shape;381;p6"/>
          <p:cNvGrpSpPr/>
          <p:nvPr/>
        </p:nvGrpSpPr>
        <p:grpSpPr>
          <a:xfrm>
            <a:off x="-23004" y="-1"/>
            <a:ext cx="9177565" cy="5143390"/>
            <a:chOff x="-23004" y="-1"/>
            <a:chExt cx="9177565" cy="5143390"/>
          </a:xfrm>
        </p:grpSpPr>
        <p:sp>
          <p:nvSpPr>
            <p:cNvPr id="1050728" name="Google Shape;382;p6"/>
            <p:cNvSpPr/>
            <p:nvPr/>
          </p:nvSpPr>
          <p:spPr>
            <a:xfrm>
              <a:off x="-22991"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29" name="Google Shape;383;p6"/>
            <p:cNvSpPr/>
            <p:nvPr/>
          </p:nvSpPr>
          <p:spPr>
            <a:xfrm>
              <a:off x="324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30" name="Google Shape;384;p6"/>
            <p:cNvSpPr/>
            <p:nvPr/>
          </p:nvSpPr>
          <p:spPr>
            <a:xfrm>
              <a:off x="650686"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31" name="Google Shape;385;p6"/>
            <p:cNvSpPr/>
            <p:nvPr/>
          </p:nvSpPr>
          <p:spPr>
            <a:xfrm>
              <a:off x="9986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32" name="Google Shape;386;p6"/>
            <p:cNvSpPr/>
            <p:nvPr/>
          </p:nvSpPr>
          <p:spPr>
            <a:xfrm>
              <a:off x="1346531"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33" name="Google Shape;387;p6"/>
            <p:cNvSpPr/>
            <p:nvPr/>
          </p:nvSpPr>
          <p:spPr>
            <a:xfrm>
              <a:off x="1672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34" name="Google Shape;388;p6"/>
            <p:cNvSpPr/>
            <p:nvPr/>
          </p:nvSpPr>
          <p:spPr>
            <a:xfrm>
              <a:off x="20202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35" name="Google Shape;389;p6"/>
            <p:cNvSpPr/>
            <p:nvPr/>
          </p:nvSpPr>
          <p:spPr>
            <a:xfrm>
              <a:off x="236813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36" name="Google Shape;390;p6"/>
            <p:cNvSpPr/>
            <p:nvPr/>
          </p:nvSpPr>
          <p:spPr>
            <a:xfrm>
              <a:off x="26941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37" name="Google Shape;391;p6"/>
            <p:cNvSpPr/>
            <p:nvPr/>
          </p:nvSpPr>
          <p:spPr>
            <a:xfrm>
              <a:off x="3041740"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38" name="Google Shape;392;p6"/>
            <p:cNvSpPr/>
            <p:nvPr/>
          </p:nvSpPr>
          <p:spPr>
            <a:xfrm>
              <a:off x="338966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39" name="Google Shape;393;p6"/>
            <p:cNvSpPr/>
            <p:nvPr/>
          </p:nvSpPr>
          <p:spPr>
            <a:xfrm>
              <a:off x="37157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40" name="Google Shape;394;p6"/>
            <p:cNvSpPr/>
            <p:nvPr/>
          </p:nvSpPr>
          <p:spPr>
            <a:xfrm>
              <a:off x="406333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41" name="Google Shape;395;p6"/>
            <p:cNvSpPr/>
            <p:nvPr/>
          </p:nvSpPr>
          <p:spPr>
            <a:xfrm>
              <a:off x="4411262"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42" name="Google Shape;396;p6"/>
            <p:cNvSpPr/>
            <p:nvPr/>
          </p:nvSpPr>
          <p:spPr>
            <a:xfrm>
              <a:off x="-23004" y="176275"/>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43" name="Google Shape;397;p6"/>
            <p:cNvSpPr/>
            <p:nvPr/>
          </p:nvSpPr>
          <p:spPr>
            <a:xfrm>
              <a:off x="-23004" y="52386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44" name="Google Shape;398;p6"/>
            <p:cNvSpPr/>
            <p:nvPr/>
          </p:nvSpPr>
          <p:spPr>
            <a:xfrm>
              <a:off x="-23004" y="84988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45" name="Google Shape;399;p6"/>
            <p:cNvSpPr/>
            <p:nvPr/>
          </p:nvSpPr>
          <p:spPr>
            <a:xfrm>
              <a:off x="-23004" y="119780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46" name="Google Shape;400;p6"/>
            <p:cNvSpPr/>
            <p:nvPr/>
          </p:nvSpPr>
          <p:spPr>
            <a:xfrm>
              <a:off x="-23004" y="155450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47" name="Google Shape;401;p6"/>
            <p:cNvSpPr/>
            <p:nvPr/>
          </p:nvSpPr>
          <p:spPr>
            <a:xfrm>
              <a:off x="-23004" y="1880590"/>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48" name="Google Shape;402;p6"/>
            <p:cNvSpPr/>
            <p:nvPr/>
          </p:nvSpPr>
          <p:spPr>
            <a:xfrm>
              <a:off x="-23004" y="222851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49" name="Google Shape;403;p6"/>
            <p:cNvSpPr/>
            <p:nvPr/>
          </p:nvSpPr>
          <p:spPr>
            <a:xfrm>
              <a:off x="-23004" y="257636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50" name="Google Shape;404;p6"/>
            <p:cNvSpPr/>
            <p:nvPr/>
          </p:nvSpPr>
          <p:spPr>
            <a:xfrm>
              <a:off x="-23004" y="2902455"/>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51" name="Google Shape;405;p6"/>
            <p:cNvSpPr/>
            <p:nvPr/>
          </p:nvSpPr>
          <p:spPr>
            <a:xfrm>
              <a:off x="-23004" y="3250042"/>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52" name="Google Shape;406;p6"/>
            <p:cNvSpPr/>
            <p:nvPr/>
          </p:nvSpPr>
          <p:spPr>
            <a:xfrm>
              <a:off x="-23004" y="359796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53" name="Google Shape;407;p6"/>
            <p:cNvSpPr/>
            <p:nvPr/>
          </p:nvSpPr>
          <p:spPr>
            <a:xfrm>
              <a:off x="-23004" y="392405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54" name="Google Shape;408;p6"/>
            <p:cNvSpPr/>
            <p:nvPr/>
          </p:nvSpPr>
          <p:spPr>
            <a:xfrm>
              <a:off x="-23004" y="4271639"/>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55" name="Google Shape;409;p6"/>
            <p:cNvSpPr/>
            <p:nvPr/>
          </p:nvSpPr>
          <p:spPr>
            <a:xfrm>
              <a:off x="-23004" y="461956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56" name="Google Shape;410;p6"/>
            <p:cNvSpPr/>
            <p:nvPr/>
          </p:nvSpPr>
          <p:spPr>
            <a:xfrm>
              <a:off x="-23004" y="4945583"/>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57" name="Google Shape;411;p6"/>
            <p:cNvSpPr/>
            <p:nvPr/>
          </p:nvSpPr>
          <p:spPr>
            <a:xfrm>
              <a:off x="4732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58" name="Google Shape;412;p6"/>
            <p:cNvSpPr/>
            <p:nvPr/>
          </p:nvSpPr>
          <p:spPr>
            <a:xfrm>
              <a:off x="505868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59" name="Google Shape;413;p6"/>
            <p:cNvSpPr/>
            <p:nvPr/>
          </p:nvSpPr>
          <p:spPr>
            <a:xfrm>
              <a:off x="5406608"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60" name="Google Shape;414;p6"/>
            <p:cNvSpPr/>
            <p:nvPr/>
          </p:nvSpPr>
          <p:spPr>
            <a:xfrm>
              <a:off x="57541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61" name="Google Shape;415;p6"/>
            <p:cNvSpPr/>
            <p:nvPr/>
          </p:nvSpPr>
          <p:spPr>
            <a:xfrm>
              <a:off x="6080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62" name="Google Shape;416;p6"/>
            <p:cNvSpPr/>
            <p:nvPr/>
          </p:nvSpPr>
          <p:spPr>
            <a:xfrm>
              <a:off x="64282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63" name="Google Shape;417;p6"/>
            <p:cNvSpPr/>
            <p:nvPr/>
          </p:nvSpPr>
          <p:spPr>
            <a:xfrm>
              <a:off x="677579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64" name="Google Shape;418;p6"/>
            <p:cNvSpPr/>
            <p:nvPr/>
          </p:nvSpPr>
          <p:spPr>
            <a:xfrm>
              <a:off x="710188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65" name="Google Shape;419;p6"/>
            <p:cNvSpPr/>
            <p:nvPr/>
          </p:nvSpPr>
          <p:spPr>
            <a:xfrm>
              <a:off x="74498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66" name="Google Shape;420;p6"/>
            <p:cNvSpPr/>
            <p:nvPr/>
          </p:nvSpPr>
          <p:spPr>
            <a:xfrm>
              <a:off x="779739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67" name="Google Shape;421;p6"/>
            <p:cNvSpPr/>
            <p:nvPr/>
          </p:nvSpPr>
          <p:spPr>
            <a:xfrm>
              <a:off x="8123417"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68" name="Google Shape;422;p6"/>
            <p:cNvSpPr/>
            <p:nvPr/>
          </p:nvSpPr>
          <p:spPr>
            <a:xfrm>
              <a:off x="8471339"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69" name="Google Shape;423;p6"/>
            <p:cNvSpPr/>
            <p:nvPr/>
          </p:nvSpPr>
          <p:spPr>
            <a:xfrm>
              <a:off x="882837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70" name="Google Shape;424;p6"/>
            <p:cNvSpPr/>
            <p:nvPr/>
          </p:nvSpPr>
          <p:spPr>
            <a:xfrm>
              <a:off x="915445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71" name="Google Shape;425;p6"/>
            <p:cNvSpPr/>
            <p:nvPr/>
          </p:nvSpPr>
          <p:spPr>
            <a:xfrm>
              <a:off x="4732600" y="176275"/>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72" name="Google Shape;426;p6"/>
            <p:cNvSpPr/>
            <p:nvPr/>
          </p:nvSpPr>
          <p:spPr>
            <a:xfrm>
              <a:off x="4732600" y="52386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73" name="Google Shape;427;p6"/>
            <p:cNvSpPr/>
            <p:nvPr/>
          </p:nvSpPr>
          <p:spPr>
            <a:xfrm>
              <a:off x="4732600" y="84988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74" name="Google Shape;428;p6"/>
            <p:cNvSpPr/>
            <p:nvPr/>
          </p:nvSpPr>
          <p:spPr>
            <a:xfrm>
              <a:off x="4732600" y="119780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75" name="Google Shape;429;p6"/>
            <p:cNvSpPr/>
            <p:nvPr/>
          </p:nvSpPr>
          <p:spPr>
            <a:xfrm>
              <a:off x="4732600" y="155450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76" name="Google Shape;430;p6"/>
            <p:cNvSpPr/>
            <p:nvPr/>
          </p:nvSpPr>
          <p:spPr>
            <a:xfrm>
              <a:off x="4732600" y="1880590"/>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77" name="Google Shape;431;p6"/>
            <p:cNvSpPr/>
            <p:nvPr/>
          </p:nvSpPr>
          <p:spPr>
            <a:xfrm>
              <a:off x="4732600" y="222851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78" name="Google Shape;432;p6"/>
            <p:cNvSpPr/>
            <p:nvPr/>
          </p:nvSpPr>
          <p:spPr>
            <a:xfrm>
              <a:off x="4732600" y="257636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79" name="Google Shape;433;p6"/>
            <p:cNvSpPr/>
            <p:nvPr/>
          </p:nvSpPr>
          <p:spPr>
            <a:xfrm>
              <a:off x="4732600" y="2902455"/>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80" name="Google Shape;434;p6"/>
            <p:cNvSpPr/>
            <p:nvPr/>
          </p:nvSpPr>
          <p:spPr>
            <a:xfrm>
              <a:off x="4732600" y="3250042"/>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81" name="Google Shape;435;p6"/>
            <p:cNvSpPr/>
            <p:nvPr/>
          </p:nvSpPr>
          <p:spPr>
            <a:xfrm>
              <a:off x="4732600" y="359796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82" name="Google Shape;436;p6"/>
            <p:cNvSpPr/>
            <p:nvPr/>
          </p:nvSpPr>
          <p:spPr>
            <a:xfrm>
              <a:off x="4732600" y="392405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83" name="Google Shape;437;p6"/>
            <p:cNvSpPr/>
            <p:nvPr/>
          </p:nvSpPr>
          <p:spPr>
            <a:xfrm>
              <a:off x="4732600" y="4271639"/>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84" name="Google Shape;438;p6"/>
            <p:cNvSpPr/>
            <p:nvPr/>
          </p:nvSpPr>
          <p:spPr>
            <a:xfrm>
              <a:off x="4732600" y="461956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85" name="Google Shape;439;p6"/>
            <p:cNvSpPr/>
            <p:nvPr/>
          </p:nvSpPr>
          <p:spPr>
            <a:xfrm>
              <a:off x="4732600" y="4945583"/>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50786" name="Google Shape;440;p6"/>
          <p:cNvSpPr/>
          <p:nvPr/>
        </p:nvSpPr>
        <p:spPr>
          <a:xfrm>
            <a:off x="600600" y="1014000"/>
            <a:ext cx="7942800" cy="3748500"/>
          </a:xfrm>
          <a:prstGeom prst="rect"/>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87" name="Google Shape;441;p6"/>
          <p:cNvSpPr/>
          <p:nvPr/>
        </p:nvSpPr>
        <p:spPr>
          <a:xfrm rot="8987260" flipH="1">
            <a:off x="3021212" y="772784"/>
            <a:ext cx="695478" cy="599568"/>
          </a:xfrm>
          <a:custGeom>
            <a:avLst/>
            <a:ahLst/>
            <a:rect l="l" t="t" r="r" b="b"/>
            <a:pathLst>
              <a:path w="20514" h="17685" extrusionOk="0">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355" name="Google Shape;442;p6"/>
          <p:cNvGrpSpPr/>
          <p:nvPr/>
        </p:nvGrpSpPr>
        <p:grpSpPr>
          <a:xfrm rot="-6079203">
            <a:off x="8131508" y="1259594"/>
            <a:ext cx="344269" cy="588482"/>
            <a:chOff x="478350" y="474400"/>
            <a:chExt cx="344250" cy="588450"/>
          </a:xfrm>
        </p:grpSpPr>
        <p:sp>
          <p:nvSpPr>
            <p:cNvPr id="1050788" name="Google Shape;443;p6"/>
            <p:cNvSpPr/>
            <p:nvPr/>
          </p:nvSpPr>
          <p:spPr>
            <a:xfrm>
              <a:off x="478350" y="590800"/>
              <a:ext cx="58225" cy="311400"/>
            </a:xfrm>
            <a:custGeom>
              <a:avLst/>
              <a:ahLst/>
              <a:rect l="l" t="t" r="r" b="b"/>
              <a:pathLst>
                <a:path w="2329" h="12456" extrusionOk="0">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89" name="Google Shape;444;p6"/>
            <p:cNvSpPr/>
            <p:nvPr/>
          </p:nvSpPr>
          <p:spPr>
            <a:xfrm>
              <a:off x="549975" y="474400"/>
              <a:ext cx="272625" cy="588450"/>
            </a:xfrm>
            <a:custGeom>
              <a:avLst/>
              <a:ahLst/>
              <a:rect l="l" t="t" r="r" b="b"/>
              <a:pathLst>
                <a:path w="10905" h="23538" extrusionOk="0">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50790" name="Google Shape;445;p6"/>
          <p:cNvSpPr/>
          <p:nvPr/>
        </p:nvSpPr>
        <p:spPr>
          <a:xfrm>
            <a:off x="7307301" y="567324"/>
            <a:ext cx="1341463" cy="1010499"/>
          </a:xfrm>
          <a:custGeom>
            <a:avLst/>
            <a:ahLst/>
            <a:rect l="l" t="t" r="r" b="b"/>
            <a:pathLst>
              <a:path w="13789" h="10387" extrusionOk="0">
                <a:moveTo>
                  <a:pt x="5267" y="0"/>
                </a:moveTo>
                <a:cubicBezTo>
                  <a:pt x="4358" y="0"/>
                  <a:pt x="3499" y="191"/>
                  <a:pt x="2786" y="634"/>
                </a:cubicBezTo>
                <a:cubicBezTo>
                  <a:pt x="1234" y="1649"/>
                  <a:pt x="1" y="4573"/>
                  <a:pt x="1035" y="6623"/>
                </a:cubicBezTo>
                <a:cubicBezTo>
                  <a:pt x="2262" y="8933"/>
                  <a:pt x="5711" y="10386"/>
                  <a:pt x="8376" y="10386"/>
                </a:cubicBezTo>
                <a:cubicBezTo>
                  <a:pt x="8695" y="10386"/>
                  <a:pt x="9002" y="10366"/>
                  <a:pt x="9292" y="10323"/>
                </a:cubicBezTo>
                <a:cubicBezTo>
                  <a:pt x="12615" y="9846"/>
                  <a:pt x="13789" y="5309"/>
                  <a:pt x="11819" y="2942"/>
                </a:cubicBezTo>
                <a:cubicBezTo>
                  <a:pt x="10514" y="1376"/>
                  <a:pt x="7709" y="0"/>
                  <a:pt x="5267"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356" name="Google Shape;446;p6"/>
          <p:cNvGrpSpPr/>
          <p:nvPr/>
        </p:nvGrpSpPr>
        <p:grpSpPr>
          <a:xfrm>
            <a:off x="600600" y="519300"/>
            <a:ext cx="7942800" cy="494700"/>
            <a:chOff x="600600" y="519300"/>
            <a:chExt cx="7942800" cy="494700"/>
          </a:xfrm>
        </p:grpSpPr>
        <p:sp>
          <p:nvSpPr>
            <p:cNvPr id="1050791" name="Google Shape;447;p6"/>
            <p:cNvSpPr/>
            <p:nvPr/>
          </p:nvSpPr>
          <p:spPr>
            <a:xfrm>
              <a:off x="600600" y="519300"/>
              <a:ext cx="7942800" cy="494700"/>
            </a:xfrm>
            <a:prstGeom prst="rect"/>
            <a:solidFill>
              <a:schemeClr val="accent4"/>
            </a:solid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357" name="Google Shape;448;p6"/>
            <p:cNvGrpSpPr/>
            <p:nvPr/>
          </p:nvGrpSpPr>
          <p:grpSpPr>
            <a:xfrm>
              <a:off x="7542569" y="681111"/>
              <a:ext cx="789243" cy="171052"/>
              <a:chOff x="733775" y="310686"/>
              <a:chExt cx="789243" cy="171052"/>
            </a:xfrm>
          </p:grpSpPr>
          <p:sp>
            <p:nvSpPr>
              <p:cNvPr id="1050792" name="Google Shape;449;p6"/>
              <p:cNvSpPr/>
              <p:nvPr/>
            </p:nvSpPr>
            <p:spPr>
              <a:xfrm>
                <a:off x="1364945" y="310686"/>
                <a:ext cx="158072" cy="171052"/>
              </a:xfrm>
              <a:prstGeom prst="rect"/>
            </p:spPr>
            <p:txBody>
              <a:bodyPr>
                <a:prstTxWarp prst="textPlain"/>
              </a:bodyPr>
              <a:p>
                <a:pPr algn="ctr" lvl="0"/>
                <a:r>
                  <a:rPr b="0" i="0">
                    <a:ln>
                      <a:noFill/>
                    </a:ln>
                    <a:solidFill>
                      <a:schemeClr val="lt2"/>
                    </a:solidFill>
                    <a:latin typeface="Gaegu;300"/>
                  </a:rPr>
                  <a:t>x</a:t>
                </a:r>
              </a:p>
            </p:txBody>
          </p:sp>
          <p:sp>
            <p:nvSpPr>
              <p:cNvPr id="1050793" name="Google Shape;450;p6"/>
              <p:cNvSpPr/>
              <p:nvPr/>
            </p:nvSpPr>
            <p:spPr>
              <a:xfrm>
                <a:off x="733775" y="385383"/>
                <a:ext cx="155474" cy="21652"/>
              </a:xfrm>
              <a:prstGeom prst="rect"/>
            </p:spPr>
            <p:txBody>
              <a:bodyPr>
                <a:prstTxWarp prst="textPlain"/>
              </a:bodyPr>
              <a:p>
                <a:pPr algn="ctr" lvl="0"/>
                <a:r>
                  <a:rPr b="0" i="0">
                    <a:ln>
                      <a:noFill/>
                    </a:ln>
                    <a:solidFill>
                      <a:schemeClr val="lt2"/>
                    </a:solidFill>
                    <a:latin typeface="Gaegu;300"/>
                  </a:rPr>
                  <a:t>-</a:t>
                </a:r>
              </a:p>
            </p:txBody>
          </p:sp>
          <p:grpSp>
            <p:nvGrpSpPr>
              <p:cNvPr id="358" name="Google Shape;451;p6"/>
              <p:cNvGrpSpPr/>
              <p:nvPr/>
            </p:nvGrpSpPr>
            <p:grpSpPr>
              <a:xfrm>
                <a:off x="1015525" y="313175"/>
                <a:ext cx="184510" cy="164017"/>
                <a:chOff x="7228702" y="774508"/>
                <a:chExt cx="285046" cy="253347"/>
              </a:xfrm>
            </p:grpSpPr>
            <p:grpSp>
              <p:nvGrpSpPr>
                <p:cNvPr id="359" name="Google Shape;452;p6"/>
                <p:cNvGrpSpPr/>
                <p:nvPr/>
              </p:nvGrpSpPr>
              <p:grpSpPr>
                <a:xfrm>
                  <a:off x="7313001" y="774508"/>
                  <a:ext cx="200747" cy="228523"/>
                  <a:chOff x="7313001" y="774508"/>
                  <a:chExt cx="200747" cy="228523"/>
                </a:xfrm>
              </p:grpSpPr>
              <p:sp>
                <p:nvSpPr>
                  <p:cNvPr id="1050794" name="Google Shape;453;p6"/>
                  <p:cNvSpPr/>
                  <p:nvPr/>
                </p:nvSpPr>
                <p:spPr>
                  <a:xfrm>
                    <a:off x="7315737" y="774508"/>
                    <a:ext cx="198011" cy="228523"/>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50795" name="Google Shape;454;p6"/>
                  <p:cNvSpPr/>
                  <p:nvPr/>
                </p:nvSpPr>
                <p:spPr>
                  <a:xfrm>
                    <a:off x="7313001" y="778289"/>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360" name="Google Shape;455;p6"/>
                <p:cNvGrpSpPr/>
                <p:nvPr/>
              </p:nvGrpSpPr>
              <p:grpSpPr>
                <a:xfrm>
                  <a:off x="7228702" y="809455"/>
                  <a:ext cx="200757" cy="218400"/>
                  <a:chOff x="7269477" y="781280"/>
                  <a:chExt cx="200757" cy="218400"/>
                </a:xfrm>
              </p:grpSpPr>
              <p:sp>
                <p:nvSpPr>
                  <p:cNvPr id="1050796" name="Google Shape;456;p6"/>
                  <p:cNvSpPr/>
                  <p:nvPr/>
                </p:nvSpPr>
                <p:spPr>
                  <a:xfrm>
                    <a:off x="7269477" y="781280"/>
                    <a:ext cx="200749" cy="217216"/>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50797" name="Google Shape;457;p6"/>
                  <p:cNvSpPr/>
                  <p:nvPr/>
                </p:nvSpPr>
                <p:spPr>
                  <a:xfrm>
                    <a:off x="7269491" y="782465"/>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grpSp>
        <p:grpSp>
          <p:nvGrpSpPr>
            <p:cNvPr id="361" name="Google Shape;458;p6"/>
            <p:cNvGrpSpPr/>
            <p:nvPr/>
          </p:nvGrpSpPr>
          <p:grpSpPr>
            <a:xfrm>
              <a:off x="812189" y="664537"/>
              <a:ext cx="800559" cy="204209"/>
              <a:chOff x="747420" y="664537"/>
              <a:chExt cx="800559" cy="204209"/>
            </a:xfrm>
          </p:grpSpPr>
          <p:grpSp>
            <p:nvGrpSpPr>
              <p:cNvPr id="362" name="Google Shape;459;p6"/>
              <p:cNvGrpSpPr/>
              <p:nvPr/>
            </p:nvGrpSpPr>
            <p:grpSpPr>
              <a:xfrm>
                <a:off x="1339984" y="664537"/>
                <a:ext cx="207995" cy="204209"/>
                <a:chOff x="1541700" y="658850"/>
                <a:chExt cx="253838" cy="249218"/>
              </a:xfrm>
            </p:grpSpPr>
            <p:sp>
              <p:nvSpPr>
                <p:cNvPr id="1050798" name="Google Shape;460;p6"/>
                <p:cNvSpPr/>
                <p:nvPr/>
              </p:nvSpPr>
              <p:spPr>
                <a:xfrm>
                  <a:off x="1541700" y="658850"/>
                  <a:ext cx="253838" cy="249218"/>
                </a:xfrm>
                <a:custGeom>
                  <a:avLst/>
                  <a:ah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799" name="Google Shape;461;p6"/>
                <p:cNvSpPr/>
                <p:nvPr/>
              </p:nvSpPr>
              <p:spPr>
                <a:xfrm>
                  <a:off x="1610522" y="731473"/>
                  <a:ext cx="118892" cy="100998"/>
                </a:xfrm>
                <a:custGeom>
                  <a:avLst/>
                  <a:ah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50800" name="Google Shape;462;p6"/>
              <p:cNvSpPr/>
              <p:nvPr/>
            </p:nvSpPr>
            <p:spPr>
              <a:xfrm rot="-5400000">
                <a:off x="715100" y="702546"/>
                <a:ext cx="192827" cy="128187"/>
              </a:xfrm>
              <a:prstGeom prst="rect"/>
            </p:spPr>
            <p:txBody>
              <a:bodyPr>
                <a:prstTxWarp prst="textPlain"/>
              </a:bodyPr>
              <a:p>
                <a:pPr algn="ctr" lvl="0"/>
                <a:r>
                  <a:rPr b="0" i="0">
                    <a:ln>
                      <a:noFill/>
                    </a:ln>
                    <a:solidFill>
                      <a:schemeClr val="lt2"/>
                    </a:solidFill>
                    <a:latin typeface="Gaegu;300"/>
                  </a:rPr>
                  <a:t>^</a:t>
                </a:r>
              </a:p>
            </p:txBody>
          </p:sp>
          <p:sp>
            <p:nvSpPr>
              <p:cNvPr id="1050801" name="Google Shape;463;p6"/>
              <p:cNvSpPr/>
              <p:nvPr/>
            </p:nvSpPr>
            <p:spPr>
              <a:xfrm rot="5400000" flipH="1">
                <a:off x="1011380" y="702546"/>
                <a:ext cx="192827" cy="128187"/>
              </a:xfrm>
              <a:prstGeom prst="rect"/>
            </p:spPr>
            <p:txBody>
              <a:bodyPr>
                <a:prstTxWarp prst="textPlain"/>
              </a:bodyPr>
              <a:p>
                <a:pPr algn="ctr" lvl="0"/>
                <a:r>
                  <a:rPr b="0" i="0">
                    <a:ln>
                      <a:noFill/>
                    </a:ln>
                    <a:solidFill>
                      <a:schemeClr val="lt2"/>
                    </a:solidFill>
                    <a:latin typeface="Gaegu;300"/>
                  </a:rPr>
                  <a:t>^</a:t>
                </a:r>
              </a:p>
            </p:txBody>
          </p:sp>
        </p:grpSp>
      </p:grpSp>
      <p:grpSp>
        <p:nvGrpSpPr>
          <p:cNvPr id="363" name="Google Shape;464;p6"/>
          <p:cNvGrpSpPr/>
          <p:nvPr/>
        </p:nvGrpSpPr>
        <p:grpSpPr>
          <a:xfrm>
            <a:off x="4642612" y="4198877"/>
            <a:ext cx="1124259" cy="572702"/>
            <a:chOff x="2094425" y="748900"/>
            <a:chExt cx="887900" cy="452300"/>
          </a:xfrm>
        </p:grpSpPr>
        <p:sp>
          <p:nvSpPr>
            <p:cNvPr id="1050802" name="Google Shape;465;p6"/>
            <p:cNvSpPr/>
            <p:nvPr/>
          </p:nvSpPr>
          <p:spPr>
            <a:xfrm>
              <a:off x="2094425" y="748900"/>
              <a:ext cx="887900" cy="419450"/>
            </a:xfrm>
            <a:custGeom>
              <a:avLst/>
              <a:ahLst/>
              <a:rect l="l" t="t" r="r" b="b"/>
              <a:pathLst>
                <a:path w="35516" h="16778" extrusionOk="0">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03" name="Google Shape;466;p6"/>
            <p:cNvSpPr/>
            <p:nvPr/>
          </p:nvSpPr>
          <p:spPr>
            <a:xfrm>
              <a:off x="2180475" y="835350"/>
              <a:ext cx="733700" cy="337425"/>
            </a:xfrm>
            <a:custGeom>
              <a:avLst/>
              <a:ahLst/>
              <a:rect l="l" t="t" r="r" b="b"/>
              <a:pathLst>
                <a:path w="29348" h="13497" extrusionOk="0">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04" name="Google Shape;467;p6"/>
            <p:cNvSpPr/>
            <p:nvPr/>
          </p:nvSpPr>
          <p:spPr>
            <a:xfrm>
              <a:off x="2263050" y="935600"/>
              <a:ext cx="563600" cy="236375"/>
            </a:xfrm>
            <a:custGeom>
              <a:avLst/>
              <a:ahLst/>
              <a:rect l="l" t="t" r="r" b="b"/>
              <a:pathLst>
                <a:path w="22544" h="9455" extrusionOk="0">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05" name="Google Shape;468;p6"/>
            <p:cNvSpPr/>
            <p:nvPr/>
          </p:nvSpPr>
          <p:spPr>
            <a:xfrm>
              <a:off x="2343125" y="1024550"/>
              <a:ext cx="375575" cy="176650"/>
            </a:xfrm>
            <a:custGeom>
              <a:avLst/>
              <a:ahLst/>
              <a:rect l="l" t="t" r="r" b="b"/>
              <a:pathLst>
                <a:path w="15023" h="7066" extrusionOk="0">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50806" name="Google Shape;469;p6"/>
          <p:cNvSpPr/>
          <p:nvPr/>
        </p:nvSpPr>
        <p:spPr>
          <a:xfrm>
            <a:off x="720000" y="4148525"/>
            <a:ext cx="644596" cy="518777"/>
          </a:xfrm>
          <a:custGeom>
            <a:avLst/>
            <a:ahLst/>
            <a:rect l="l" t="t" r="r" b="b"/>
            <a:pathLst>
              <a:path w="23956" h="19280" extrusionOk="0">
                <a:moveTo>
                  <a:pt x="14843" y="0"/>
                </a:moveTo>
                <a:lnTo>
                  <a:pt x="10546" y="7402"/>
                </a:lnTo>
                <a:lnTo>
                  <a:pt x="4119" y="995"/>
                </a:lnTo>
                <a:lnTo>
                  <a:pt x="8795" y="7402"/>
                </a:lnTo>
                <a:lnTo>
                  <a:pt x="1" y="7163"/>
                </a:lnTo>
                <a:lnTo>
                  <a:pt x="7999" y="9551"/>
                </a:lnTo>
                <a:lnTo>
                  <a:pt x="637" y="14942"/>
                </a:lnTo>
                <a:lnTo>
                  <a:pt x="8854" y="12356"/>
                </a:lnTo>
                <a:lnTo>
                  <a:pt x="8854" y="12356"/>
                </a:lnTo>
                <a:cubicBezTo>
                  <a:pt x="8854" y="12356"/>
                  <a:pt x="8158" y="19240"/>
                  <a:pt x="8417" y="19280"/>
                </a:cubicBezTo>
                <a:cubicBezTo>
                  <a:pt x="8417" y="19280"/>
                  <a:pt x="8418" y="19280"/>
                  <a:pt x="8418" y="19280"/>
                </a:cubicBezTo>
                <a:cubicBezTo>
                  <a:pt x="8702" y="19280"/>
                  <a:pt x="11063" y="12436"/>
                  <a:pt x="11063" y="12436"/>
                </a:cubicBezTo>
                <a:lnTo>
                  <a:pt x="19220" y="17867"/>
                </a:lnTo>
                <a:lnTo>
                  <a:pt x="19220" y="17867"/>
                </a:lnTo>
                <a:lnTo>
                  <a:pt x="13252" y="10824"/>
                </a:lnTo>
                <a:lnTo>
                  <a:pt x="23956" y="10864"/>
                </a:lnTo>
                <a:lnTo>
                  <a:pt x="13351" y="8337"/>
                </a:lnTo>
                <a:lnTo>
                  <a:pt x="14843" y="0"/>
                </a:ln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07" name="Google Shape;470;p6"/>
          <p:cNvSpPr/>
          <p:nvPr/>
        </p:nvSpPr>
        <p:spPr>
          <a:xfrm>
            <a:off x="600600" y="1014000"/>
            <a:ext cx="7942800" cy="3748500"/>
          </a:xfrm>
          <a:prstGeom prst="rect"/>
          <a:no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808" name="Google Shape;471;p6"/>
          <p:cNvSpPr txBox="1"/>
          <p:nvPr>
            <p:ph type="title"/>
          </p:nvPr>
        </p:nvSpPr>
        <p:spPr>
          <a:xfrm>
            <a:off x="720000" y="445025"/>
            <a:ext cx="7704000" cy="572700"/>
          </a:xfrm>
          <a:prstGeom prst="rect"/>
        </p:spPr>
        <p:txBody>
          <a:bodyPr anchor="ctr" anchorCtr="0" bIns="0" lIns="0" rIns="0" spcFirstLastPara="1" tIns="0" wrap="square">
            <a:noAutofit/>
          </a:bodyPr>
          <a:lstStyle>
            <a:lvl1pPr lvl="0" rtl="0">
              <a:spcBef>
                <a:spcPts val="0"/>
              </a:spcBef>
              <a:spcAft>
                <a:spcPts val="0"/>
              </a:spcAft>
              <a:buSzPts val="30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81" name="Shape 472"/>
        <p:cNvGrpSpPr/>
        <p:nvPr/>
      </p:nvGrpSpPr>
      <p:grpSpPr>
        <a:xfrm>
          <a:off x="0" y="0"/>
          <a:ext cx="0" cy="0"/>
          <a:chOff x="0" y="0"/>
          <a:chExt cx="0" cy="0"/>
        </a:xfrm>
      </p:grpSpPr>
      <p:grpSp>
        <p:nvGrpSpPr>
          <p:cNvPr id="182" name="Google Shape;473;p7"/>
          <p:cNvGrpSpPr/>
          <p:nvPr/>
        </p:nvGrpSpPr>
        <p:grpSpPr>
          <a:xfrm>
            <a:off x="-23004" y="-1"/>
            <a:ext cx="9177565" cy="5143390"/>
            <a:chOff x="-23004" y="-1"/>
            <a:chExt cx="9177565" cy="5143390"/>
          </a:xfrm>
        </p:grpSpPr>
        <p:sp>
          <p:nvSpPr>
            <p:cNvPr id="1049474" name="Google Shape;474;p7"/>
            <p:cNvSpPr/>
            <p:nvPr/>
          </p:nvSpPr>
          <p:spPr>
            <a:xfrm>
              <a:off x="-22991"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75" name="Google Shape;475;p7"/>
            <p:cNvSpPr/>
            <p:nvPr/>
          </p:nvSpPr>
          <p:spPr>
            <a:xfrm>
              <a:off x="324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76" name="Google Shape;476;p7"/>
            <p:cNvSpPr/>
            <p:nvPr/>
          </p:nvSpPr>
          <p:spPr>
            <a:xfrm>
              <a:off x="650686"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77" name="Google Shape;477;p7"/>
            <p:cNvSpPr/>
            <p:nvPr/>
          </p:nvSpPr>
          <p:spPr>
            <a:xfrm>
              <a:off x="9986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78" name="Google Shape;478;p7"/>
            <p:cNvSpPr/>
            <p:nvPr/>
          </p:nvSpPr>
          <p:spPr>
            <a:xfrm>
              <a:off x="1346531"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79" name="Google Shape;479;p7"/>
            <p:cNvSpPr/>
            <p:nvPr/>
          </p:nvSpPr>
          <p:spPr>
            <a:xfrm>
              <a:off x="1672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80" name="Google Shape;480;p7"/>
            <p:cNvSpPr/>
            <p:nvPr/>
          </p:nvSpPr>
          <p:spPr>
            <a:xfrm>
              <a:off x="20202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81" name="Google Shape;481;p7"/>
            <p:cNvSpPr/>
            <p:nvPr/>
          </p:nvSpPr>
          <p:spPr>
            <a:xfrm>
              <a:off x="236813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82" name="Google Shape;482;p7"/>
            <p:cNvSpPr/>
            <p:nvPr/>
          </p:nvSpPr>
          <p:spPr>
            <a:xfrm>
              <a:off x="26941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83" name="Google Shape;483;p7"/>
            <p:cNvSpPr/>
            <p:nvPr/>
          </p:nvSpPr>
          <p:spPr>
            <a:xfrm>
              <a:off x="3041740"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84" name="Google Shape;484;p7"/>
            <p:cNvSpPr/>
            <p:nvPr/>
          </p:nvSpPr>
          <p:spPr>
            <a:xfrm>
              <a:off x="338966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85" name="Google Shape;485;p7"/>
            <p:cNvSpPr/>
            <p:nvPr/>
          </p:nvSpPr>
          <p:spPr>
            <a:xfrm>
              <a:off x="37157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86" name="Google Shape;486;p7"/>
            <p:cNvSpPr/>
            <p:nvPr/>
          </p:nvSpPr>
          <p:spPr>
            <a:xfrm>
              <a:off x="406333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87" name="Google Shape;487;p7"/>
            <p:cNvSpPr/>
            <p:nvPr/>
          </p:nvSpPr>
          <p:spPr>
            <a:xfrm>
              <a:off x="4411262"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88" name="Google Shape;488;p7"/>
            <p:cNvSpPr/>
            <p:nvPr/>
          </p:nvSpPr>
          <p:spPr>
            <a:xfrm>
              <a:off x="-23004" y="176275"/>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89" name="Google Shape;489;p7"/>
            <p:cNvSpPr/>
            <p:nvPr/>
          </p:nvSpPr>
          <p:spPr>
            <a:xfrm>
              <a:off x="-23004" y="52386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90" name="Google Shape;490;p7"/>
            <p:cNvSpPr/>
            <p:nvPr/>
          </p:nvSpPr>
          <p:spPr>
            <a:xfrm>
              <a:off x="-23004" y="84988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91" name="Google Shape;491;p7"/>
            <p:cNvSpPr/>
            <p:nvPr/>
          </p:nvSpPr>
          <p:spPr>
            <a:xfrm>
              <a:off x="-23004" y="119780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92" name="Google Shape;492;p7"/>
            <p:cNvSpPr/>
            <p:nvPr/>
          </p:nvSpPr>
          <p:spPr>
            <a:xfrm>
              <a:off x="-23004" y="155450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93" name="Google Shape;493;p7"/>
            <p:cNvSpPr/>
            <p:nvPr/>
          </p:nvSpPr>
          <p:spPr>
            <a:xfrm>
              <a:off x="-23004" y="1880590"/>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94" name="Google Shape;494;p7"/>
            <p:cNvSpPr/>
            <p:nvPr/>
          </p:nvSpPr>
          <p:spPr>
            <a:xfrm>
              <a:off x="-23004" y="222851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95" name="Google Shape;495;p7"/>
            <p:cNvSpPr/>
            <p:nvPr/>
          </p:nvSpPr>
          <p:spPr>
            <a:xfrm>
              <a:off x="-23004" y="257636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96" name="Google Shape;496;p7"/>
            <p:cNvSpPr/>
            <p:nvPr/>
          </p:nvSpPr>
          <p:spPr>
            <a:xfrm>
              <a:off x="-23004" y="2902455"/>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97" name="Google Shape;497;p7"/>
            <p:cNvSpPr/>
            <p:nvPr/>
          </p:nvSpPr>
          <p:spPr>
            <a:xfrm>
              <a:off x="-23004" y="3250042"/>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98" name="Google Shape;498;p7"/>
            <p:cNvSpPr/>
            <p:nvPr/>
          </p:nvSpPr>
          <p:spPr>
            <a:xfrm>
              <a:off x="-23004" y="359796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99" name="Google Shape;499;p7"/>
            <p:cNvSpPr/>
            <p:nvPr/>
          </p:nvSpPr>
          <p:spPr>
            <a:xfrm>
              <a:off x="-23004" y="392405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00" name="Google Shape;500;p7"/>
            <p:cNvSpPr/>
            <p:nvPr/>
          </p:nvSpPr>
          <p:spPr>
            <a:xfrm>
              <a:off x="-23004" y="4271639"/>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01" name="Google Shape;501;p7"/>
            <p:cNvSpPr/>
            <p:nvPr/>
          </p:nvSpPr>
          <p:spPr>
            <a:xfrm>
              <a:off x="-23004" y="461956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02" name="Google Shape;502;p7"/>
            <p:cNvSpPr/>
            <p:nvPr/>
          </p:nvSpPr>
          <p:spPr>
            <a:xfrm>
              <a:off x="-23004" y="4945583"/>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03" name="Google Shape;503;p7"/>
            <p:cNvSpPr/>
            <p:nvPr/>
          </p:nvSpPr>
          <p:spPr>
            <a:xfrm>
              <a:off x="4732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04" name="Google Shape;504;p7"/>
            <p:cNvSpPr/>
            <p:nvPr/>
          </p:nvSpPr>
          <p:spPr>
            <a:xfrm>
              <a:off x="505868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05" name="Google Shape;505;p7"/>
            <p:cNvSpPr/>
            <p:nvPr/>
          </p:nvSpPr>
          <p:spPr>
            <a:xfrm>
              <a:off x="5406608"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06" name="Google Shape;506;p7"/>
            <p:cNvSpPr/>
            <p:nvPr/>
          </p:nvSpPr>
          <p:spPr>
            <a:xfrm>
              <a:off x="57541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07" name="Google Shape;507;p7"/>
            <p:cNvSpPr/>
            <p:nvPr/>
          </p:nvSpPr>
          <p:spPr>
            <a:xfrm>
              <a:off x="6080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08" name="Google Shape;508;p7"/>
            <p:cNvSpPr/>
            <p:nvPr/>
          </p:nvSpPr>
          <p:spPr>
            <a:xfrm>
              <a:off x="64282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09" name="Google Shape;509;p7"/>
            <p:cNvSpPr/>
            <p:nvPr/>
          </p:nvSpPr>
          <p:spPr>
            <a:xfrm>
              <a:off x="677579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10" name="Google Shape;510;p7"/>
            <p:cNvSpPr/>
            <p:nvPr/>
          </p:nvSpPr>
          <p:spPr>
            <a:xfrm>
              <a:off x="710188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11" name="Google Shape;511;p7"/>
            <p:cNvSpPr/>
            <p:nvPr/>
          </p:nvSpPr>
          <p:spPr>
            <a:xfrm>
              <a:off x="74498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12" name="Google Shape;512;p7"/>
            <p:cNvSpPr/>
            <p:nvPr/>
          </p:nvSpPr>
          <p:spPr>
            <a:xfrm>
              <a:off x="779739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13" name="Google Shape;513;p7"/>
            <p:cNvSpPr/>
            <p:nvPr/>
          </p:nvSpPr>
          <p:spPr>
            <a:xfrm>
              <a:off x="8123417"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14" name="Google Shape;514;p7"/>
            <p:cNvSpPr/>
            <p:nvPr/>
          </p:nvSpPr>
          <p:spPr>
            <a:xfrm>
              <a:off x="8471339"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15" name="Google Shape;515;p7"/>
            <p:cNvSpPr/>
            <p:nvPr/>
          </p:nvSpPr>
          <p:spPr>
            <a:xfrm>
              <a:off x="882837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16" name="Google Shape;516;p7"/>
            <p:cNvSpPr/>
            <p:nvPr/>
          </p:nvSpPr>
          <p:spPr>
            <a:xfrm>
              <a:off x="915445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17" name="Google Shape;517;p7"/>
            <p:cNvSpPr/>
            <p:nvPr/>
          </p:nvSpPr>
          <p:spPr>
            <a:xfrm>
              <a:off x="4732600" y="176275"/>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18" name="Google Shape;518;p7"/>
            <p:cNvSpPr/>
            <p:nvPr/>
          </p:nvSpPr>
          <p:spPr>
            <a:xfrm>
              <a:off x="4732600" y="52386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19" name="Google Shape;519;p7"/>
            <p:cNvSpPr/>
            <p:nvPr/>
          </p:nvSpPr>
          <p:spPr>
            <a:xfrm>
              <a:off x="4732600" y="84988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20" name="Google Shape;520;p7"/>
            <p:cNvSpPr/>
            <p:nvPr/>
          </p:nvSpPr>
          <p:spPr>
            <a:xfrm>
              <a:off x="4732600" y="119780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21" name="Google Shape;521;p7"/>
            <p:cNvSpPr/>
            <p:nvPr/>
          </p:nvSpPr>
          <p:spPr>
            <a:xfrm>
              <a:off x="4732600" y="155450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22" name="Google Shape;522;p7"/>
            <p:cNvSpPr/>
            <p:nvPr/>
          </p:nvSpPr>
          <p:spPr>
            <a:xfrm>
              <a:off x="4732600" y="1880590"/>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23" name="Google Shape;523;p7"/>
            <p:cNvSpPr/>
            <p:nvPr/>
          </p:nvSpPr>
          <p:spPr>
            <a:xfrm>
              <a:off x="4732600" y="222851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24" name="Google Shape;524;p7"/>
            <p:cNvSpPr/>
            <p:nvPr/>
          </p:nvSpPr>
          <p:spPr>
            <a:xfrm>
              <a:off x="4732600" y="257636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25" name="Google Shape;525;p7"/>
            <p:cNvSpPr/>
            <p:nvPr/>
          </p:nvSpPr>
          <p:spPr>
            <a:xfrm>
              <a:off x="4732600" y="2902455"/>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26" name="Google Shape;526;p7"/>
            <p:cNvSpPr/>
            <p:nvPr/>
          </p:nvSpPr>
          <p:spPr>
            <a:xfrm>
              <a:off x="4732600" y="3250042"/>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27" name="Google Shape;527;p7"/>
            <p:cNvSpPr/>
            <p:nvPr/>
          </p:nvSpPr>
          <p:spPr>
            <a:xfrm>
              <a:off x="4732600" y="359796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28" name="Google Shape;528;p7"/>
            <p:cNvSpPr/>
            <p:nvPr/>
          </p:nvSpPr>
          <p:spPr>
            <a:xfrm>
              <a:off x="4732600" y="392405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29" name="Google Shape;529;p7"/>
            <p:cNvSpPr/>
            <p:nvPr/>
          </p:nvSpPr>
          <p:spPr>
            <a:xfrm>
              <a:off x="4732600" y="4271639"/>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30" name="Google Shape;530;p7"/>
            <p:cNvSpPr/>
            <p:nvPr/>
          </p:nvSpPr>
          <p:spPr>
            <a:xfrm>
              <a:off x="4732600" y="461956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31" name="Google Shape;531;p7"/>
            <p:cNvSpPr/>
            <p:nvPr/>
          </p:nvSpPr>
          <p:spPr>
            <a:xfrm>
              <a:off x="4732600" y="4945583"/>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532" name="Google Shape;532;p7"/>
          <p:cNvSpPr/>
          <p:nvPr/>
        </p:nvSpPr>
        <p:spPr>
          <a:xfrm>
            <a:off x="600600" y="1014000"/>
            <a:ext cx="7942800" cy="3748500"/>
          </a:xfrm>
          <a:prstGeom prst="rect"/>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33" name="Google Shape;533;p7"/>
          <p:cNvSpPr/>
          <p:nvPr/>
        </p:nvSpPr>
        <p:spPr>
          <a:xfrm rot="-168325">
            <a:off x="530038" y="732059"/>
            <a:ext cx="1744607" cy="1314180"/>
          </a:xfrm>
          <a:custGeom>
            <a:avLst/>
            <a:ahLst/>
            <a:rect l="l" t="t" r="r" b="b"/>
            <a:pathLst>
              <a:path w="13789" h="10387" extrusionOk="0">
                <a:moveTo>
                  <a:pt x="5267" y="0"/>
                </a:moveTo>
                <a:cubicBezTo>
                  <a:pt x="4358" y="0"/>
                  <a:pt x="3499" y="191"/>
                  <a:pt x="2786" y="634"/>
                </a:cubicBezTo>
                <a:cubicBezTo>
                  <a:pt x="1234" y="1649"/>
                  <a:pt x="1" y="4573"/>
                  <a:pt x="1035" y="6623"/>
                </a:cubicBezTo>
                <a:cubicBezTo>
                  <a:pt x="2262" y="8933"/>
                  <a:pt x="5711" y="10386"/>
                  <a:pt x="8376" y="10386"/>
                </a:cubicBezTo>
                <a:cubicBezTo>
                  <a:pt x="8695" y="10386"/>
                  <a:pt x="9002" y="10366"/>
                  <a:pt x="9292" y="10323"/>
                </a:cubicBezTo>
                <a:cubicBezTo>
                  <a:pt x="12615" y="9846"/>
                  <a:pt x="13789" y="5309"/>
                  <a:pt x="11819" y="2942"/>
                </a:cubicBezTo>
                <a:cubicBezTo>
                  <a:pt x="10514" y="1376"/>
                  <a:pt x="7709" y="0"/>
                  <a:pt x="5267"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34" name="Google Shape;534;p7"/>
          <p:cNvSpPr/>
          <p:nvPr/>
        </p:nvSpPr>
        <p:spPr>
          <a:xfrm>
            <a:off x="5386200" y="2245899"/>
            <a:ext cx="3217342" cy="2516800"/>
          </a:xfrm>
          <a:custGeom>
            <a:avLst/>
            <a:ahLst/>
            <a:rect l="l" t="t" r="r" b="b"/>
            <a:pathLst>
              <a:path w="92280" h="72187" extrusionOk="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83" name="Google Shape;535;p7"/>
          <p:cNvGrpSpPr/>
          <p:nvPr/>
        </p:nvGrpSpPr>
        <p:grpSpPr>
          <a:xfrm>
            <a:off x="4724885" y="1014010"/>
            <a:ext cx="661304" cy="1130412"/>
            <a:chOff x="478350" y="474400"/>
            <a:chExt cx="344250" cy="588450"/>
          </a:xfrm>
        </p:grpSpPr>
        <p:sp>
          <p:nvSpPr>
            <p:cNvPr id="1049535" name="Google Shape;536;p7"/>
            <p:cNvSpPr/>
            <p:nvPr/>
          </p:nvSpPr>
          <p:spPr>
            <a:xfrm>
              <a:off x="478350" y="590800"/>
              <a:ext cx="58225" cy="311400"/>
            </a:xfrm>
            <a:custGeom>
              <a:avLst/>
              <a:ahLst/>
              <a:rect l="l" t="t" r="r" b="b"/>
              <a:pathLst>
                <a:path w="2329" h="12456" extrusionOk="0">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36" name="Google Shape;537;p7"/>
            <p:cNvSpPr/>
            <p:nvPr/>
          </p:nvSpPr>
          <p:spPr>
            <a:xfrm>
              <a:off x="549975" y="474400"/>
              <a:ext cx="272625" cy="588450"/>
            </a:xfrm>
            <a:custGeom>
              <a:avLst/>
              <a:ahLst/>
              <a:rect l="l" t="t" r="r" b="b"/>
              <a:pathLst>
                <a:path w="10905" h="23538" extrusionOk="0">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184" name="Google Shape;538;p7"/>
          <p:cNvGrpSpPr/>
          <p:nvPr/>
        </p:nvGrpSpPr>
        <p:grpSpPr>
          <a:xfrm>
            <a:off x="600600" y="519300"/>
            <a:ext cx="7942800" cy="494700"/>
            <a:chOff x="600600" y="519300"/>
            <a:chExt cx="7942800" cy="494700"/>
          </a:xfrm>
        </p:grpSpPr>
        <p:sp>
          <p:nvSpPr>
            <p:cNvPr id="1049537" name="Google Shape;539;p7"/>
            <p:cNvSpPr/>
            <p:nvPr/>
          </p:nvSpPr>
          <p:spPr>
            <a:xfrm>
              <a:off x="600600" y="519300"/>
              <a:ext cx="7942800" cy="494700"/>
            </a:xfrm>
            <a:prstGeom prst="rect"/>
            <a:solidFill>
              <a:schemeClr val="accent4"/>
            </a:solid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85" name="Google Shape;540;p7"/>
            <p:cNvGrpSpPr/>
            <p:nvPr/>
          </p:nvGrpSpPr>
          <p:grpSpPr>
            <a:xfrm>
              <a:off x="7542569" y="681111"/>
              <a:ext cx="789243" cy="171052"/>
              <a:chOff x="733775" y="310686"/>
              <a:chExt cx="789243" cy="171052"/>
            </a:xfrm>
          </p:grpSpPr>
          <p:sp>
            <p:nvSpPr>
              <p:cNvPr id="1049538" name="Google Shape;541;p7"/>
              <p:cNvSpPr/>
              <p:nvPr/>
            </p:nvSpPr>
            <p:spPr>
              <a:xfrm>
                <a:off x="1364945" y="310686"/>
                <a:ext cx="158072" cy="171052"/>
              </a:xfrm>
              <a:prstGeom prst="rect"/>
            </p:spPr>
            <p:txBody>
              <a:bodyPr>
                <a:prstTxWarp prst="textPlain"/>
              </a:bodyPr>
              <a:p>
                <a:pPr algn="ctr" lvl="0"/>
                <a:r>
                  <a:rPr b="0" i="0">
                    <a:ln>
                      <a:noFill/>
                    </a:ln>
                    <a:solidFill>
                      <a:schemeClr val="lt2"/>
                    </a:solidFill>
                    <a:latin typeface="Gaegu;300"/>
                  </a:rPr>
                  <a:t>x</a:t>
                </a:r>
              </a:p>
            </p:txBody>
          </p:sp>
          <p:sp>
            <p:nvSpPr>
              <p:cNvPr id="1049539" name="Google Shape;542;p7"/>
              <p:cNvSpPr/>
              <p:nvPr/>
            </p:nvSpPr>
            <p:spPr>
              <a:xfrm>
                <a:off x="733775" y="385383"/>
                <a:ext cx="155474" cy="21652"/>
              </a:xfrm>
              <a:prstGeom prst="rect"/>
            </p:spPr>
            <p:txBody>
              <a:bodyPr>
                <a:prstTxWarp prst="textPlain"/>
              </a:bodyPr>
              <a:p>
                <a:pPr algn="ctr" lvl="0"/>
                <a:r>
                  <a:rPr b="0" i="0">
                    <a:ln>
                      <a:noFill/>
                    </a:ln>
                    <a:solidFill>
                      <a:schemeClr val="lt2"/>
                    </a:solidFill>
                    <a:latin typeface="Gaegu;300"/>
                  </a:rPr>
                  <a:t>-</a:t>
                </a:r>
              </a:p>
            </p:txBody>
          </p:sp>
          <p:grpSp>
            <p:nvGrpSpPr>
              <p:cNvPr id="186" name="Google Shape;543;p7"/>
              <p:cNvGrpSpPr/>
              <p:nvPr/>
            </p:nvGrpSpPr>
            <p:grpSpPr>
              <a:xfrm>
                <a:off x="1015525" y="313175"/>
                <a:ext cx="184510" cy="164017"/>
                <a:chOff x="7228702" y="774508"/>
                <a:chExt cx="285046" cy="253347"/>
              </a:xfrm>
            </p:grpSpPr>
            <p:grpSp>
              <p:nvGrpSpPr>
                <p:cNvPr id="187" name="Google Shape;544;p7"/>
                <p:cNvGrpSpPr/>
                <p:nvPr/>
              </p:nvGrpSpPr>
              <p:grpSpPr>
                <a:xfrm>
                  <a:off x="7313001" y="774508"/>
                  <a:ext cx="200747" cy="228523"/>
                  <a:chOff x="7313001" y="774508"/>
                  <a:chExt cx="200747" cy="228523"/>
                </a:xfrm>
              </p:grpSpPr>
              <p:sp>
                <p:nvSpPr>
                  <p:cNvPr id="1049540" name="Google Shape;545;p7"/>
                  <p:cNvSpPr/>
                  <p:nvPr/>
                </p:nvSpPr>
                <p:spPr>
                  <a:xfrm>
                    <a:off x="7315737" y="774508"/>
                    <a:ext cx="198011" cy="228523"/>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49541" name="Google Shape;546;p7"/>
                  <p:cNvSpPr/>
                  <p:nvPr/>
                </p:nvSpPr>
                <p:spPr>
                  <a:xfrm>
                    <a:off x="7313001" y="778289"/>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188" name="Google Shape;547;p7"/>
                <p:cNvGrpSpPr/>
                <p:nvPr/>
              </p:nvGrpSpPr>
              <p:grpSpPr>
                <a:xfrm>
                  <a:off x="7228702" y="809455"/>
                  <a:ext cx="200757" cy="218400"/>
                  <a:chOff x="7269477" y="781280"/>
                  <a:chExt cx="200757" cy="218400"/>
                </a:xfrm>
              </p:grpSpPr>
              <p:sp>
                <p:nvSpPr>
                  <p:cNvPr id="1049542" name="Google Shape;548;p7"/>
                  <p:cNvSpPr/>
                  <p:nvPr/>
                </p:nvSpPr>
                <p:spPr>
                  <a:xfrm>
                    <a:off x="7269477" y="781280"/>
                    <a:ext cx="200749" cy="217216"/>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49543" name="Google Shape;549;p7"/>
                  <p:cNvSpPr/>
                  <p:nvPr/>
                </p:nvSpPr>
                <p:spPr>
                  <a:xfrm>
                    <a:off x="7269491" y="782465"/>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grpSp>
        <p:grpSp>
          <p:nvGrpSpPr>
            <p:cNvPr id="189" name="Google Shape;550;p7"/>
            <p:cNvGrpSpPr/>
            <p:nvPr/>
          </p:nvGrpSpPr>
          <p:grpSpPr>
            <a:xfrm>
              <a:off x="812189" y="664537"/>
              <a:ext cx="800559" cy="204209"/>
              <a:chOff x="747420" y="664537"/>
              <a:chExt cx="800559" cy="204209"/>
            </a:xfrm>
          </p:grpSpPr>
          <p:grpSp>
            <p:nvGrpSpPr>
              <p:cNvPr id="190" name="Google Shape;551;p7"/>
              <p:cNvGrpSpPr/>
              <p:nvPr/>
            </p:nvGrpSpPr>
            <p:grpSpPr>
              <a:xfrm>
                <a:off x="1339984" y="664537"/>
                <a:ext cx="207995" cy="204209"/>
                <a:chOff x="1541700" y="658850"/>
                <a:chExt cx="253838" cy="249218"/>
              </a:xfrm>
            </p:grpSpPr>
            <p:sp>
              <p:nvSpPr>
                <p:cNvPr id="1049544" name="Google Shape;552;p7"/>
                <p:cNvSpPr/>
                <p:nvPr/>
              </p:nvSpPr>
              <p:spPr>
                <a:xfrm>
                  <a:off x="1541700" y="658850"/>
                  <a:ext cx="253838" cy="249218"/>
                </a:xfrm>
                <a:custGeom>
                  <a:avLst/>
                  <a:ah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45" name="Google Shape;553;p7"/>
                <p:cNvSpPr/>
                <p:nvPr/>
              </p:nvSpPr>
              <p:spPr>
                <a:xfrm>
                  <a:off x="1610522" y="731473"/>
                  <a:ext cx="118892" cy="100998"/>
                </a:xfrm>
                <a:custGeom>
                  <a:avLst/>
                  <a:ah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546" name="Google Shape;554;p7"/>
              <p:cNvSpPr/>
              <p:nvPr/>
            </p:nvSpPr>
            <p:spPr>
              <a:xfrm rot="-5400000">
                <a:off x="715100" y="702546"/>
                <a:ext cx="192827" cy="128187"/>
              </a:xfrm>
              <a:prstGeom prst="rect"/>
            </p:spPr>
            <p:txBody>
              <a:bodyPr>
                <a:prstTxWarp prst="textPlain"/>
              </a:bodyPr>
              <a:p>
                <a:pPr algn="ctr" lvl="0"/>
                <a:r>
                  <a:rPr b="0" i="0">
                    <a:ln>
                      <a:noFill/>
                    </a:ln>
                    <a:solidFill>
                      <a:schemeClr val="lt2"/>
                    </a:solidFill>
                    <a:latin typeface="Gaegu;300"/>
                  </a:rPr>
                  <a:t>^</a:t>
                </a:r>
              </a:p>
            </p:txBody>
          </p:sp>
          <p:sp>
            <p:nvSpPr>
              <p:cNvPr id="1049547" name="Google Shape;555;p7"/>
              <p:cNvSpPr/>
              <p:nvPr/>
            </p:nvSpPr>
            <p:spPr>
              <a:xfrm rot="5400000" flipH="1">
                <a:off x="1011380" y="702546"/>
                <a:ext cx="192827" cy="128187"/>
              </a:xfrm>
              <a:prstGeom prst="rect"/>
            </p:spPr>
            <p:txBody>
              <a:bodyPr>
                <a:prstTxWarp prst="textPlain"/>
              </a:bodyPr>
              <a:p>
                <a:pPr algn="ctr" lvl="0"/>
                <a:r>
                  <a:rPr b="0" i="0">
                    <a:ln>
                      <a:noFill/>
                    </a:ln>
                    <a:solidFill>
                      <a:schemeClr val="lt2"/>
                    </a:solidFill>
                    <a:latin typeface="Gaegu;300"/>
                  </a:rPr>
                  <a:t>^</a:t>
                </a:r>
              </a:p>
            </p:txBody>
          </p:sp>
        </p:grpSp>
      </p:grpSp>
      <p:sp>
        <p:nvSpPr>
          <p:cNvPr id="1049548" name="Google Shape;556;p7"/>
          <p:cNvSpPr/>
          <p:nvPr/>
        </p:nvSpPr>
        <p:spPr>
          <a:xfrm>
            <a:off x="600600" y="1014000"/>
            <a:ext cx="7942800" cy="3748500"/>
          </a:xfrm>
          <a:prstGeom prst="rect"/>
          <a:no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49" name="Google Shape;557;p7"/>
          <p:cNvSpPr txBox="1"/>
          <p:nvPr>
            <p:ph type="title"/>
          </p:nvPr>
        </p:nvSpPr>
        <p:spPr>
          <a:xfrm>
            <a:off x="1107800" y="1420900"/>
            <a:ext cx="3464100" cy="1441500"/>
          </a:xfrm>
          <a:prstGeom prst="rect"/>
          <a:solidFill>
            <a:schemeClr val="lt2"/>
          </a:solidFill>
          <a:ln w="28575" cap="flat" cmpd="sng">
            <a:solidFill>
              <a:schemeClr val="accent1"/>
            </a:solidFill>
            <a:prstDash val="solid"/>
            <a:round/>
            <a:headEnd type="none" w="sm" len="sm"/>
            <a:tailEnd type="none" w="sm" len="sm"/>
          </a:ln>
        </p:spPr>
        <p:txBody>
          <a:bodyPr anchor="ctr" anchorCtr="0" bIns="0" lIns="0" rIns="0" spcFirstLastPara="1" tIns="0" wrap="square">
            <a:noAutofit/>
          </a:bodyPr>
          <a:lstStyle>
            <a:lvl1pPr algn="l" lvl="0">
              <a:spcBef>
                <a:spcPts val="0"/>
              </a:spcBef>
              <a:spcAft>
                <a:spcPts val="0"/>
              </a:spcAft>
              <a:buSzPts val="3000"/>
              <a:buNone/>
              <a:defRPr>
                <a:solidFill>
                  <a:schemeClr val="accent3"/>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049550" name="Google Shape;558;p7"/>
          <p:cNvSpPr txBox="1"/>
          <p:nvPr>
            <p:ph type="subTitle" idx="1"/>
          </p:nvPr>
        </p:nvSpPr>
        <p:spPr>
          <a:xfrm>
            <a:off x="1107800" y="3225200"/>
            <a:ext cx="3464100" cy="1130400"/>
          </a:xfrm>
          <a:prstGeom prst="rect"/>
        </p:spPr>
        <p:txBody>
          <a:bodyPr anchor="ctr" anchorCtr="0" bIns="0" lIns="0" rIns="0" spcFirstLastPara="1" tIns="0" wrap="square">
            <a:noAutofit/>
          </a:bodyPr>
          <a:lstStyle>
            <a:lvl1pPr lvl="0" rtl="0">
              <a:lnSpc>
                <a:spcPct val="100000"/>
              </a:lnSpc>
              <a:spcBef>
                <a:spcPts val="0"/>
              </a:spcBef>
              <a:spcAft>
                <a:spcPts val="0"/>
              </a:spcAft>
              <a:buSzPts val="1600"/>
              <a:buNone/>
              <a:defRPr sz="1800"/>
            </a:lvl1pPr>
            <a:lvl2pPr lvl="1" rtl="0">
              <a:lnSpc>
                <a:spcPct val="100000"/>
              </a:lnSpc>
              <a:spcBef>
                <a:spcPts val="0"/>
              </a:spcBef>
              <a:spcAft>
                <a:spcPts val="0"/>
              </a:spcAft>
              <a:buSzPts val="1600"/>
              <a:buNone/>
            </a:lvl2pPr>
            <a:lvl3pPr lvl="2" rtl="0">
              <a:lnSpc>
                <a:spcPct val="100000"/>
              </a:lnSpc>
              <a:spcBef>
                <a:spcPts val="0"/>
              </a:spcBef>
              <a:spcAft>
                <a:spcPts val="0"/>
              </a:spcAft>
              <a:buSzPts val="1600"/>
              <a:buNone/>
            </a:lvl3pPr>
            <a:lvl4pPr lvl="3" rtl="0">
              <a:lnSpc>
                <a:spcPct val="100000"/>
              </a:lnSpc>
              <a:spcBef>
                <a:spcPts val="0"/>
              </a:spcBef>
              <a:spcAft>
                <a:spcPts val="0"/>
              </a:spcAft>
              <a:buSzPts val="1600"/>
              <a:buNone/>
            </a:lvl4pPr>
            <a:lvl5pPr lvl="4" rtl="0">
              <a:lnSpc>
                <a:spcPct val="100000"/>
              </a:lnSpc>
              <a:spcBef>
                <a:spcPts val="0"/>
              </a:spcBef>
              <a:spcAft>
                <a:spcPts val="0"/>
              </a:spcAft>
              <a:buSzPts val="1600"/>
              <a:buNone/>
            </a:lvl5pPr>
            <a:lvl6pPr lvl="5" rtl="0">
              <a:lnSpc>
                <a:spcPct val="100000"/>
              </a:lnSpc>
              <a:spcBef>
                <a:spcPts val="0"/>
              </a:spcBef>
              <a:spcAft>
                <a:spcPts val="0"/>
              </a:spcAft>
              <a:buSzPts val="1600"/>
              <a:buNone/>
            </a:lvl6pPr>
            <a:lvl7pPr lvl="6" rtl="0">
              <a:lnSpc>
                <a:spcPct val="100000"/>
              </a:lnSpc>
              <a:spcBef>
                <a:spcPts val="0"/>
              </a:spcBef>
              <a:spcAft>
                <a:spcPts val="0"/>
              </a:spcAft>
              <a:buSzPts val="1600"/>
              <a:buNone/>
            </a:lvl7pPr>
            <a:lvl8pPr lvl="7" rtl="0">
              <a:lnSpc>
                <a:spcPct val="100000"/>
              </a:lnSpc>
              <a:spcBef>
                <a:spcPts val="0"/>
              </a:spcBef>
              <a:spcAft>
                <a:spcPts val="0"/>
              </a:spcAft>
              <a:buSzPts val="1600"/>
              <a:buNone/>
            </a:lvl8pPr>
            <a:lvl9pPr lvl="8" rtl="0">
              <a:lnSpc>
                <a:spcPct val="100000"/>
              </a:lnSpc>
              <a:spcBef>
                <a:spcPts val="0"/>
              </a:spcBef>
              <a:spcAft>
                <a:spcPts val="0"/>
              </a:spcAft>
              <a:buSzPts val="1600"/>
              <a:buNon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64" name="Shape 559"/>
        <p:cNvGrpSpPr/>
        <p:nvPr/>
      </p:nvGrpSpPr>
      <p:grpSpPr>
        <a:xfrm>
          <a:off x="0" y="0"/>
          <a:ext cx="0" cy="0"/>
          <a:chOff x="0" y="0"/>
          <a:chExt cx="0" cy="0"/>
        </a:xfrm>
      </p:grpSpPr>
      <p:grpSp>
        <p:nvGrpSpPr>
          <p:cNvPr id="65" name="Google Shape;560;p8"/>
          <p:cNvGrpSpPr/>
          <p:nvPr/>
        </p:nvGrpSpPr>
        <p:grpSpPr>
          <a:xfrm>
            <a:off x="-23004" y="-1"/>
            <a:ext cx="9177565" cy="5143390"/>
            <a:chOff x="-23004" y="-1"/>
            <a:chExt cx="9177565" cy="5143390"/>
          </a:xfrm>
        </p:grpSpPr>
        <p:sp>
          <p:nvSpPr>
            <p:cNvPr id="1048712" name="Google Shape;561;p8"/>
            <p:cNvSpPr/>
            <p:nvPr/>
          </p:nvSpPr>
          <p:spPr>
            <a:xfrm>
              <a:off x="-22991"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3" name="Google Shape;562;p8"/>
            <p:cNvSpPr/>
            <p:nvPr/>
          </p:nvSpPr>
          <p:spPr>
            <a:xfrm>
              <a:off x="324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4" name="Google Shape;563;p8"/>
            <p:cNvSpPr/>
            <p:nvPr/>
          </p:nvSpPr>
          <p:spPr>
            <a:xfrm>
              <a:off x="650686"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5" name="Google Shape;564;p8"/>
            <p:cNvSpPr/>
            <p:nvPr/>
          </p:nvSpPr>
          <p:spPr>
            <a:xfrm>
              <a:off x="9986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6" name="Google Shape;565;p8"/>
            <p:cNvSpPr/>
            <p:nvPr/>
          </p:nvSpPr>
          <p:spPr>
            <a:xfrm>
              <a:off x="1346531"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7" name="Google Shape;566;p8"/>
            <p:cNvSpPr/>
            <p:nvPr/>
          </p:nvSpPr>
          <p:spPr>
            <a:xfrm>
              <a:off x="1672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8" name="Google Shape;567;p8"/>
            <p:cNvSpPr/>
            <p:nvPr/>
          </p:nvSpPr>
          <p:spPr>
            <a:xfrm>
              <a:off x="20202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9" name="Google Shape;568;p8"/>
            <p:cNvSpPr/>
            <p:nvPr/>
          </p:nvSpPr>
          <p:spPr>
            <a:xfrm>
              <a:off x="236813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20" name="Google Shape;569;p8"/>
            <p:cNvSpPr/>
            <p:nvPr/>
          </p:nvSpPr>
          <p:spPr>
            <a:xfrm>
              <a:off x="26941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21" name="Google Shape;570;p8"/>
            <p:cNvSpPr/>
            <p:nvPr/>
          </p:nvSpPr>
          <p:spPr>
            <a:xfrm>
              <a:off x="3041740"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22" name="Google Shape;571;p8"/>
            <p:cNvSpPr/>
            <p:nvPr/>
          </p:nvSpPr>
          <p:spPr>
            <a:xfrm>
              <a:off x="338966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23" name="Google Shape;572;p8"/>
            <p:cNvSpPr/>
            <p:nvPr/>
          </p:nvSpPr>
          <p:spPr>
            <a:xfrm>
              <a:off x="37157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24" name="Google Shape;573;p8"/>
            <p:cNvSpPr/>
            <p:nvPr/>
          </p:nvSpPr>
          <p:spPr>
            <a:xfrm>
              <a:off x="406333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25" name="Google Shape;574;p8"/>
            <p:cNvSpPr/>
            <p:nvPr/>
          </p:nvSpPr>
          <p:spPr>
            <a:xfrm>
              <a:off x="4411262"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26" name="Google Shape;575;p8"/>
            <p:cNvSpPr/>
            <p:nvPr/>
          </p:nvSpPr>
          <p:spPr>
            <a:xfrm>
              <a:off x="-23004" y="176275"/>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27" name="Google Shape;576;p8"/>
            <p:cNvSpPr/>
            <p:nvPr/>
          </p:nvSpPr>
          <p:spPr>
            <a:xfrm>
              <a:off x="-23004" y="52386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28" name="Google Shape;577;p8"/>
            <p:cNvSpPr/>
            <p:nvPr/>
          </p:nvSpPr>
          <p:spPr>
            <a:xfrm>
              <a:off x="-23004" y="84988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29" name="Google Shape;578;p8"/>
            <p:cNvSpPr/>
            <p:nvPr/>
          </p:nvSpPr>
          <p:spPr>
            <a:xfrm>
              <a:off x="-23004" y="119780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30" name="Google Shape;579;p8"/>
            <p:cNvSpPr/>
            <p:nvPr/>
          </p:nvSpPr>
          <p:spPr>
            <a:xfrm>
              <a:off x="-23004" y="155450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31" name="Google Shape;580;p8"/>
            <p:cNvSpPr/>
            <p:nvPr/>
          </p:nvSpPr>
          <p:spPr>
            <a:xfrm>
              <a:off x="-23004" y="1880590"/>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32" name="Google Shape;581;p8"/>
            <p:cNvSpPr/>
            <p:nvPr/>
          </p:nvSpPr>
          <p:spPr>
            <a:xfrm>
              <a:off x="-23004" y="222851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33" name="Google Shape;582;p8"/>
            <p:cNvSpPr/>
            <p:nvPr/>
          </p:nvSpPr>
          <p:spPr>
            <a:xfrm>
              <a:off x="-23004" y="257636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34" name="Google Shape;583;p8"/>
            <p:cNvSpPr/>
            <p:nvPr/>
          </p:nvSpPr>
          <p:spPr>
            <a:xfrm>
              <a:off x="-23004" y="2902455"/>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35" name="Google Shape;584;p8"/>
            <p:cNvSpPr/>
            <p:nvPr/>
          </p:nvSpPr>
          <p:spPr>
            <a:xfrm>
              <a:off x="-23004" y="3250042"/>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36" name="Google Shape;585;p8"/>
            <p:cNvSpPr/>
            <p:nvPr/>
          </p:nvSpPr>
          <p:spPr>
            <a:xfrm>
              <a:off x="-23004" y="359796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37" name="Google Shape;586;p8"/>
            <p:cNvSpPr/>
            <p:nvPr/>
          </p:nvSpPr>
          <p:spPr>
            <a:xfrm>
              <a:off x="-23004" y="392405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38" name="Google Shape;587;p8"/>
            <p:cNvSpPr/>
            <p:nvPr/>
          </p:nvSpPr>
          <p:spPr>
            <a:xfrm>
              <a:off x="-23004" y="4271639"/>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39" name="Google Shape;588;p8"/>
            <p:cNvSpPr/>
            <p:nvPr/>
          </p:nvSpPr>
          <p:spPr>
            <a:xfrm>
              <a:off x="-23004" y="461956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40" name="Google Shape;589;p8"/>
            <p:cNvSpPr/>
            <p:nvPr/>
          </p:nvSpPr>
          <p:spPr>
            <a:xfrm>
              <a:off x="-23004" y="4945583"/>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41" name="Google Shape;590;p8"/>
            <p:cNvSpPr/>
            <p:nvPr/>
          </p:nvSpPr>
          <p:spPr>
            <a:xfrm>
              <a:off x="4732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42" name="Google Shape;591;p8"/>
            <p:cNvSpPr/>
            <p:nvPr/>
          </p:nvSpPr>
          <p:spPr>
            <a:xfrm>
              <a:off x="505868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43" name="Google Shape;592;p8"/>
            <p:cNvSpPr/>
            <p:nvPr/>
          </p:nvSpPr>
          <p:spPr>
            <a:xfrm>
              <a:off x="5406608"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44" name="Google Shape;593;p8"/>
            <p:cNvSpPr/>
            <p:nvPr/>
          </p:nvSpPr>
          <p:spPr>
            <a:xfrm>
              <a:off x="57541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45" name="Google Shape;594;p8"/>
            <p:cNvSpPr/>
            <p:nvPr/>
          </p:nvSpPr>
          <p:spPr>
            <a:xfrm>
              <a:off x="6080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46" name="Google Shape;595;p8"/>
            <p:cNvSpPr/>
            <p:nvPr/>
          </p:nvSpPr>
          <p:spPr>
            <a:xfrm>
              <a:off x="64282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47" name="Google Shape;596;p8"/>
            <p:cNvSpPr/>
            <p:nvPr/>
          </p:nvSpPr>
          <p:spPr>
            <a:xfrm>
              <a:off x="677579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48" name="Google Shape;597;p8"/>
            <p:cNvSpPr/>
            <p:nvPr/>
          </p:nvSpPr>
          <p:spPr>
            <a:xfrm>
              <a:off x="710188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49" name="Google Shape;598;p8"/>
            <p:cNvSpPr/>
            <p:nvPr/>
          </p:nvSpPr>
          <p:spPr>
            <a:xfrm>
              <a:off x="74498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50" name="Google Shape;599;p8"/>
            <p:cNvSpPr/>
            <p:nvPr/>
          </p:nvSpPr>
          <p:spPr>
            <a:xfrm>
              <a:off x="779739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51" name="Google Shape;600;p8"/>
            <p:cNvSpPr/>
            <p:nvPr/>
          </p:nvSpPr>
          <p:spPr>
            <a:xfrm>
              <a:off x="8123417"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52" name="Google Shape;601;p8"/>
            <p:cNvSpPr/>
            <p:nvPr/>
          </p:nvSpPr>
          <p:spPr>
            <a:xfrm>
              <a:off x="8471339"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53" name="Google Shape;602;p8"/>
            <p:cNvSpPr/>
            <p:nvPr/>
          </p:nvSpPr>
          <p:spPr>
            <a:xfrm>
              <a:off x="882837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54" name="Google Shape;603;p8"/>
            <p:cNvSpPr/>
            <p:nvPr/>
          </p:nvSpPr>
          <p:spPr>
            <a:xfrm>
              <a:off x="915445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55" name="Google Shape;604;p8"/>
            <p:cNvSpPr/>
            <p:nvPr/>
          </p:nvSpPr>
          <p:spPr>
            <a:xfrm>
              <a:off x="4732600" y="176275"/>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56" name="Google Shape;605;p8"/>
            <p:cNvSpPr/>
            <p:nvPr/>
          </p:nvSpPr>
          <p:spPr>
            <a:xfrm>
              <a:off x="4732600" y="52386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57" name="Google Shape;606;p8"/>
            <p:cNvSpPr/>
            <p:nvPr/>
          </p:nvSpPr>
          <p:spPr>
            <a:xfrm>
              <a:off x="4732600" y="84988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58" name="Google Shape;607;p8"/>
            <p:cNvSpPr/>
            <p:nvPr/>
          </p:nvSpPr>
          <p:spPr>
            <a:xfrm>
              <a:off x="4732600" y="119780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59" name="Google Shape;608;p8"/>
            <p:cNvSpPr/>
            <p:nvPr/>
          </p:nvSpPr>
          <p:spPr>
            <a:xfrm>
              <a:off x="4732600" y="155450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60" name="Google Shape;609;p8"/>
            <p:cNvSpPr/>
            <p:nvPr/>
          </p:nvSpPr>
          <p:spPr>
            <a:xfrm>
              <a:off x="4732600" y="1880590"/>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61" name="Google Shape;610;p8"/>
            <p:cNvSpPr/>
            <p:nvPr/>
          </p:nvSpPr>
          <p:spPr>
            <a:xfrm>
              <a:off x="4732600" y="222851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62" name="Google Shape;611;p8"/>
            <p:cNvSpPr/>
            <p:nvPr/>
          </p:nvSpPr>
          <p:spPr>
            <a:xfrm>
              <a:off x="4732600" y="257636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63" name="Google Shape;612;p8"/>
            <p:cNvSpPr/>
            <p:nvPr/>
          </p:nvSpPr>
          <p:spPr>
            <a:xfrm>
              <a:off x="4732600" y="2902455"/>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64" name="Google Shape;613;p8"/>
            <p:cNvSpPr/>
            <p:nvPr/>
          </p:nvSpPr>
          <p:spPr>
            <a:xfrm>
              <a:off x="4732600" y="3250042"/>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65" name="Google Shape;614;p8"/>
            <p:cNvSpPr/>
            <p:nvPr/>
          </p:nvSpPr>
          <p:spPr>
            <a:xfrm>
              <a:off x="4732600" y="359796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66" name="Google Shape;615;p8"/>
            <p:cNvSpPr/>
            <p:nvPr/>
          </p:nvSpPr>
          <p:spPr>
            <a:xfrm>
              <a:off x="4732600" y="392405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67" name="Google Shape;616;p8"/>
            <p:cNvSpPr/>
            <p:nvPr/>
          </p:nvSpPr>
          <p:spPr>
            <a:xfrm>
              <a:off x="4732600" y="4271639"/>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68" name="Google Shape;617;p8"/>
            <p:cNvSpPr/>
            <p:nvPr/>
          </p:nvSpPr>
          <p:spPr>
            <a:xfrm>
              <a:off x="4732600" y="461956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69" name="Google Shape;618;p8"/>
            <p:cNvSpPr/>
            <p:nvPr/>
          </p:nvSpPr>
          <p:spPr>
            <a:xfrm>
              <a:off x="4732600" y="4945583"/>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770" name="Google Shape;619;p8"/>
          <p:cNvSpPr/>
          <p:nvPr/>
        </p:nvSpPr>
        <p:spPr>
          <a:xfrm>
            <a:off x="946050" y="1089175"/>
            <a:ext cx="7251900" cy="3381900"/>
          </a:xfrm>
          <a:prstGeom prst="rect"/>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71" name="Google Shape;620;p8"/>
          <p:cNvSpPr/>
          <p:nvPr/>
        </p:nvSpPr>
        <p:spPr>
          <a:xfrm rot="10411114">
            <a:off x="6721849" y="3323610"/>
            <a:ext cx="1549562" cy="1135557"/>
          </a:xfrm>
          <a:custGeom>
            <a:avLst/>
            <a:ahLst/>
            <a:rect l="l" t="t" r="r" b="b"/>
            <a:pathLst>
              <a:path w="71687" h="52534" extrusionOk="0">
                <a:moveTo>
                  <a:pt x="45501" y="1"/>
                </a:moveTo>
                <a:cubicBezTo>
                  <a:pt x="44031" y="1"/>
                  <a:pt x="42548" y="114"/>
                  <a:pt x="41066" y="337"/>
                </a:cubicBezTo>
                <a:cubicBezTo>
                  <a:pt x="40808" y="377"/>
                  <a:pt x="40549" y="417"/>
                  <a:pt x="40290" y="476"/>
                </a:cubicBezTo>
                <a:cubicBezTo>
                  <a:pt x="32093" y="1929"/>
                  <a:pt x="24592" y="6127"/>
                  <a:pt x="18325" y="11499"/>
                </a:cubicBezTo>
                <a:cubicBezTo>
                  <a:pt x="10923" y="17826"/>
                  <a:pt x="0" y="29485"/>
                  <a:pt x="3701" y="40249"/>
                </a:cubicBezTo>
                <a:cubicBezTo>
                  <a:pt x="4358" y="42139"/>
                  <a:pt x="5353" y="43910"/>
                  <a:pt x="6626" y="45482"/>
                </a:cubicBezTo>
                <a:cubicBezTo>
                  <a:pt x="10032" y="49704"/>
                  <a:pt x="15304" y="52534"/>
                  <a:pt x="20694" y="52534"/>
                </a:cubicBezTo>
                <a:cubicBezTo>
                  <a:pt x="21349" y="52534"/>
                  <a:pt x="22006" y="52492"/>
                  <a:pt x="22662" y="52406"/>
                </a:cubicBezTo>
                <a:cubicBezTo>
                  <a:pt x="28711" y="51630"/>
                  <a:pt x="34202" y="47113"/>
                  <a:pt x="35794" y="41224"/>
                </a:cubicBezTo>
                <a:cubicBezTo>
                  <a:pt x="40385" y="43315"/>
                  <a:pt x="44956" y="44761"/>
                  <a:pt x="49574" y="44761"/>
                </a:cubicBezTo>
                <a:cubicBezTo>
                  <a:pt x="52821" y="44761"/>
                  <a:pt x="56092" y="44046"/>
                  <a:pt x="59411" y="42338"/>
                </a:cubicBezTo>
                <a:cubicBezTo>
                  <a:pt x="64385" y="39811"/>
                  <a:pt x="69498" y="34897"/>
                  <a:pt x="70433" y="29167"/>
                </a:cubicBezTo>
                <a:cubicBezTo>
                  <a:pt x="71687" y="21547"/>
                  <a:pt x="68841" y="13588"/>
                  <a:pt x="63768" y="7858"/>
                </a:cubicBezTo>
                <a:cubicBezTo>
                  <a:pt x="59042" y="2508"/>
                  <a:pt x="52421" y="1"/>
                  <a:pt x="45501" y="1"/>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72" name="Google Shape;621;p8"/>
          <p:cNvSpPr/>
          <p:nvPr/>
        </p:nvSpPr>
        <p:spPr>
          <a:xfrm rot="1939918">
            <a:off x="821244" y="767908"/>
            <a:ext cx="1415514" cy="1066325"/>
          </a:xfrm>
          <a:custGeom>
            <a:avLst/>
            <a:ahLst/>
            <a:rect l="l" t="t" r="r" b="b"/>
            <a:pathLst>
              <a:path w="13789" h="10387" extrusionOk="0">
                <a:moveTo>
                  <a:pt x="5267" y="0"/>
                </a:moveTo>
                <a:cubicBezTo>
                  <a:pt x="4358" y="0"/>
                  <a:pt x="3499" y="191"/>
                  <a:pt x="2786" y="634"/>
                </a:cubicBezTo>
                <a:cubicBezTo>
                  <a:pt x="1234" y="1649"/>
                  <a:pt x="1" y="4573"/>
                  <a:pt x="1035" y="6623"/>
                </a:cubicBezTo>
                <a:cubicBezTo>
                  <a:pt x="2262" y="8933"/>
                  <a:pt x="5711" y="10386"/>
                  <a:pt x="8376" y="10386"/>
                </a:cubicBezTo>
                <a:cubicBezTo>
                  <a:pt x="8695" y="10386"/>
                  <a:pt x="9002" y="10366"/>
                  <a:pt x="9292" y="10323"/>
                </a:cubicBezTo>
                <a:cubicBezTo>
                  <a:pt x="12615" y="9846"/>
                  <a:pt x="13789" y="5309"/>
                  <a:pt x="11819" y="2942"/>
                </a:cubicBezTo>
                <a:cubicBezTo>
                  <a:pt x="10514" y="1376"/>
                  <a:pt x="7709" y="0"/>
                  <a:pt x="5267" y="0"/>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73" name="Google Shape;622;p8"/>
          <p:cNvSpPr/>
          <p:nvPr/>
        </p:nvSpPr>
        <p:spPr>
          <a:xfrm rot="-1587840">
            <a:off x="644592" y="1357097"/>
            <a:ext cx="1056515" cy="1305738"/>
          </a:xfrm>
          <a:custGeom>
            <a:avLst/>
            <a:ahLst/>
            <a:rect l="l" t="t" r="r" b="b"/>
            <a:pathLst>
              <a:path w="26881" h="33222" extrusionOk="0">
                <a:moveTo>
                  <a:pt x="9335" y="18405"/>
                </a:moveTo>
                <a:cubicBezTo>
                  <a:pt x="9327" y="18416"/>
                  <a:pt x="9319" y="18428"/>
                  <a:pt x="9312" y="18439"/>
                </a:cubicBezTo>
                <a:cubicBezTo>
                  <a:pt x="9319" y="18429"/>
                  <a:pt x="9327" y="18417"/>
                  <a:pt x="9335" y="18405"/>
                </a:cubicBezTo>
                <a:close/>
                <a:moveTo>
                  <a:pt x="8914" y="18817"/>
                </a:moveTo>
                <a:lnTo>
                  <a:pt x="8914" y="18817"/>
                </a:lnTo>
                <a:cubicBezTo>
                  <a:pt x="8904" y="18836"/>
                  <a:pt x="8895" y="18854"/>
                  <a:pt x="8887" y="18871"/>
                </a:cubicBezTo>
                <a:lnTo>
                  <a:pt x="8887" y="18871"/>
                </a:lnTo>
                <a:lnTo>
                  <a:pt x="8914" y="18817"/>
                </a:lnTo>
                <a:close/>
                <a:moveTo>
                  <a:pt x="7761" y="25656"/>
                </a:moveTo>
                <a:lnTo>
                  <a:pt x="7760" y="25661"/>
                </a:lnTo>
                <a:cubicBezTo>
                  <a:pt x="7760" y="25660"/>
                  <a:pt x="7761" y="25658"/>
                  <a:pt x="7761" y="25656"/>
                </a:cubicBezTo>
                <a:close/>
                <a:moveTo>
                  <a:pt x="7641" y="25801"/>
                </a:moveTo>
                <a:lnTo>
                  <a:pt x="7641" y="25801"/>
                </a:lnTo>
                <a:cubicBezTo>
                  <a:pt x="7633" y="25805"/>
                  <a:pt x="7626" y="25810"/>
                  <a:pt x="7619" y="25814"/>
                </a:cubicBezTo>
                <a:lnTo>
                  <a:pt x="7619" y="25814"/>
                </a:lnTo>
                <a:cubicBezTo>
                  <a:pt x="7626" y="25811"/>
                  <a:pt x="7633" y="25807"/>
                  <a:pt x="7641" y="25801"/>
                </a:cubicBezTo>
                <a:close/>
                <a:moveTo>
                  <a:pt x="2945" y="27653"/>
                </a:moveTo>
                <a:cubicBezTo>
                  <a:pt x="2938" y="27674"/>
                  <a:pt x="2932" y="27694"/>
                  <a:pt x="2925" y="27711"/>
                </a:cubicBezTo>
                <a:cubicBezTo>
                  <a:pt x="2934" y="27689"/>
                  <a:pt x="2941" y="27670"/>
                  <a:pt x="2945" y="27653"/>
                </a:cubicBezTo>
                <a:close/>
                <a:moveTo>
                  <a:pt x="3400" y="31173"/>
                </a:moveTo>
                <a:cubicBezTo>
                  <a:pt x="3395" y="31179"/>
                  <a:pt x="3389" y="31186"/>
                  <a:pt x="3383" y="31192"/>
                </a:cubicBezTo>
                <a:cubicBezTo>
                  <a:pt x="3389" y="31186"/>
                  <a:pt x="3395" y="31180"/>
                  <a:pt x="3400" y="31173"/>
                </a:cubicBezTo>
                <a:close/>
                <a:moveTo>
                  <a:pt x="2686" y="31829"/>
                </a:moveTo>
                <a:cubicBezTo>
                  <a:pt x="2666" y="31909"/>
                  <a:pt x="2587" y="31988"/>
                  <a:pt x="2468" y="32068"/>
                </a:cubicBezTo>
                <a:cubicBezTo>
                  <a:pt x="2507" y="31968"/>
                  <a:pt x="2587" y="31889"/>
                  <a:pt x="2686" y="31829"/>
                </a:cubicBezTo>
                <a:close/>
                <a:moveTo>
                  <a:pt x="2249" y="31929"/>
                </a:moveTo>
                <a:cubicBezTo>
                  <a:pt x="2288" y="31968"/>
                  <a:pt x="2308" y="32048"/>
                  <a:pt x="2288" y="32147"/>
                </a:cubicBezTo>
                <a:cubicBezTo>
                  <a:pt x="2229" y="32187"/>
                  <a:pt x="2149" y="32227"/>
                  <a:pt x="2090" y="32247"/>
                </a:cubicBezTo>
                <a:cubicBezTo>
                  <a:pt x="2090" y="32207"/>
                  <a:pt x="2090" y="32187"/>
                  <a:pt x="2090" y="32147"/>
                </a:cubicBezTo>
                <a:cubicBezTo>
                  <a:pt x="2149" y="32088"/>
                  <a:pt x="2189" y="32008"/>
                  <a:pt x="2249" y="31929"/>
                </a:cubicBezTo>
                <a:close/>
                <a:moveTo>
                  <a:pt x="25318" y="0"/>
                </a:moveTo>
                <a:cubicBezTo>
                  <a:pt x="25303" y="0"/>
                  <a:pt x="25289" y="5"/>
                  <a:pt x="25269" y="15"/>
                </a:cubicBezTo>
                <a:cubicBezTo>
                  <a:pt x="25265" y="11"/>
                  <a:pt x="25261" y="10"/>
                  <a:pt x="25257" y="10"/>
                </a:cubicBezTo>
                <a:cubicBezTo>
                  <a:pt x="25241" y="10"/>
                  <a:pt x="25225" y="39"/>
                  <a:pt x="25209" y="55"/>
                </a:cubicBezTo>
                <a:lnTo>
                  <a:pt x="25149" y="115"/>
                </a:lnTo>
                <a:cubicBezTo>
                  <a:pt x="25070" y="214"/>
                  <a:pt x="24990" y="333"/>
                  <a:pt x="24911" y="473"/>
                </a:cubicBezTo>
                <a:cubicBezTo>
                  <a:pt x="24897" y="478"/>
                  <a:pt x="24887" y="481"/>
                  <a:pt x="24880" y="481"/>
                </a:cubicBezTo>
                <a:cubicBezTo>
                  <a:pt x="24814" y="481"/>
                  <a:pt x="25002" y="254"/>
                  <a:pt x="24930" y="254"/>
                </a:cubicBezTo>
                <a:cubicBezTo>
                  <a:pt x="24791" y="532"/>
                  <a:pt x="24632" y="711"/>
                  <a:pt x="24274" y="1010"/>
                </a:cubicBezTo>
                <a:lnTo>
                  <a:pt x="24294" y="930"/>
                </a:lnTo>
                <a:lnTo>
                  <a:pt x="24294" y="930"/>
                </a:lnTo>
                <a:cubicBezTo>
                  <a:pt x="24035" y="1209"/>
                  <a:pt x="23936" y="1308"/>
                  <a:pt x="23796" y="1448"/>
                </a:cubicBezTo>
                <a:cubicBezTo>
                  <a:pt x="23657" y="1587"/>
                  <a:pt x="23518" y="1706"/>
                  <a:pt x="23379" y="1806"/>
                </a:cubicBezTo>
                <a:cubicBezTo>
                  <a:pt x="23100" y="2044"/>
                  <a:pt x="22821" y="2283"/>
                  <a:pt x="22423" y="2641"/>
                </a:cubicBezTo>
                <a:lnTo>
                  <a:pt x="22563" y="2681"/>
                </a:lnTo>
                <a:cubicBezTo>
                  <a:pt x="22404" y="2840"/>
                  <a:pt x="22344" y="2840"/>
                  <a:pt x="22244" y="2900"/>
                </a:cubicBezTo>
                <a:cubicBezTo>
                  <a:pt x="22237" y="2956"/>
                  <a:pt x="22247" y="2978"/>
                  <a:pt x="22268" y="2978"/>
                </a:cubicBezTo>
                <a:cubicBezTo>
                  <a:pt x="22344" y="2978"/>
                  <a:pt x="22566" y="2682"/>
                  <a:pt x="22650" y="2682"/>
                </a:cubicBezTo>
                <a:cubicBezTo>
                  <a:pt x="22673" y="2682"/>
                  <a:pt x="22686" y="2705"/>
                  <a:pt x="22682" y="2761"/>
                </a:cubicBezTo>
                <a:cubicBezTo>
                  <a:pt x="22291" y="2800"/>
                  <a:pt x="21593" y="3896"/>
                  <a:pt x="21248" y="3896"/>
                </a:cubicBezTo>
                <a:cubicBezTo>
                  <a:pt x="21241" y="3896"/>
                  <a:pt x="21236" y="3896"/>
                  <a:pt x="21230" y="3895"/>
                </a:cubicBezTo>
                <a:lnTo>
                  <a:pt x="21230" y="3895"/>
                </a:lnTo>
                <a:cubicBezTo>
                  <a:pt x="20991" y="4153"/>
                  <a:pt x="21389" y="3915"/>
                  <a:pt x="21150" y="4173"/>
                </a:cubicBezTo>
                <a:lnTo>
                  <a:pt x="21031" y="4193"/>
                </a:lnTo>
                <a:lnTo>
                  <a:pt x="21051" y="4333"/>
                </a:lnTo>
                <a:cubicBezTo>
                  <a:pt x="20922" y="4447"/>
                  <a:pt x="20814" y="4489"/>
                  <a:pt x="20741" y="4489"/>
                </a:cubicBezTo>
                <a:cubicBezTo>
                  <a:pt x="20712" y="4489"/>
                  <a:pt x="20689" y="4483"/>
                  <a:pt x="20673" y="4472"/>
                </a:cubicBezTo>
                <a:cubicBezTo>
                  <a:pt x="20712" y="4432"/>
                  <a:pt x="20772" y="4333"/>
                  <a:pt x="20812" y="4293"/>
                </a:cubicBezTo>
                <a:lnTo>
                  <a:pt x="20812" y="4293"/>
                </a:lnTo>
                <a:cubicBezTo>
                  <a:pt x="20553" y="4432"/>
                  <a:pt x="20295" y="4870"/>
                  <a:pt x="20195" y="4989"/>
                </a:cubicBezTo>
                <a:lnTo>
                  <a:pt x="20434" y="4790"/>
                </a:lnTo>
                <a:lnTo>
                  <a:pt x="20434" y="4790"/>
                </a:lnTo>
                <a:cubicBezTo>
                  <a:pt x="20135" y="5168"/>
                  <a:pt x="19777" y="5566"/>
                  <a:pt x="19419" y="5964"/>
                </a:cubicBezTo>
                <a:cubicBezTo>
                  <a:pt x="19081" y="6362"/>
                  <a:pt x="18743" y="6780"/>
                  <a:pt x="18504" y="7178"/>
                </a:cubicBezTo>
                <a:lnTo>
                  <a:pt x="18584" y="7178"/>
                </a:lnTo>
                <a:cubicBezTo>
                  <a:pt x="18205" y="7775"/>
                  <a:pt x="18166" y="7556"/>
                  <a:pt x="17708" y="8192"/>
                </a:cubicBezTo>
                <a:lnTo>
                  <a:pt x="17708" y="8153"/>
                </a:lnTo>
                <a:cubicBezTo>
                  <a:pt x="17648" y="8312"/>
                  <a:pt x="17549" y="8491"/>
                  <a:pt x="17410" y="8650"/>
                </a:cubicBezTo>
                <a:cubicBezTo>
                  <a:pt x="17422" y="8607"/>
                  <a:pt x="17414" y="8592"/>
                  <a:pt x="17394" y="8592"/>
                </a:cubicBezTo>
                <a:cubicBezTo>
                  <a:pt x="17345" y="8592"/>
                  <a:pt x="17221" y="8689"/>
                  <a:pt x="17174" y="8689"/>
                </a:cubicBezTo>
                <a:cubicBezTo>
                  <a:pt x="17152" y="8689"/>
                  <a:pt x="17146" y="8669"/>
                  <a:pt x="17171" y="8610"/>
                </a:cubicBezTo>
                <a:lnTo>
                  <a:pt x="17171" y="8610"/>
                </a:lnTo>
                <a:cubicBezTo>
                  <a:pt x="16773" y="9267"/>
                  <a:pt x="16992" y="8968"/>
                  <a:pt x="16833" y="9486"/>
                </a:cubicBezTo>
                <a:lnTo>
                  <a:pt x="16693" y="9525"/>
                </a:lnTo>
                <a:cubicBezTo>
                  <a:pt x="16634" y="9705"/>
                  <a:pt x="16673" y="9744"/>
                  <a:pt x="16435" y="10063"/>
                </a:cubicBezTo>
                <a:cubicBezTo>
                  <a:pt x="16479" y="9968"/>
                  <a:pt x="16467" y="9943"/>
                  <a:pt x="16435" y="9943"/>
                </a:cubicBezTo>
                <a:cubicBezTo>
                  <a:pt x="16401" y="9943"/>
                  <a:pt x="16346" y="9970"/>
                  <a:pt x="16311" y="9970"/>
                </a:cubicBezTo>
                <a:cubicBezTo>
                  <a:pt x="16274" y="9970"/>
                  <a:pt x="16260" y="9941"/>
                  <a:pt x="16315" y="9824"/>
                </a:cubicBezTo>
                <a:lnTo>
                  <a:pt x="16315" y="9824"/>
                </a:lnTo>
                <a:cubicBezTo>
                  <a:pt x="15619" y="10321"/>
                  <a:pt x="15718" y="10898"/>
                  <a:pt x="15221" y="10998"/>
                </a:cubicBezTo>
                <a:cubicBezTo>
                  <a:pt x="15217" y="11091"/>
                  <a:pt x="15239" y="11128"/>
                  <a:pt x="15275" y="11128"/>
                </a:cubicBezTo>
                <a:cubicBezTo>
                  <a:pt x="15398" y="11128"/>
                  <a:pt x="15690" y="10710"/>
                  <a:pt x="15709" y="10710"/>
                </a:cubicBezTo>
                <a:cubicBezTo>
                  <a:pt x="15712" y="10710"/>
                  <a:pt x="15709" y="10719"/>
                  <a:pt x="15699" y="10739"/>
                </a:cubicBezTo>
                <a:cubicBezTo>
                  <a:pt x="15713" y="10733"/>
                  <a:pt x="15725" y="10730"/>
                  <a:pt x="15735" y="10730"/>
                </a:cubicBezTo>
                <a:cubicBezTo>
                  <a:pt x="15842" y="10730"/>
                  <a:pt x="15644" y="11112"/>
                  <a:pt x="15480" y="11276"/>
                </a:cubicBezTo>
                <a:cubicBezTo>
                  <a:pt x="15321" y="11475"/>
                  <a:pt x="14942" y="11416"/>
                  <a:pt x="14525" y="11933"/>
                </a:cubicBezTo>
                <a:cubicBezTo>
                  <a:pt x="14564" y="11873"/>
                  <a:pt x="14564" y="11873"/>
                  <a:pt x="14604" y="11814"/>
                </a:cubicBezTo>
                <a:lnTo>
                  <a:pt x="14604" y="11814"/>
                </a:lnTo>
                <a:cubicBezTo>
                  <a:pt x="14385" y="11973"/>
                  <a:pt x="14365" y="12251"/>
                  <a:pt x="14087" y="12410"/>
                </a:cubicBezTo>
                <a:cubicBezTo>
                  <a:pt x="14107" y="12649"/>
                  <a:pt x="13848" y="12709"/>
                  <a:pt x="13968" y="12888"/>
                </a:cubicBezTo>
                <a:lnTo>
                  <a:pt x="14306" y="12391"/>
                </a:lnTo>
                <a:lnTo>
                  <a:pt x="14306" y="12391"/>
                </a:lnTo>
                <a:cubicBezTo>
                  <a:pt x="14147" y="12689"/>
                  <a:pt x="14127" y="13087"/>
                  <a:pt x="13689" y="13465"/>
                </a:cubicBezTo>
                <a:cubicBezTo>
                  <a:pt x="13689" y="13405"/>
                  <a:pt x="13749" y="13226"/>
                  <a:pt x="13789" y="13127"/>
                </a:cubicBezTo>
                <a:lnTo>
                  <a:pt x="13789" y="13127"/>
                </a:lnTo>
                <a:cubicBezTo>
                  <a:pt x="13649" y="13206"/>
                  <a:pt x="13629" y="13405"/>
                  <a:pt x="13470" y="13485"/>
                </a:cubicBezTo>
                <a:cubicBezTo>
                  <a:pt x="13351" y="13326"/>
                  <a:pt x="13888" y="12888"/>
                  <a:pt x="13987" y="12490"/>
                </a:cubicBezTo>
                <a:lnTo>
                  <a:pt x="13987" y="12490"/>
                </a:lnTo>
                <a:cubicBezTo>
                  <a:pt x="13846" y="12569"/>
                  <a:pt x="13741" y="12935"/>
                  <a:pt x="13674" y="12935"/>
                </a:cubicBezTo>
                <a:cubicBezTo>
                  <a:pt x="13657" y="12935"/>
                  <a:pt x="13642" y="12910"/>
                  <a:pt x="13629" y="12848"/>
                </a:cubicBezTo>
                <a:lnTo>
                  <a:pt x="13629" y="12848"/>
                </a:lnTo>
                <a:cubicBezTo>
                  <a:pt x="13689" y="13246"/>
                  <a:pt x="13192" y="13346"/>
                  <a:pt x="13092" y="13823"/>
                </a:cubicBezTo>
                <a:lnTo>
                  <a:pt x="13013" y="13724"/>
                </a:lnTo>
                <a:cubicBezTo>
                  <a:pt x="12993" y="13803"/>
                  <a:pt x="12933" y="13942"/>
                  <a:pt x="12853" y="14042"/>
                </a:cubicBezTo>
                <a:lnTo>
                  <a:pt x="12873" y="13763"/>
                </a:lnTo>
                <a:lnTo>
                  <a:pt x="12873" y="13763"/>
                </a:lnTo>
                <a:cubicBezTo>
                  <a:pt x="12754" y="14141"/>
                  <a:pt x="12356" y="14241"/>
                  <a:pt x="12197" y="14559"/>
                </a:cubicBezTo>
                <a:cubicBezTo>
                  <a:pt x="12360" y="14344"/>
                  <a:pt x="12432" y="14284"/>
                  <a:pt x="12472" y="14284"/>
                </a:cubicBezTo>
                <a:cubicBezTo>
                  <a:pt x="12521" y="14284"/>
                  <a:pt x="12519" y="14379"/>
                  <a:pt x="12584" y="14379"/>
                </a:cubicBezTo>
                <a:cubicBezTo>
                  <a:pt x="12605" y="14379"/>
                  <a:pt x="12634" y="14368"/>
                  <a:pt x="12674" y="14340"/>
                </a:cubicBezTo>
                <a:lnTo>
                  <a:pt x="12674" y="14340"/>
                </a:lnTo>
                <a:cubicBezTo>
                  <a:pt x="12256" y="15136"/>
                  <a:pt x="12097" y="14559"/>
                  <a:pt x="11560" y="15335"/>
                </a:cubicBezTo>
                <a:cubicBezTo>
                  <a:pt x="11629" y="15252"/>
                  <a:pt x="11766" y="15140"/>
                  <a:pt x="11816" y="15140"/>
                </a:cubicBezTo>
                <a:cubicBezTo>
                  <a:pt x="11838" y="15140"/>
                  <a:pt x="11843" y="15161"/>
                  <a:pt x="11819" y="15216"/>
                </a:cubicBezTo>
                <a:cubicBezTo>
                  <a:pt x="11699" y="15355"/>
                  <a:pt x="11500" y="15534"/>
                  <a:pt x="11381" y="15574"/>
                </a:cubicBezTo>
                <a:cubicBezTo>
                  <a:pt x="11241" y="15780"/>
                  <a:pt x="11227" y="15833"/>
                  <a:pt x="11259" y="15833"/>
                </a:cubicBezTo>
                <a:cubicBezTo>
                  <a:pt x="11293" y="15833"/>
                  <a:pt x="11384" y="15769"/>
                  <a:pt x="11428" y="15769"/>
                </a:cubicBezTo>
                <a:cubicBezTo>
                  <a:pt x="11453" y="15769"/>
                  <a:pt x="11463" y="15789"/>
                  <a:pt x="11441" y="15852"/>
                </a:cubicBezTo>
                <a:cubicBezTo>
                  <a:pt x="11182" y="15932"/>
                  <a:pt x="11282" y="16151"/>
                  <a:pt x="11142" y="16410"/>
                </a:cubicBezTo>
                <a:lnTo>
                  <a:pt x="11043" y="16330"/>
                </a:lnTo>
                <a:lnTo>
                  <a:pt x="11043" y="16330"/>
                </a:lnTo>
                <a:cubicBezTo>
                  <a:pt x="10526" y="16887"/>
                  <a:pt x="11142" y="16648"/>
                  <a:pt x="10645" y="17146"/>
                </a:cubicBezTo>
                <a:lnTo>
                  <a:pt x="10685" y="16807"/>
                </a:lnTo>
                <a:lnTo>
                  <a:pt x="10685" y="16807"/>
                </a:lnTo>
                <a:lnTo>
                  <a:pt x="10506" y="17106"/>
                </a:lnTo>
                <a:lnTo>
                  <a:pt x="10426" y="16967"/>
                </a:lnTo>
                <a:cubicBezTo>
                  <a:pt x="10287" y="17345"/>
                  <a:pt x="10187" y="17424"/>
                  <a:pt x="9929" y="17703"/>
                </a:cubicBezTo>
                <a:cubicBezTo>
                  <a:pt x="9934" y="17702"/>
                  <a:pt x="9939" y="17701"/>
                  <a:pt x="9945" y="17701"/>
                </a:cubicBezTo>
                <a:cubicBezTo>
                  <a:pt x="10051" y="17701"/>
                  <a:pt x="10079" y="17894"/>
                  <a:pt x="9889" y="18141"/>
                </a:cubicBezTo>
                <a:cubicBezTo>
                  <a:pt x="9848" y="18169"/>
                  <a:pt x="9823" y="18179"/>
                  <a:pt x="9807" y="18179"/>
                </a:cubicBezTo>
                <a:cubicBezTo>
                  <a:pt x="9778" y="18179"/>
                  <a:pt x="9778" y="18150"/>
                  <a:pt x="9766" y="18150"/>
                </a:cubicBezTo>
                <a:cubicBezTo>
                  <a:pt x="9751" y="18150"/>
                  <a:pt x="9721" y="18189"/>
                  <a:pt x="9610" y="18359"/>
                </a:cubicBezTo>
                <a:cubicBezTo>
                  <a:pt x="9610" y="18240"/>
                  <a:pt x="9590" y="18081"/>
                  <a:pt x="9809" y="17981"/>
                </a:cubicBezTo>
                <a:cubicBezTo>
                  <a:pt x="9789" y="17942"/>
                  <a:pt x="9809" y="17842"/>
                  <a:pt x="9789" y="17802"/>
                </a:cubicBezTo>
                <a:cubicBezTo>
                  <a:pt x="9587" y="17931"/>
                  <a:pt x="9435" y="18248"/>
                  <a:pt x="9335" y="18405"/>
                </a:cubicBezTo>
                <a:lnTo>
                  <a:pt x="9335" y="18405"/>
                </a:lnTo>
                <a:cubicBezTo>
                  <a:pt x="9367" y="18358"/>
                  <a:pt x="9399" y="18316"/>
                  <a:pt x="9431" y="18300"/>
                </a:cubicBezTo>
                <a:lnTo>
                  <a:pt x="9431" y="18300"/>
                </a:lnTo>
                <a:lnTo>
                  <a:pt x="9173" y="18956"/>
                </a:lnTo>
                <a:cubicBezTo>
                  <a:pt x="9151" y="18969"/>
                  <a:pt x="9136" y="18974"/>
                  <a:pt x="9124" y="18974"/>
                </a:cubicBezTo>
                <a:cubicBezTo>
                  <a:pt x="9082" y="18974"/>
                  <a:pt x="9097" y="18900"/>
                  <a:pt x="9113" y="18837"/>
                </a:cubicBezTo>
                <a:lnTo>
                  <a:pt x="9113" y="18837"/>
                </a:lnTo>
                <a:cubicBezTo>
                  <a:pt x="9033" y="18956"/>
                  <a:pt x="9033" y="19076"/>
                  <a:pt x="8914" y="19235"/>
                </a:cubicBezTo>
                <a:cubicBezTo>
                  <a:pt x="8877" y="19143"/>
                  <a:pt x="8789" y="19085"/>
                  <a:pt x="8887" y="18871"/>
                </a:cubicBezTo>
                <a:lnTo>
                  <a:pt x="8887" y="18871"/>
                </a:lnTo>
                <a:lnTo>
                  <a:pt x="8615" y="19414"/>
                </a:lnTo>
                <a:cubicBezTo>
                  <a:pt x="8567" y="19430"/>
                  <a:pt x="8397" y="19554"/>
                  <a:pt x="8349" y="19554"/>
                </a:cubicBezTo>
                <a:cubicBezTo>
                  <a:pt x="8338" y="19554"/>
                  <a:pt x="8333" y="19548"/>
                  <a:pt x="8337" y="19533"/>
                </a:cubicBezTo>
                <a:lnTo>
                  <a:pt x="8337" y="19533"/>
                </a:lnTo>
                <a:cubicBezTo>
                  <a:pt x="8078" y="19792"/>
                  <a:pt x="7979" y="20369"/>
                  <a:pt x="7621" y="20707"/>
                </a:cubicBezTo>
                <a:cubicBezTo>
                  <a:pt x="7621" y="20747"/>
                  <a:pt x="7601" y="20787"/>
                  <a:pt x="7561" y="20886"/>
                </a:cubicBezTo>
                <a:cubicBezTo>
                  <a:pt x="7282" y="21244"/>
                  <a:pt x="6944" y="21483"/>
                  <a:pt x="6745" y="22020"/>
                </a:cubicBezTo>
                <a:lnTo>
                  <a:pt x="6427" y="22160"/>
                </a:lnTo>
                <a:cubicBezTo>
                  <a:pt x="6363" y="22264"/>
                  <a:pt x="6372" y="22291"/>
                  <a:pt x="6408" y="22291"/>
                </a:cubicBezTo>
                <a:cubicBezTo>
                  <a:pt x="6446" y="22291"/>
                  <a:pt x="6512" y="22263"/>
                  <a:pt x="6558" y="22263"/>
                </a:cubicBezTo>
                <a:cubicBezTo>
                  <a:pt x="6620" y="22263"/>
                  <a:pt x="6644" y="22314"/>
                  <a:pt x="6506" y="22557"/>
                </a:cubicBezTo>
                <a:cubicBezTo>
                  <a:pt x="6413" y="22729"/>
                  <a:pt x="6356" y="22775"/>
                  <a:pt x="6313" y="22775"/>
                </a:cubicBezTo>
                <a:cubicBezTo>
                  <a:pt x="6263" y="22775"/>
                  <a:pt x="6231" y="22712"/>
                  <a:pt x="6183" y="22712"/>
                </a:cubicBezTo>
                <a:cubicBezTo>
                  <a:pt x="6167" y="22712"/>
                  <a:pt x="6149" y="22719"/>
                  <a:pt x="6128" y="22737"/>
                </a:cubicBezTo>
                <a:cubicBezTo>
                  <a:pt x="6069" y="22995"/>
                  <a:pt x="5969" y="23453"/>
                  <a:pt x="5591" y="23731"/>
                </a:cubicBezTo>
                <a:cubicBezTo>
                  <a:pt x="5651" y="23592"/>
                  <a:pt x="5731" y="23513"/>
                  <a:pt x="5810" y="23393"/>
                </a:cubicBezTo>
                <a:lnTo>
                  <a:pt x="5810" y="23393"/>
                </a:lnTo>
                <a:lnTo>
                  <a:pt x="5512" y="23612"/>
                </a:lnTo>
                <a:cubicBezTo>
                  <a:pt x="5587" y="23278"/>
                  <a:pt x="5744" y="23072"/>
                  <a:pt x="5673" y="23072"/>
                </a:cubicBezTo>
                <a:cubicBezTo>
                  <a:pt x="5651" y="23072"/>
                  <a:pt x="5607" y="23092"/>
                  <a:pt x="5532" y="23134"/>
                </a:cubicBezTo>
                <a:cubicBezTo>
                  <a:pt x="5810" y="23393"/>
                  <a:pt x="4795" y="24269"/>
                  <a:pt x="5054" y="24507"/>
                </a:cubicBezTo>
                <a:lnTo>
                  <a:pt x="4875" y="24666"/>
                </a:lnTo>
                <a:cubicBezTo>
                  <a:pt x="4915" y="24607"/>
                  <a:pt x="4895" y="24587"/>
                  <a:pt x="4935" y="24527"/>
                </a:cubicBezTo>
                <a:lnTo>
                  <a:pt x="4935" y="24527"/>
                </a:lnTo>
                <a:cubicBezTo>
                  <a:pt x="4537" y="24806"/>
                  <a:pt x="4955" y="24945"/>
                  <a:pt x="4596" y="25403"/>
                </a:cubicBezTo>
                <a:cubicBezTo>
                  <a:pt x="4504" y="25495"/>
                  <a:pt x="4421" y="25569"/>
                  <a:pt x="4387" y="25569"/>
                </a:cubicBezTo>
                <a:cubicBezTo>
                  <a:pt x="4369" y="25569"/>
                  <a:pt x="4364" y="25549"/>
                  <a:pt x="4378" y="25502"/>
                </a:cubicBezTo>
                <a:lnTo>
                  <a:pt x="4378" y="25502"/>
                </a:lnTo>
                <a:lnTo>
                  <a:pt x="4199" y="25920"/>
                </a:lnTo>
                <a:cubicBezTo>
                  <a:pt x="4172" y="25955"/>
                  <a:pt x="4150" y="25971"/>
                  <a:pt x="4137" y="25971"/>
                </a:cubicBezTo>
                <a:cubicBezTo>
                  <a:pt x="4119" y="25971"/>
                  <a:pt x="4116" y="25945"/>
                  <a:pt x="4139" y="25900"/>
                </a:cubicBezTo>
                <a:lnTo>
                  <a:pt x="4139" y="25900"/>
                </a:lnTo>
                <a:lnTo>
                  <a:pt x="3820" y="26437"/>
                </a:lnTo>
                <a:lnTo>
                  <a:pt x="3801" y="26417"/>
                </a:lnTo>
                <a:cubicBezTo>
                  <a:pt x="3801" y="26537"/>
                  <a:pt x="3741" y="26756"/>
                  <a:pt x="3721" y="26875"/>
                </a:cubicBezTo>
                <a:cubicBezTo>
                  <a:pt x="3693" y="26895"/>
                  <a:pt x="3677" y="26903"/>
                  <a:pt x="3669" y="26903"/>
                </a:cubicBezTo>
                <a:cubicBezTo>
                  <a:pt x="3639" y="26903"/>
                  <a:pt x="3718" y="26794"/>
                  <a:pt x="3688" y="26794"/>
                </a:cubicBezTo>
                <a:cubicBezTo>
                  <a:pt x="3686" y="26794"/>
                  <a:pt x="3684" y="26794"/>
                  <a:pt x="3681" y="26795"/>
                </a:cubicBezTo>
                <a:lnTo>
                  <a:pt x="3522" y="27154"/>
                </a:lnTo>
                <a:cubicBezTo>
                  <a:pt x="3508" y="27159"/>
                  <a:pt x="3496" y="27161"/>
                  <a:pt x="3486" y="27161"/>
                </a:cubicBezTo>
                <a:cubicBezTo>
                  <a:pt x="3381" y="27161"/>
                  <a:pt x="3476" y="26897"/>
                  <a:pt x="3622" y="26716"/>
                </a:cubicBezTo>
                <a:lnTo>
                  <a:pt x="3622" y="26716"/>
                </a:lnTo>
                <a:cubicBezTo>
                  <a:pt x="3124" y="26795"/>
                  <a:pt x="3522" y="27014"/>
                  <a:pt x="2925" y="27532"/>
                </a:cubicBezTo>
                <a:lnTo>
                  <a:pt x="3084" y="27213"/>
                </a:lnTo>
                <a:lnTo>
                  <a:pt x="3084" y="27213"/>
                </a:lnTo>
                <a:cubicBezTo>
                  <a:pt x="2786" y="27273"/>
                  <a:pt x="2706" y="27551"/>
                  <a:pt x="2368" y="27810"/>
                </a:cubicBezTo>
                <a:cubicBezTo>
                  <a:pt x="2438" y="27782"/>
                  <a:pt x="2763" y="27558"/>
                  <a:pt x="2895" y="27558"/>
                </a:cubicBezTo>
                <a:cubicBezTo>
                  <a:pt x="2940" y="27558"/>
                  <a:pt x="2963" y="27584"/>
                  <a:pt x="2945" y="27653"/>
                </a:cubicBezTo>
                <a:lnTo>
                  <a:pt x="2945" y="27653"/>
                </a:lnTo>
                <a:cubicBezTo>
                  <a:pt x="2980" y="27544"/>
                  <a:pt x="3024" y="27389"/>
                  <a:pt x="3124" y="27372"/>
                </a:cubicBezTo>
                <a:lnTo>
                  <a:pt x="3124" y="27372"/>
                </a:lnTo>
                <a:cubicBezTo>
                  <a:pt x="3164" y="27551"/>
                  <a:pt x="3064" y="27591"/>
                  <a:pt x="2925" y="27711"/>
                </a:cubicBezTo>
                <a:cubicBezTo>
                  <a:pt x="2846" y="27790"/>
                  <a:pt x="2746" y="27910"/>
                  <a:pt x="2686" y="28128"/>
                </a:cubicBezTo>
                <a:cubicBezTo>
                  <a:pt x="2672" y="28121"/>
                  <a:pt x="2658" y="28118"/>
                  <a:pt x="2644" y="28118"/>
                </a:cubicBezTo>
                <a:cubicBezTo>
                  <a:pt x="2547" y="28118"/>
                  <a:pt x="2470" y="28294"/>
                  <a:pt x="2348" y="28487"/>
                </a:cubicBezTo>
                <a:lnTo>
                  <a:pt x="2209" y="28387"/>
                </a:lnTo>
                <a:cubicBezTo>
                  <a:pt x="2090" y="28646"/>
                  <a:pt x="2169" y="28686"/>
                  <a:pt x="2149" y="28865"/>
                </a:cubicBezTo>
                <a:cubicBezTo>
                  <a:pt x="1977" y="29089"/>
                  <a:pt x="1849" y="29104"/>
                  <a:pt x="1728" y="29104"/>
                </a:cubicBezTo>
                <a:cubicBezTo>
                  <a:pt x="1709" y="29104"/>
                  <a:pt x="1690" y="29103"/>
                  <a:pt x="1672" y="29103"/>
                </a:cubicBezTo>
                <a:cubicBezTo>
                  <a:pt x="1581" y="29230"/>
                  <a:pt x="1580" y="29263"/>
                  <a:pt x="1614" y="29263"/>
                </a:cubicBezTo>
                <a:cubicBezTo>
                  <a:pt x="1652" y="29263"/>
                  <a:pt x="1733" y="29222"/>
                  <a:pt x="1781" y="29222"/>
                </a:cubicBezTo>
                <a:cubicBezTo>
                  <a:pt x="1832" y="29222"/>
                  <a:pt x="1846" y="29269"/>
                  <a:pt x="1731" y="29461"/>
                </a:cubicBezTo>
                <a:cubicBezTo>
                  <a:pt x="1433" y="29780"/>
                  <a:pt x="1333" y="30078"/>
                  <a:pt x="1134" y="30556"/>
                </a:cubicBezTo>
                <a:cubicBezTo>
                  <a:pt x="1077" y="30613"/>
                  <a:pt x="1046" y="30634"/>
                  <a:pt x="1029" y="30634"/>
                </a:cubicBezTo>
                <a:cubicBezTo>
                  <a:pt x="987" y="30634"/>
                  <a:pt x="1034" y="30508"/>
                  <a:pt x="996" y="30508"/>
                </a:cubicBezTo>
                <a:cubicBezTo>
                  <a:pt x="991" y="30508"/>
                  <a:pt x="984" y="30511"/>
                  <a:pt x="975" y="30516"/>
                </a:cubicBezTo>
                <a:lnTo>
                  <a:pt x="936" y="30814"/>
                </a:lnTo>
                <a:cubicBezTo>
                  <a:pt x="920" y="30838"/>
                  <a:pt x="907" y="30846"/>
                  <a:pt x="898" y="30846"/>
                </a:cubicBezTo>
                <a:cubicBezTo>
                  <a:pt x="883" y="30846"/>
                  <a:pt x="876" y="30827"/>
                  <a:pt x="876" y="30814"/>
                </a:cubicBezTo>
                <a:lnTo>
                  <a:pt x="876" y="30814"/>
                </a:lnTo>
                <a:cubicBezTo>
                  <a:pt x="796" y="31033"/>
                  <a:pt x="995" y="30914"/>
                  <a:pt x="836" y="31232"/>
                </a:cubicBezTo>
                <a:cubicBezTo>
                  <a:pt x="936" y="31411"/>
                  <a:pt x="219" y="31690"/>
                  <a:pt x="160" y="32187"/>
                </a:cubicBezTo>
                <a:lnTo>
                  <a:pt x="140" y="32187"/>
                </a:lnTo>
                <a:lnTo>
                  <a:pt x="359" y="32844"/>
                </a:lnTo>
                <a:cubicBezTo>
                  <a:pt x="398" y="32884"/>
                  <a:pt x="359" y="32904"/>
                  <a:pt x="339" y="32923"/>
                </a:cubicBezTo>
                <a:lnTo>
                  <a:pt x="319" y="32923"/>
                </a:lnTo>
                <a:lnTo>
                  <a:pt x="80" y="32147"/>
                </a:lnTo>
                <a:cubicBezTo>
                  <a:pt x="60" y="32108"/>
                  <a:pt x="60" y="32068"/>
                  <a:pt x="20" y="32068"/>
                </a:cubicBezTo>
                <a:cubicBezTo>
                  <a:pt x="20" y="32088"/>
                  <a:pt x="0" y="32108"/>
                  <a:pt x="20" y="32108"/>
                </a:cubicBezTo>
                <a:lnTo>
                  <a:pt x="319" y="32983"/>
                </a:lnTo>
                <a:cubicBezTo>
                  <a:pt x="836" y="33043"/>
                  <a:pt x="936" y="33102"/>
                  <a:pt x="1493" y="33102"/>
                </a:cubicBezTo>
                <a:lnTo>
                  <a:pt x="1711" y="33222"/>
                </a:lnTo>
                <a:lnTo>
                  <a:pt x="1950" y="33023"/>
                </a:lnTo>
                <a:lnTo>
                  <a:pt x="1950" y="33023"/>
                </a:lnTo>
                <a:cubicBezTo>
                  <a:pt x="1905" y="33057"/>
                  <a:pt x="1873" y="33071"/>
                  <a:pt x="1851" y="33071"/>
                </a:cubicBezTo>
                <a:cubicBezTo>
                  <a:pt x="1794" y="33071"/>
                  <a:pt x="1802" y="32978"/>
                  <a:pt x="1831" y="32864"/>
                </a:cubicBezTo>
                <a:cubicBezTo>
                  <a:pt x="1871" y="32685"/>
                  <a:pt x="1970" y="32466"/>
                  <a:pt x="2030" y="32287"/>
                </a:cubicBezTo>
                <a:cubicBezTo>
                  <a:pt x="2010" y="32287"/>
                  <a:pt x="1990" y="32287"/>
                  <a:pt x="1970" y="32307"/>
                </a:cubicBezTo>
                <a:cubicBezTo>
                  <a:pt x="1990" y="32267"/>
                  <a:pt x="2030" y="32227"/>
                  <a:pt x="2050" y="32207"/>
                </a:cubicBezTo>
                <a:lnTo>
                  <a:pt x="2050" y="32207"/>
                </a:lnTo>
                <a:cubicBezTo>
                  <a:pt x="2030" y="32227"/>
                  <a:pt x="2030" y="32247"/>
                  <a:pt x="2030" y="32287"/>
                </a:cubicBezTo>
                <a:cubicBezTo>
                  <a:pt x="2050" y="32267"/>
                  <a:pt x="2070" y="32267"/>
                  <a:pt x="2090" y="32247"/>
                </a:cubicBezTo>
                <a:lnTo>
                  <a:pt x="2090" y="32247"/>
                </a:lnTo>
                <a:cubicBezTo>
                  <a:pt x="2090" y="32426"/>
                  <a:pt x="2050" y="32645"/>
                  <a:pt x="2149" y="32685"/>
                </a:cubicBezTo>
                <a:cubicBezTo>
                  <a:pt x="2169" y="32645"/>
                  <a:pt x="2209" y="32545"/>
                  <a:pt x="2269" y="32466"/>
                </a:cubicBezTo>
                <a:lnTo>
                  <a:pt x="2269" y="32466"/>
                </a:lnTo>
                <a:cubicBezTo>
                  <a:pt x="2249" y="32525"/>
                  <a:pt x="2249" y="32565"/>
                  <a:pt x="2288" y="32565"/>
                </a:cubicBezTo>
                <a:cubicBezTo>
                  <a:pt x="2308" y="32545"/>
                  <a:pt x="2328" y="32446"/>
                  <a:pt x="2348" y="32366"/>
                </a:cubicBezTo>
                <a:lnTo>
                  <a:pt x="2567" y="32366"/>
                </a:lnTo>
                <a:lnTo>
                  <a:pt x="2527" y="32307"/>
                </a:lnTo>
                <a:lnTo>
                  <a:pt x="3064" y="31809"/>
                </a:lnTo>
                <a:cubicBezTo>
                  <a:pt x="3224" y="31272"/>
                  <a:pt x="3283" y="30755"/>
                  <a:pt x="3721" y="30058"/>
                </a:cubicBezTo>
                <a:lnTo>
                  <a:pt x="3721" y="30058"/>
                </a:lnTo>
                <a:cubicBezTo>
                  <a:pt x="3701" y="30297"/>
                  <a:pt x="3880" y="30237"/>
                  <a:pt x="4000" y="30337"/>
                </a:cubicBezTo>
                <a:cubicBezTo>
                  <a:pt x="3727" y="30415"/>
                  <a:pt x="3664" y="30874"/>
                  <a:pt x="3400" y="31173"/>
                </a:cubicBezTo>
                <a:lnTo>
                  <a:pt x="3400" y="31173"/>
                </a:lnTo>
                <a:cubicBezTo>
                  <a:pt x="3450" y="31120"/>
                  <a:pt x="3485" y="31101"/>
                  <a:pt x="3509" y="31101"/>
                </a:cubicBezTo>
                <a:cubicBezTo>
                  <a:pt x="3545" y="31101"/>
                  <a:pt x="3553" y="31147"/>
                  <a:pt x="3542" y="31192"/>
                </a:cubicBezTo>
                <a:lnTo>
                  <a:pt x="3880" y="30496"/>
                </a:lnTo>
                <a:cubicBezTo>
                  <a:pt x="3899" y="30511"/>
                  <a:pt x="3917" y="30518"/>
                  <a:pt x="3935" y="30518"/>
                </a:cubicBezTo>
                <a:cubicBezTo>
                  <a:pt x="4013" y="30518"/>
                  <a:pt x="4093" y="30394"/>
                  <a:pt x="4238" y="30297"/>
                </a:cubicBezTo>
                <a:cubicBezTo>
                  <a:pt x="3920" y="30257"/>
                  <a:pt x="4437" y="29740"/>
                  <a:pt x="4557" y="29461"/>
                </a:cubicBezTo>
                <a:lnTo>
                  <a:pt x="4557" y="29461"/>
                </a:lnTo>
                <a:cubicBezTo>
                  <a:pt x="4636" y="29501"/>
                  <a:pt x="4676" y="29601"/>
                  <a:pt x="4417" y="29899"/>
                </a:cubicBezTo>
                <a:cubicBezTo>
                  <a:pt x="4835" y="29680"/>
                  <a:pt x="4497" y="29282"/>
                  <a:pt x="4875" y="29064"/>
                </a:cubicBezTo>
                <a:lnTo>
                  <a:pt x="4875" y="29064"/>
                </a:lnTo>
                <a:cubicBezTo>
                  <a:pt x="4835" y="29123"/>
                  <a:pt x="4795" y="29163"/>
                  <a:pt x="4795" y="29223"/>
                </a:cubicBezTo>
                <a:cubicBezTo>
                  <a:pt x="4863" y="29037"/>
                  <a:pt x="5132" y="28735"/>
                  <a:pt x="5211" y="28735"/>
                </a:cubicBezTo>
                <a:cubicBezTo>
                  <a:pt x="5225" y="28735"/>
                  <a:pt x="5233" y="28744"/>
                  <a:pt x="5233" y="28765"/>
                </a:cubicBezTo>
                <a:lnTo>
                  <a:pt x="5173" y="28845"/>
                </a:lnTo>
                <a:cubicBezTo>
                  <a:pt x="5571" y="28387"/>
                  <a:pt x="6308" y="27372"/>
                  <a:pt x="6188" y="27173"/>
                </a:cubicBezTo>
                <a:lnTo>
                  <a:pt x="6188" y="27173"/>
                </a:lnTo>
                <a:cubicBezTo>
                  <a:pt x="6208" y="27193"/>
                  <a:pt x="6347" y="27392"/>
                  <a:pt x="6367" y="27452"/>
                </a:cubicBezTo>
                <a:lnTo>
                  <a:pt x="6407" y="26537"/>
                </a:lnTo>
                <a:cubicBezTo>
                  <a:pt x="6487" y="26457"/>
                  <a:pt x="6546" y="26358"/>
                  <a:pt x="6626" y="26278"/>
                </a:cubicBezTo>
                <a:cubicBezTo>
                  <a:pt x="6825" y="26378"/>
                  <a:pt x="7044" y="26457"/>
                  <a:pt x="6885" y="26795"/>
                </a:cubicBezTo>
                <a:cubicBezTo>
                  <a:pt x="7004" y="26696"/>
                  <a:pt x="7143" y="26577"/>
                  <a:pt x="7282" y="26278"/>
                </a:cubicBezTo>
                <a:lnTo>
                  <a:pt x="7282" y="26278"/>
                </a:lnTo>
                <a:cubicBezTo>
                  <a:pt x="7251" y="26297"/>
                  <a:pt x="7200" y="26306"/>
                  <a:pt x="7149" y="26306"/>
                </a:cubicBezTo>
                <a:cubicBezTo>
                  <a:pt x="7039" y="26306"/>
                  <a:pt x="6924" y="26266"/>
                  <a:pt x="6964" y="26198"/>
                </a:cubicBezTo>
                <a:cubicBezTo>
                  <a:pt x="7355" y="26042"/>
                  <a:pt x="7228" y="26059"/>
                  <a:pt x="7619" y="25814"/>
                </a:cubicBezTo>
                <a:lnTo>
                  <a:pt x="7619" y="25814"/>
                </a:lnTo>
                <a:cubicBezTo>
                  <a:pt x="7610" y="25818"/>
                  <a:pt x="7602" y="25819"/>
                  <a:pt x="7594" y="25819"/>
                </a:cubicBezTo>
                <a:cubicBezTo>
                  <a:pt x="7490" y="25819"/>
                  <a:pt x="7403" y="25558"/>
                  <a:pt x="7541" y="25403"/>
                </a:cubicBezTo>
                <a:lnTo>
                  <a:pt x="7541" y="25403"/>
                </a:lnTo>
                <a:cubicBezTo>
                  <a:pt x="7561" y="25461"/>
                  <a:pt x="7771" y="25577"/>
                  <a:pt x="7761" y="25656"/>
                </a:cubicBezTo>
                <a:lnTo>
                  <a:pt x="7761" y="25656"/>
                </a:lnTo>
                <a:lnTo>
                  <a:pt x="7875" y="25048"/>
                </a:lnTo>
                <a:lnTo>
                  <a:pt x="7875" y="25048"/>
                </a:lnTo>
                <a:cubicBezTo>
                  <a:pt x="7868" y="25130"/>
                  <a:pt x="7960" y="25171"/>
                  <a:pt x="8067" y="25171"/>
                </a:cubicBezTo>
                <a:cubicBezTo>
                  <a:pt x="8117" y="25171"/>
                  <a:pt x="8170" y="25162"/>
                  <a:pt x="8218" y="25144"/>
                </a:cubicBezTo>
                <a:lnTo>
                  <a:pt x="8218" y="25144"/>
                </a:lnTo>
                <a:cubicBezTo>
                  <a:pt x="8216" y="25144"/>
                  <a:pt x="8214" y="25145"/>
                  <a:pt x="8213" y="25145"/>
                </a:cubicBezTo>
                <a:cubicBezTo>
                  <a:pt x="8156" y="25145"/>
                  <a:pt x="8537" y="24743"/>
                  <a:pt x="8596" y="24607"/>
                </a:cubicBezTo>
                <a:lnTo>
                  <a:pt x="8596" y="24607"/>
                </a:lnTo>
                <a:lnTo>
                  <a:pt x="8397" y="24766"/>
                </a:lnTo>
                <a:cubicBezTo>
                  <a:pt x="8834" y="24269"/>
                  <a:pt x="8476" y="23990"/>
                  <a:pt x="8874" y="23493"/>
                </a:cubicBezTo>
                <a:cubicBezTo>
                  <a:pt x="8874" y="23564"/>
                  <a:pt x="8965" y="23726"/>
                  <a:pt x="9105" y="23726"/>
                </a:cubicBezTo>
                <a:cubicBezTo>
                  <a:pt x="9160" y="23726"/>
                  <a:pt x="9224" y="23700"/>
                  <a:pt x="9292" y="23632"/>
                </a:cubicBezTo>
                <a:cubicBezTo>
                  <a:pt x="9272" y="23532"/>
                  <a:pt x="9232" y="23254"/>
                  <a:pt x="9232" y="22936"/>
                </a:cubicBezTo>
                <a:cubicBezTo>
                  <a:pt x="9391" y="22756"/>
                  <a:pt x="9551" y="22557"/>
                  <a:pt x="9690" y="22359"/>
                </a:cubicBezTo>
                <a:lnTo>
                  <a:pt x="9690" y="22359"/>
                </a:lnTo>
                <a:cubicBezTo>
                  <a:pt x="9650" y="22737"/>
                  <a:pt x="9590" y="23134"/>
                  <a:pt x="9531" y="23393"/>
                </a:cubicBezTo>
                <a:cubicBezTo>
                  <a:pt x="9730" y="23254"/>
                  <a:pt x="9650" y="23413"/>
                  <a:pt x="9869" y="23115"/>
                </a:cubicBezTo>
                <a:cubicBezTo>
                  <a:pt x="9881" y="23109"/>
                  <a:pt x="9892" y="23107"/>
                  <a:pt x="9900" y="23107"/>
                </a:cubicBezTo>
                <a:cubicBezTo>
                  <a:pt x="9980" y="23107"/>
                  <a:pt x="9844" y="23360"/>
                  <a:pt x="9789" y="23433"/>
                </a:cubicBezTo>
                <a:lnTo>
                  <a:pt x="10346" y="22796"/>
                </a:lnTo>
                <a:cubicBezTo>
                  <a:pt x="10187" y="22717"/>
                  <a:pt x="10625" y="22160"/>
                  <a:pt x="10486" y="22100"/>
                </a:cubicBezTo>
                <a:lnTo>
                  <a:pt x="10486" y="22100"/>
                </a:lnTo>
                <a:lnTo>
                  <a:pt x="10048" y="22955"/>
                </a:lnTo>
                <a:cubicBezTo>
                  <a:pt x="9889" y="22876"/>
                  <a:pt x="9988" y="22219"/>
                  <a:pt x="10386" y="21762"/>
                </a:cubicBezTo>
                <a:cubicBezTo>
                  <a:pt x="10402" y="21754"/>
                  <a:pt x="10417" y="21750"/>
                  <a:pt x="10430" y="21750"/>
                </a:cubicBezTo>
                <a:cubicBezTo>
                  <a:pt x="10550" y="21750"/>
                  <a:pt x="10571" y="22042"/>
                  <a:pt x="10625" y="22060"/>
                </a:cubicBezTo>
                <a:cubicBezTo>
                  <a:pt x="10625" y="21961"/>
                  <a:pt x="10884" y="21543"/>
                  <a:pt x="10963" y="21523"/>
                </a:cubicBezTo>
                <a:lnTo>
                  <a:pt x="10963" y="21523"/>
                </a:lnTo>
                <a:lnTo>
                  <a:pt x="10864" y="21782"/>
                </a:lnTo>
                <a:cubicBezTo>
                  <a:pt x="11142" y="21563"/>
                  <a:pt x="11043" y="21205"/>
                  <a:pt x="11421" y="21006"/>
                </a:cubicBezTo>
                <a:cubicBezTo>
                  <a:pt x="11520" y="20886"/>
                  <a:pt x="11859" y="20807"/>
                  <a:pt x="11799" y="20727"/>
                </a:cubicBezTo>
                <a:lnTo>
                  <a:pt x="11799" y="20727"/>
                </a:lnTo>
                <a:cubicBezTo>
                  <a:pt x="11775" y="20732"/>
                  <a:pt x="11750" y="20735"/>
                  <a:pt x="11724" y="20735"/>
                </a:cubicBezTo>
                <a:cubicBezTo>
                  <a:pt x="11552" y="20735"/>
                  <a:pt x="11335" y="20629"/>
                  <a:pt x="11162" y="20508"/>
                </a:cubicBezTo>
                <a:cubicBezTo>
                  <a:pt x="11262" y="20369"/>
                  <a:pt x="11361" y="20250"/>
                  <a:pt x="11461" y="20130"/>
                </a:cubicBezTo>
                <a:lnTo>
                  <a:pt x="11520" y="20190"/>
                </a:lnTo>
                <a:lnTo>
                  <a:pt x="11560" y="20110"/>
                </a:lnTo>
                <a:lnTo>
                  <a:pt x="11520" y="20070"/>
                </a:lnTo>
                <a:cubicBezTo>
                  <a:pt x="11620" y="19951"/>
                  <a:pt x="11719" y="19812"/>
                  <a:pt x="11819" y="19692"/>
                </a:cubicBezTo>
                <a:cubicBezTo>
                  <a:pt x="11950" y="19730"/>
                  <a:pt x="11852" y="20136"/>
                  <a:pt x="12005" y="20136"/>
                </a:cubicBezTo>
                <a:cubicBezTo>
                  <a:pt x="12015" y="20136"/>
                  <a:pt x="12025" y="20134"/>
                  <a:pt x="12038" y="20130"/>
                </a:cubicBezTo>
                <a:cubicBezTo>
                  <a:pt x="12018" y="20090"/>
                  <a:pt x="12038" y="19951"/>
                  <a:pt x="12058" y="19891"/>
                </a:cubicBezTo>
                <a:cubicBezTo>
                  <a:pt x="12079" y="19879"/>
                  <a:pt x="12096" y="19874"/>
                  <a:pt x="12110" y="19874"/>
                </a:cubicBezTo>
                <a:cubicBezTo>
                  <a:pt x="12150" y="19874"/>
                  <a:pt x="12164" y="19911"/>
                  <a:pt x="12193" y="19911"/>
                </a:cubicBezTo>
                <a:cubicBezTo>
                  <a:pt x="12219" y="19911"/>
                  <a:pt x="12257" y="19882"/>
                  <a:pt x="12336" y="19772"/>
                </a:cubicBezTo>
                <a:cubicBezTo>
                  <a:pt x="12249" y="19657"/>
                  <a:pt x="12509" y="19447"/>
                  <a:pt x="12482" y="19447"/>
                </a:cubicBezTo>
                <a:cubicBezTo>
                  <a:pt x="12473" y="19447"/>
                  <a:pt x="12422" y="19477"/>
                  <a:pt x="12296" y="19553"/>
                </a:cubicBezTo>
                <a:cubicBezTo>
                  <a:pt x="12455" y="19295"/>
                  <a:pt x="12535" y="19334"/>
                  <a:pt x="12754" y="19036"/>
                </a:cubicBezTo>
                <a:lnTo>
                  <a:pt x="12754" y="19036"/>
                </a:lnTo>
                <a:cubicBezTo>
                  <a:pt x="12750" y="19037"/>
                  <a:pt x="12746" y="19037"/>
                  <a:pt x="12743" y="19037"/>
                </a:cubicBezTo>
                <a:cubicBezTo>
                  <a:pt x="12654" y="19037"/>
                  <a:pt x="12656" y="18808"/>
                  <a:pt x="12694" y="18578"/>
                </a:cubicBezTo>
                <a:cubicBezTo>
                  <a:pt x="12774" y="18479"/>
                  <a:pt x="12873" y="18379"/>
                  <a:pt x="12953" y="18280"/>
                </a:cubicBezTo>
                <a:cubicBezTo>
                  <a:pt x="12953" y="18280"/>
                  <a:pt x="12973" y="18260"/>
                  <a:pt x="12973" y="18260"/>
                </a:cubicBezTo>
                <a:cubicBezTo>
                  <a:pt x="13391" y="17782"/>
                  <a:pt x="13669" y="17564"/>
                  <a:pt x="14047" y="17086"/>
                </a:cubicBezTo>
                <a:cubicBezTo>
                  <a:pt x="14105" y="17072"/>
                  <a:pt x="14235" y="16974"/>
                  <a:pt x="14296" y="16974"/>
                </a:cubicBezTo>
                <a:cubicBezTo>
                  <a:pt x="14319" y="16974"/>
                  <a:pt x="14331" y="16988"/>
                  <a:pt x="14326" y="17026"/>
                </a:cubicBezTo>
                <a:cubicBezTo>
                  <a:pt x="14346" y="16947"/>
                  <a:pt x="14346" y="16847"/>
                  <a:pt x="14465" y="16688"/>
                </a:cubicBezTo>
                <a:cubicBezTo>
                  <a:pt x="14516" y="16661"/>
                  <a:pt x="14546" y="16650"/>
                  <a:pt x="14561" y="16650"/>
                </a:cubicBezTo>
                <a:cubicBezTo>
                  <a:pt x="14641" y="16650"/>
                  <a:pt x="14348" y="16940"/>
                  <a:pt x="14480" y="16940"/>
                </a:cubicBezTo>
                <a:cubicBezTo>
                  <a:pt x="14495" y="16940"/>
                  <a:pt x="14516" y="16936"/>
                  <a:pt x="14545" y="16927"/>
                </a:cubicBezTo>
                <a:cubicBezTo>
                  <a:pt x="14485" y="16847"/>
                  <a:pt x="14724" y="16469"/>
                  <a:pt x="14843" y="16230"/>
                </a:cubicBezTo>
                <a:cubicBezTo>
                  <a:pt x="14836" y="16229"/>
                  <a:pt x="14829" y="16228"/>
                  <a:pt x="14822" y="16228"/>
                </a:cubicBezTo>
                <a:cubicBezTo>
                  <a:pt x="14647" y="16228"/>
                  <a:pt x="14441" y="16697"/>
                  <a:pt x="14326" y="16927"/>
                </a:cubicBezTo>
                <a:cubicBezTo>
                  <a:pt x="14266" y="16887"/>
                  <a:pt x="14246" y="16788"/>
                  <a:pt x="14246" y="16668"/>
                </a:cubicBezTo>
                <a:cubicBezTo>
                  <a:pt x="14644" y="16171"/>
                  <a:pt x="15042" y="15673"/>
                  <a:pt x="15440" y="15176"/>
                </a:cubicBezTo>
                <a:cubicBezTo>
                  <a:pt x="15758" y="14897"/>
                  <a:pt x="16415" y="13982"/>
                  <a:pt x="16912" y="13564"/>
                </a:cubicBezTo>
                <a:cubicBezTo>
                  <a:pt x="16952" y="13465"/>
                  <a:pt x="17012" y="13346"/>
                  <a:pt x="16992" y="13286"/>
                </a:cubicBezTo>
                <a:cubicBezTo>
                  <a:pt x="17390" y="12808"/>
                  <a:pt x="17768" y="12351"/>
                  <a:pt x="18166" y="11873"/>
                </a:cubicBezTo>
                <a:cubicBezTo>
                  <a:pt x="18305" y="11714"/>
                  <a:pt x="18444" y="11555"/>
                  <a:pt x="18564" y="11396"/>
                </a:cubicBezTo>
                <a:cubicBezTo>
                  <a:pt x="18584" y="11416"/>
                  <a:pt x="18584" y="11436"/>
                  <a:pt x="18623" y="11436"/>
                </a:cubicBezTo>
                <a:lnTo>
                  <a:pt x="18782" y="11137"/>
                </a:lnTo>
                <a:cubicBezTo>
                  <a:pt x="18782" y="11137"/>
                  <a:pt x="18782" y="11137"/>
                  <a:pt x="18802" y="11117"/>
                </a:cubicBezTo>
                <a:lnTo>
                  <a:pt x="18802" y="11117"/>
                </a:lnTo>
                <a:cubicBezTo>
                  <a:pt x="18818" y="11148"/>
                  <a:pt x="18797" y="11215"/>
                  <a:pt x="18825" y="11215"/>
                </a:cubicBezTo>
                <a:cubicBezTo>
                  <a:pt x="18833" y="11215"/>
                  <a:pt x="18844" y="11210"/>
                  <a:pt x="18862" y="11197"/>
                </a:cubicBezTo>
                <a:cubicBezTo>
                  <a:pt x="18842" y="11177"/>
                  <a:pt x="18842" y="11117"/>
                  <a:pt x="18862" y="11038"/>
                </a:cubicBezTo>
                <a:cubicBezTo>
                  <a:pt x="18981" y="10918"/>
                  <a:pt x="19081" y="10779"/>
                  <a:pt x="19180" y="10660"/>
                </a:cubicBezTo>
                <a:cubicBezTo>
                  <a:pt x="19200" y="10640"/>
                  <a:pt x="19220" y="10640"/>
                  <a:pt x="19220" y="10640"/>
                </a:cubicBezTo>
                <a:cubicBezTo>
                  <a:pt x="19240" y="10620"/>
                  <a:pt x="19240" y="10600"/>
                  <a:pt x="19240" y="10600"/>
                </a:cubicBezTo>
                <a:cubicBezTo>
                  <a:pt x="19320" y="10500"/>
                  <a:pt x="19419" y="10381"/>
                  <a:pt x="19499" y="10282"/>
                </a:cubicBezTo>
                <a:cubicBezTo>
                  <a:pt x="19519" y="10282"/>
                  <a:pt x="19539" y="10262"/>
                  <a:pt x="19558" y="10242"/>
                </a:cubicBezTo>
                <a:cubicBezTo>
                  <a:pt x="19578" y="10202"/>
                  <a:pt x="19618" y="10182"/>
                  <a:pt x="19638" y="10142"/>
                </a:cubicBezTo>
                <a:cubicBezTo>
                  <a:pt x="22324" y="6959"/>
                  <a:pt x="24731" y="4293"/>
                  <a:pt x="26323" y="2840"/>
                </a:cubicBezTo>
                <a:cubicBezTo>
                  <a:pt x="26338" y="2846"/>
                  <a:pt x="26350" y="2849"/>
                  <a:pt x="26360" y="2849"/>
                </a:cubicBezTo>
                <a:cubicBezTo>
                  <a:pt x="26417" y="2849"/>
                  <a:pt x="26420" y="2778"/>
                  <a:pt x="26407" y="2778"/>
                </a:cubicBezTo>
                <a:cubicBezTo>
                  <a:pt x="26406" y="2778"/>
                  <a:pt x="26404" y="2779"/>
                  <a:pt x="26403" y="2781"/>
                </a:cubicBezTo>
                <a:cubicBezTo>
                  <a:pt x="26562" y="2621"/>
                  <a:pt x="26741" y="2482"/>
                  <a:pt x="26880" y="2363"/>
                </a:cubicBezTo>
                <a:lnTo>
                  <a:pt x="26761" y="2243"/>
                </a:lnTo>
                <a:cubicBezTo>
                  <a:pt x="26761" y="2243"/>
                  <a:pt x="26482" y="2064"/>
                  <a:pt x="26144" y="1786"/>
                </a:cubicBezTo>
                <a:cubicBezTo>
                  <a:pt x="26124" y="1607"/>
                  <a:pt x="26084" y="1428"/>
                  <a:pt x="26184" y="1368"/>
                </a:cubicBezTo>
                <a:cubicBezTo>
                  <a:pt x="26045" y="1328"/>
                  <a:pt x="25925" y="1209"/>
                  <a:pt x="25786" y="950"/>
                </a:cubicBezTo>
                <a:cubicBezTo>
                  <a:pt x="25667" y="711"/>
                  <a:pt x="25527" y="333"/>
                  <a:pt x="25368" y="15"/>
                </a:cubicBezTo>
                <a:cubicBezTo>
                  <a:pt x="25348" y="5"/>
                  <a:pt x="25333" y="0"/>
                  <a:pt x="25318"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74" name="Google Shape;623;p8"/>
          <p:cNvSpPr/>
          <p:nvPr/>
        </p:nvSpPr>
        <p:spPr>
          <a:xfrm rot="-1662243">
            <a:off x="1053152" y="1448485"/>
            <a:ext cx="662913" cy="773659"/>
          </a:xfrm>
          <a:custGeom>
            <a:avLst/>
            <a:ahLst/>
            <a:rect l="l" t="t" r="r" b="b"/>
            <a:pathLst>
              <a:path w="23339" h="27238" extrusionOk="0">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66" name="Google Shape;624;p8"/>
          <p:cNvGrpSpPr/>
          <p:nvPr/>
        </p:nvGrpSpPr>
        <p:grpSpPr>
          <a:xfrm rot="-5400000">
            <a:off x="7454887" y="3245981"/>
            <a:ext cx="993205" cy="505943"/>
            <a:chOff x="2094425" y="748900"/>
            <a:chExt cx="887900" cy="452300"/>
          </a:xfrm>
        </p:grpSpPr>
        <p:sp>
          <p:nvSpPr>
            <p:cNvPr id="1048775" name="Google Shape;625;p8"/>
            <p:cNvSpPr/>
            <p:nvPr/>
          </p:nvSpPr>
          <p:spPr>
            <a:xfrm>
              <a:off x="2094425" y="748900"/>
              <a:ext cx="887900" cy="419450"/>
            </a:xfrm>
            <a:custGeom>
              <a:avLst/>
              <a:ahLst/>
              <a:rect l="l" t="t" r="r" b="b"/>
              <a:pathLst>
                <a:path w="35516" h="16778" extrusionOk="0">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76" name="Google Shape;626;p8"/>
            <p:cNvSpPr/>
            <p:nvPr/>
          </p:nvSpPr>
          <p:spPr>
            <a:xfrm>
              <a:off x="2180475" y="835350"/>
              <a:ext cx="733700" cy="337425"/>
            </a:xfrm>
            <a:custGeom>
              <a:avLst/>
              <a:ahLst/>
              <a:rect l="l" t="t" r="r" b="b"/>
              <a:pathLst>
                <a:path w="29348" h="13497" extrusionOk="0">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77" name="Google Shape;627;p8"/>
            <p:cNvSpPr/>
            <p:nvPr/>
          </p:nvSpPr>
          <p:spPr>
            <a:xfrm>
              <a:off x="2263050" y="935600"/>
              <a:ext cx="563600" cy="236375"/>
            </a:xfrm>
            <a:custGeom>
              <a:avLst/>
              <a:ahLst/>
              <a:rect l="l" t="t" r="r" b="b"/>
              <a:pathLst>
                <a:path w="22544" h="9455" extrusionOk="0">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78" name="Google Shape;628;p8"/>
            <p:cNvSpPr/>
            <p:nvPr/>
          </p:nvSpPr>
          <p:spPr>
            <a:xfrm>
              <a:off x="2343125" y="1024550"/>
              <a:ext cx="375575" cy="176650"/>
            </a:xfrm>
            <a:custGeom>
              <a:avLst/>
              <a:ahLst/>
              <a:rect l="l" t="t" r="r" b="b"/>
              <a:pathLst>
                <a:path w="15023" h="7066" extrusionOk="0">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779" name="Google Shape;629;p8"/>
          <p:cNvSpPr/>
          <p:nvPr/>
        </p:nvSpPr>
        <p:spPr>
          <a:xfrm rot="1262237">
            <a:off x="7201702" y="975249"/>
            <a:ext cx="925479" cy="797850"/>
          </a:xfrm>
          <a:custGeom>
            <a:avLst/>
            <a:ahLst/>
            <a:rect l="l" t="t" r="r" b="b"/>
            <a:pathLst>
              <a:path w="20514" h="17685" extrusionOk="0">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67" name="Google Shape;630;p8"/>
          <p:cNvGrpSpPr/>
          <p:nvPr/>
        </p:nvGrpSpPr>
        <p:grpSpPr>
          <a:xfrm>
            <a:off x="946050" y="672163"/>
            <a:ext cx="7251900" cy="417000"/>
            <a:chOff x="946050" y="672163"/>
            <a:chExt cx="7251900" cy="417000"/>
          </a:xfrm>
        </p:grpSpPr>
        <p:sp>
          <p:nvSpPr>
            <p:cNvPr id="1048780" name="Google Shape;631;p8"/>
            <p:cNvSpPr/>
            <p:nvPr/>
          </p:nvSpPr>
          <p:spPr>
            <a:xfrm>
              <a:off x="946050" y="672163"/>
              <a:ext cx="7251900" cy="417000"/>
            </a:xfrm>
            <a:prstGeom prst="rect"/>
            <a:solidFill>
              <a:schemeClr val="accent4"/>
            </a:solid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68" name="Google Shape;632;p8"/>
            <p:cNvGrpSpPr/>
            <p:nvPr/>
          </p:nvGrpSpPr>
          <p:grpSpPr>
            <a:xfrm>
              <a:off x="7209519" y="794061"/>
              <a:ext cx="789243" cy="171052"/>
              <a:chOff x="733775" y="310686"/>
              <a:chExt cx="789243" cy="171052"/>
            </a:xfrm>
          </p:grpSpPr>
          <p:sp>
            <p:nvSpPr>
              <p:cNvPr id="1048781" name="Google Shape;633;p8"/>
              <p:cNvSpPr/>
              <p:nvPr/>
            </p:nvSpPr>
            <p:spPr>
              <a:xfrm>
                <a:off x="1364945" y="310686"/>
                <a:ext cx="158072" cy="171052"/>
              </a:xfrm>
              <a:prstGeom prst="rect"/>
            </p:spPr>
            <p:txBody>
              <a:bodyPr>
                <a:prstTxWarp prst="textPlain"/>
              </a:bodyPr>
              <a:p>
                <a:pPr algn="ctr" lvl="0"/>
                <a:r>
                  <a:rPr b="0" i="0">
                    <a:ln>
                      <a:noFill/>
                    </a:ln>
                    <a:solidFill>
                      <a:schemeClr val="lt2"/>
                    </a:solidFill>
                    <a:latin typeface="Gaegu;300"/>
                  </a:rPr>
                  <a:t>x</a:t>
                </a:r>
              </a:p>
            </p:txBody>
          </p:sp>
          <p:sp>
            <p:nvSpPr>
              <p:cNvPr id="1048782" name="Google Shape;634;p8"/>
              <p:cNvSpPr/>
              <p:nvPr/>
            </p:nvSpPr>
            <p:spPr>
              <a:xfrm>
                <a:off x="733775" y="385383"/>
                <a:ext cx="155474" cy="21652"/>
              </a:xfrm>
              <a:prstGeom prst="rect"/>
            </p:spPr>
            <p:txBody>
              <a:bodyPr>
                <a:prstTxWarp prst="textPlain"/>
              </a:bodyPr>
              <a:p>
                <a:pPr algn="ctr" lvl="0"/>
                <a:r>
                  <a:rPr b="0" i="0">
                    <a:ln>
                      <a:noFill/>
                    </a:ln>
                    <a:solidFill>
                      <a:schemeClr val="lt2"/>
                    </a:solidFill>
                    <a:latin typeface="Gaegu;300"/>
                  </a:rPr>
                  <a:t>-</a:t>
                </a:r>
              </a:p>
            </p:txBody>
          </p:sp>
          <p:grpSp>
            <p:nvGrpSpPr>
              <p:cNvPr id="69" name="Google Shape;635;p8"/>
              <p:cNvGrpSpPr/>
              <p:nvPr/>
            </p:nvGrpSpPr>
            <p:grpSpPr>
              <a:xfrm>
                <a:off x="1015525" y="313175"/>
                <a:ext cx="184510" cy="164017"/>
                <a:chOff x="7228702" y="774508"/>
                <a:chExt cx="285046" cy="253347"/>
              </a:xfrm>
            </p:grpSpPr>
            <p:grpSp>
              <p:nvGrpSpPr>
                <p:cNvPr id="70" name="Google Shape;636;p8"/>
                <p:cNvGrpSpPr/>
                <p:nvPr/>
              </p:nvGrpSpPr>
              <p:grpSpPr>
                <a:xfrm>
                  <a:off x="7313001" y="774508"/>
                  <a:ext cx="200747" cy="228523"/>
                  <a:chOff x="7313001" y="774508"/>
                  <a:chExt cx="200747" cy="228523"/>
                </a:xfrm>
              </p:grpSpPr>
              <p:sp>
                <p:nvSpPr>
                  <p:cNvPr id="1048783" name="Google Shape;637;p8"/>
                  <p:cNvSpPr/>
                  <p:nvPr/>
                </p:nvSpPr>
                <p:spPr>
                  <a:xfrm>
                    <a:off x="7315737" y="774508"/>
                    <a:ext cx="198011" cy="228523"/>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48784" name="Google Shape;638;p8"/>
                  <p:cNvSpPr/>
                  <p:nvPr/>
                </p:nvSpPr>
                <p:spPr>
                  <a:xfrm>
                    <a:off x="7313001" y="778289"/>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71" name="Google Shape;639;p8"/>
                <p:cNvGrpSpPr/>
                <p:nvPr/>
              </p:nvGrpSpPr>
              <p:grpSpPr>
                <a:xfrm>
                  <a:off x="7228702" y="809455"/>
                  <a:ext cx="200757" cy="218400"/>
                  <a:chOff x="7269477" y="781280"/>
                  <a:chExt cx="200757" cy="218400"/>
                </a:xfrm>
              </p:grpSpPr>
              <p:sp>
                <p:nvSpPr>
                  <p:cNvPr id="1048785" name="Google Shape;640;p8"/>
                  <p:cNvSpPr/>
                  <p:nvPr/>
                </p:nvSpPr>
                <p:spPr>
                  <a:xfrm>
                    <a:off x="7269477" y="781280"/>
                    <a:ext cx="200749" cy="217216"/>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48786" name="Google Shape;641;p8"/>
                  <p:cNvSpPr/>
                  <p:nvPr/>
                </p:nvSpPr>
                <p:spPr>
                  <a:xfrm>
                    <a:off x="7269491" y="782465"/>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grpSp>
        <p:grpSp>
          <p:nvGrpSpPr>
            <p:cNvPr id="72" name="Google Shape;642;p8"/>
            <p:cNvGrpSpPr/>
            <p:nvPr/>
          </p:nvGrpSpPr>
          <p:grpSpPr>
            <a:xfrm>
              <a:off x="1145239" y="777487"/>
              <a:ext cx="800559" cy="204209"/>
              <a:chOff x="747420" y="664537"/>
              <a:chExt cx="800559" cy="204209"/>
            </a:xfrm>
          </p:grpSpPr>
          <p:grpSp>
            <p:nvGrpSpPr>
              <p:cNvPr id="73" name="Google Shape;643;p8"/>
              <p:cNvGrpSpPr/>
              <p:nvPr/>
            </p:nvGrpSpPr>
            <p:grpSpPr>
              <a:xfrm>
                <a:off x="1339984" y="664537"/>
                <a:ext cx="207995" cy="204209"/>
                <a:chOff x="1541700" y="658850"/>
                <a:chExt cx="253838" cy="249218"/>
              </a:xfrm>
            </p:grpSpPr>
            <p:sp>
              <p:nvSpPr>
                <p:cNvPr id="1048787" name="Google Shape;644;p8"/>
                <p:cNvSpPr/>
                <p:nvPr/>
              </p:nvSpPr>
              <p:spPr>
                <a:xfrm>
                  <a:off x="1541700" y="658850"/>
                  <a:ext cx="253838" cy="249218"/>
                </a:xfrm>
                <a:custGeom>
                  <a:avLst/>
                  <a:ah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88" name="Google Shape;645;p8"/>
                <p:cNvSpPr/>
                <p:nvPr/>
              </p:nvSpPr>
              <p:spPr>
                <a:xfrm>
                  <a:off x="1610522" y="731473"/>
                  <a:ext cx="118892" cy="100998"/>
                </a:xfrm>
                <a:custGeom>
                  <a:avLst/>
                  <a:ah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789" name="Google Shape;646;p8"/>
              <p:cNvSpPr/>
              <p:nvPr/>
            </p:nvSpPr>
            <p:spPr>
              <a:xfrm rot="-5400000">
                <a:off x="715100" y="702546"/>
                <a:ext cx="192827" cy="128187"/>
              </a:xfrm>
              <a:prstGeom prst="rect"/>
            </p:spPr>
            <p:txBody>
              <a:bodyPr>
                <a:prstTxWarp prst="textPlain"/>
              </a:bodyPr>
              <a:p>
                <a:pPr algn="ctr" lvl="0"/>
                <a:r>
                  <a:rPr b="0" i="0">
                    <a:ln>
                      <a:noFill/>
                    </a:ln>
                    <a:solidFill>
                      <a:schemeClr val="lt2"/>
                    </a:solidFill>
                    <a:latin typeface="Gaegu;300"/>
                  </a:rPr>
                  <a:t>^</a:t>
                </a:r>
              </a:p>
            </p:txBody>
          </p:sp>
          <p:sp>
            <p:nvSpPr>
              <p:cNvPr id="1048790" name="Google Shape;647;p8"/>
              <p:cNvSpPr/>
              <p:nvPr/>
            </p:nvSpPr>
            <p:spPr>
              <a:xfrm rot="5400000" flipH="1">
                <a:off x="1011380" y="702546"/>
                <a:ext cx="192827" cy="128187"/>
              </a:xfrm>
              <a:prstGeom prst="rect"/>
            </p:spPr>
            <p:txBody>
              <a:bodyPr>
                <a:prstTxWarp prst="textPlain"/>
              </a:bodyPr>
              <a:p>
                <a:pPr algn="ctr" lvl="0"/>
                <a:r>
                  <a:rPr b="0" i="0">
                    <a:ln>
                      <a:noFill/>
                    </a:ln>
                    <a:solidFill>
                      <a:schemeClr val="lt2"/>
                    </a:solidFill>
                    <a:latin typeface="Gaegu;300"/>
                  </a:rPr>
                  <a:t>^</a:t>
                </a:r>
              </a:p>
            </p:txBody>
          </p:sp>
        </p:grpSp>
      </p:grpSp>
      <p:sp>
        <p:nvSpPr>
          <p:cNvPr id="1048791" name="Google Shape;648;p8"/>
          <p:cNvSpPr/>
          <p:nvPr/>
        </p:nvSpPr>
        <p:spPr>
          <a:xfrm>
            <a:off x="946050" y="1089176"/>
            <a:ext cx="7251900" cy="3381900"/>
          </a:xfrm>
          <a:prstGeom prst="rect"/>
          <a:no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92" name="Google Shape;649;p8"/>
          <p:cNvSpPr txBox="1"/>
          <p:nvPr>
            <p:ph type="title"/>
          </p:nvPr>
        </p:nvSpPr>
        <p:spPr>
          <a:xfrm>
            <a:off x="2106600" y="1544325"/>
            <a:ext cx="4930800" cy="2451300"/>
          </a:xfrm>
          <a:prstGeom prst="rect"/>
        </p:spPr>
        <p:txBody>
          <a:bodyPr anchor="ctr" anchorCtr="0" bIns="0" lIns="0" rIns="0" spcFirstLastPara="1" tIns="0" wrap="square">
            <a:noAutofit/>
          </a:bodyPr>
          <a:lstStyle>
            <a:lvl1pPr algn="ctr" lvl="0">
              <a:lnSpc>
                <a:spcPct val="70000"/>
              </a:lnSpc>
              <a:spcBef>
                <a:spcPts val="0"/>
              </a:spcBef>
              <a:spcAft>
                <a:spcPts val="0"/>
              </a:spcAft>
              <a:buSzPts val="4800"/>
              <a:buNone/>
              <a:defRPr sz="9100">
                <a:solidFill>
                  <a:schemeClr val="accent3"/>
                </a:solidFill>
              </a:defRPr>
            </a:lvl1pPr>
            <a:lvl2pPr algn="ctr" lvl="1">
              <a:spcBef>
                <a:spcPts val="0"/>
              </a:spcBef>
              <a:spcAft>
                <a:spcPts val="0"/>
              </a:spcAft>
              <a:buSzPts val="4800"/>
              <a:buNone/>
              <a:defRPr sz="4800"/>
            </a:lvl2pPr>
            <a:lvl3pPr algn="ctr" lvl="2">
              <a:spcBef>
                <a:spcPts val="0"/>
              </a:spcBef>
              <a:spcAft>
                <a:spcPts val="0"/>
              </a:spcAft>
              <a:buSzPts val="4800"/>
              <a:buNone/>
              <a:defRPr sz="4800"/>
            </a:lvl3pPr>
            <a:lvl4pPr algn="ctr" lvl="3">
              <a:spcBef>
                <a:spcPts val="0"/>
              </a:spcBef>
              <a:spcAft>
                <a:spcPts val="0"/>
              </a:spcAft>
              <a:buSzPts val="4800"/>
              <a:buNone/>
              <a:defRPr sz="4800"/>
            </a:lvl4pPr>
            <a:lvl5pPr algn="ctr" lvl="4">
              <a:spcBef>
                <a:spcPts val="0"/>
              </a:spcBef>
              <a:spcAft>
                <a:spcPts val="0"/>
              </a:spcAft>
              <a:buSzPts val="4800"/>
              <a:buNone/>
              <a:defRPr sz="4800"/>
            </a:lvl5pPr>
            <a:lvl6pPr algn="ctr" lvl="5">
              <a:spcBef>
                <a:spcPts val="0"/>
              </a:spcBef>
              <a:spcAft>
                <a:spcPts val="0"/>
              </a:spcAft>
              <a:buSzPts val="4800"/>
              <a:buNone/>
              <a:defRPr sz="4800"/>
            </a:lvl6pPr>
            <a:lvl7pPr algn="ctr" lvl="6">
              <a:spcBef>
                <a:spcPts val="0"/>
              </a:spcBef>
              <a:spcAft>
                <a:spcPts val="0"/>
              </a:spcAft>
              <a:buSzPts val="4800"/>
              <a:buNone/>
              <a:defRPr sz="4800"/>
            </a:lvl7pPr>
            <a:lvl8pPr algn="ctr" lvl="7">
              <a:spcBef>
                <a:spcPts val="0"/>
              </a:spcBef>
              <a:spcAft>
                <a:spcPts val="0"/>
              </a:spcAft>
              <a:buSzPts val="4800"/>
              <a:buNone/>
              <a:defRPr sz="4800"/>
            </a:lvl8pPr>
            <a:lvl9pPr algn="ct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90" name="Shape 650"/>
        <p:cNvGrpSpPr/>
        <p:nvPr/>
      </p:nvGrpSpPr>
      <p:grpSpPr>
        <a:xfrm>
          <a:off x="0" y="0"/>
          <a:ext cx="0" cy="0"/>
          <a:chOff x="0" y="0"/>
          <a:chExt cx="0" cy="0"/>
        </a:xfrm>
      </p:grpSpPr>
      <p:grpSp>
        <p:nvGrpSpPr>
          <p:cNvPr id="91" name="Google Shape;651;p9"/>
          <p:cNvGrpSpPr/>
          <p:nvPr/>
        </p:nvGrpSpPr>
        <p:grpSpPr>
          <a:xfrm>
            <a:off x="-23004" y="-1"/>
            <a:ext cx="9177565" cy="5143390"/>
            <a:chOff x="-23004" y="-1"/>
            <a:chExt cx="9177565" cy="5143390"/>
          </a:xfrm>
        </p:grpSpPr>
        <p:sp>
          <p:nvSpPr>
            <p:cNvPr id="1048880" name="Google Shape;652;p9"/>
            <p:cNvSpPr/>
            <p:nvPr/>
          </p:nvSpPr>
          <p:spPr>
            <a:xfrm>
              <a:off x="-22991"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81" name="Google Shape;653;p9"/>
            <p:cNvSpPr/>
            <p:nvPr/>
          </p:nvSpPr>
          <p:spPr>
            <a:xfrm>
              <a:off x="324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82" name="Google Shape;654;p9"/>
            <p:cNvSpPr/>
            <p:nvPr/>
          </p:nvSpPr>
          <p:spPr>
            <a:xfrm>
              <a:off x="650686"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83" name="Google Shape;655;p9"/>
            <p:cNvSpPr/>
            <p:nvPr/>
          </p:nvSpPr>
          <p:spPr>
            <a:xfrm>
              <a:off x="9986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84" name="Google Shape;656;p9"/>
            <p:cNvSpPr/>
            <p:nvPr/>
          </p:nvSpPr>
          <p:spPr>
            <a:xfrm>
              <a:off x="1346531"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85" name="Google Shape;657;p9"/>
            <p:cNvSpPr/>
            <p:nvPr/>
          </p:nvSpPr>
          <p:spPr>
            <a:xfrm>
              <a:off x="1672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86" name="Google Shape;658;p9"/>
            <p:cNvSpPr/>
            <p:nvPr/>
          </p:nvSpPr>
          <p:spPr>
            <a:xfrm>
              <a:off x="2020208"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87" name="Google Shape;659;p9"/>
            <p:cNvSpPr/>
            <p:nvPr/>
          </p:nvSpPr>
          <p:spPr>
            <a:xfrm>
              <a:off x="236813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88" name="Google Shape;660;p9"/>
            <p:cNvSpPr/>
            <p:nvPr/>
          </p:nvSpPr>
          <p:spPr>
            <a:xfrm>
              <a:off x="26941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89" name="Google Shape;661;p9"/>
            <p:cNvSpPr/>
            <p:nvPr/>
          </p:nvSpPr>
          <p:spPr>
            <a:xfrm>
              <a:off x="3041740"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90" name="Google Shape;662;p9"/>
            <p:cNvSpPr/>
            <p:nvPr/>
          </p:nvSpPr>
          <p:spPr>
            <a:xfrm>
              <a:off x="338966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91" name="Google Shape;663;p9"/>
            <p:cNvSpPr/>
            <p:nvPr/>
          </p:nvSpPr>
          <p:spPr>
            <a:xfrm>
              <a:off x="3715752"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92" name="Google Shape;664;p9"/>
            <p:cNvSpPr/>
            <p:nvPr/>
          </p:nvSpPr>
          <p:spPr>
            <a:xfrm>
              <a:off x="406333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93" name="Google Shape;665;p9"/>
            <p:cNvSpPr/>
            <p:nvPr/>
          </p:nvSpPr>
          <p:spPr>
            <a:xfrm>
              <a:off x="4411262"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94" name="Google Shape;666;p9"/>
            <p:cNvSpPr/>
            <p:nvPr/>
          </p:nvSpPr>
          <p:spPr>
            <a:xfrm>
              <a:off x="-23004" y="176275"/>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95" name="Google Shape;667;p9"/>
            <p:cNvSpPr/>
            <p:nvPr/>
          </p:nvSpPr>
          <p:spPr>
            <a:xfrm>
              <a:off x="-23004" y="52386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96" name="Google Shape;668;p9"/>
            <p:cNvSpPr/>
            <p:nvPr/>
          </p:nvSpPr>
          <p:spPr>
            <a:xfrm>
              <a:off x="-23004" y="84988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97" name="Google Shape;669;p9"/>
            <p:cNvSpPr/>
            <p:nvPr/>
          </p:nvSpPr>
          <p:spPr>
            <a:xfrm>
              <a:off x="-23004" y="119780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98" name="Google Shape;670;p9"/>
            <p:cNvSpPr/>
            <p:nvPr/>
          </p:nvSpPr>
          <p:spPr>
            <a:xfrm>
              <a:off x="-23004" y="155450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899" name="Google Shape;671;p9"/>
            <p:cNvSpPr/>
            <p:nvPr/>
          </p:nvSpPr>
          <p:spPr>
            <a:xfrm>
              <a:off x="-23004" y="1880590"/>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00" name="Google Shape;672;p9"/>
            <p:cNvSpPr/>
            <p:nvPr/>
          </p:nvSpPr>
          <p:spPr>
            <a:xfrm>
              <a:off x="-23004" y="222851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01" name="Google Shape;673;p9"/>
            <p:cNvSpPr/>
            <p:nvPr/>
          </p:nvSpPr>
          <p:spPr>
            <a:xfrm>
              <a:off x="-23004" y="2576366"/>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02" name="Google Shape;674;p9"/>
            <p:cNvSpPr/>
            <p:nvPr/>
          </p:nvSpPr>
          <p:spPr>
            <a:xfrm>
              <a:off x="-23004" y="2902455"/>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03" name="Google Shape;675;p9"/>
            <p:cNvSpPr/>
            <p:nvPr/>
          </p:nvSpPr>
          <p:spPr>
            <a:xfrm>
              <a:off x="-23004" y="3250042"/>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04" name="Google Shape;676;p9"/>
            <p:cNvSpPr/>
            <p:nvPr/>
          </p:nvSpPr>
          <p:spPr>
            <a:xfrm>
              <a:off x="-23004" y="3597964"/>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05" name="Google Shape;677;p9"/>
            <p:cNvSpPr/>
            <p:nvPr/>
          </p:nvSpPr>
          <p:spPr>
            <a:xfrm>
              <a:off x="-23004" y="392405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06" name="Google Shape;678;p9"/>
            <p:cNvSpPr/>
            <p:nvPr/>
          </p:nvSpPr>
          <p:spPr>
            <a:xfrm>
              <a:off x="-23004" y="4271639"/>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07" name="Google Shape;679;p9"/>
            <p:cNvSpPr/>
            <p:nvPr/>
          </p:nvSpPr>
          <p:spPr>
            <a:xfrm>
              <a:off x="-23004" y="4619561"/>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08" name="Google Shape;680;p9"/>
            <p:cNvSpPr/>
            <p:nvPr/>
          </p:nvSpPr>
          <p:spPr>
            <a:xfrm>
              <a:off x="-23004" y="4945583"/>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09" name="Google Shape;681;p9"/>
            <p:cNvSpPr/>
            <p:nvPr/>
          </p:nvSpPr>
          <p:spPr>
            <a:xfrm>
              <a:off x="4732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10" name="Google Shape;682;p9"/>
            <p:cNvSpPr/>
            <p:nvPr/>
          </p:nvSpPr>
          <p:spPr>
            <a:xfrm>
              <a:off x="505868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11" name="Google Shape;683;p9"/>
            <p:cNvSpPr/>
            <p:nvPr/>
          </p:nvSpPr>
          <p:spPr>
            <a:xfrm>
              <a:off x="5406608"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12" name="Google Shape;684;p9"/>
            <p:cNvSpPr/>
            <p:nvPr/>
          </p:nvSpPr>
          <p:spPr>
            <a:xfrm>
              <a:off x="57541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13" name="Google Shape;685;p9"/>
            <p:cNvSpPr/>
            <p:nvPr/>
          </p:nvSpPr>
          <p:spPr>
            <a:xfrm>
              <a:off x="608028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14" name="Google Shape;686;p9"/>
            <p:cNvSpPr/>
            <p:nvPr/>
          </p:nvSpPr>
          <p:spPr>
            <a:xfrm>
              <a:off x="64282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15" name="Google Shape;687;p9"/>
            <p:cNvSpPr/>
            <p:nvPr/>
          </p:nvSpPr>
          <p:spPr>
            <a:xfrm>
              <a:off x="6775795"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16" name="Google Shape;688;p9"/>
            <p:cNvSpPr/>
            <p:nvPr/>
          </p:nvSpPr>
          <p:spPr>
            <a:xfrm>
              <a:off x="710188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17" name="Google Shape;689;p9"/>
            <p:cNvSpPr/>
            <p:nvPr/>
          </p:nvSpPr>
          <p:spPr>
            <a:xfrm>
              <a:off x="7449807"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18" name="Google Shape;690;p9"/>
            <p:cNvSpPr/>
            <p:nvPr/>
          </p:nvSpPr>
          <p:spPr>
            <a:xfrm>
              <a:off x="7797394"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19" name="Google Shape;691;p9"/>
            <p:cNvSpPr/>
            <p:nvPr/>
          </p:nvSpPr>
          <p:spPr>
            <a:xfrm>
              <a:off x="8123417"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20" name="Google Shape;692;p9"/>
            <p:cNvSpPr/>
            <p:nvPr/>
          </p:nvSpPr>
          <p:spPr>
            <a:xfrm>
              <a:off x="8471339"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21" name="Google Shape;693;p9"/>
            <p:cNvSpPr/>
            <p:nvPr/>
          </p:nvSpPr>
          <p:spPr>
            <a:xfrm>
              <a:off x="882837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22" name="Google Shape;694;p9"/>
            <p:cNvSpPr/>
            <p:nvPr/>
          </p:nvSpPr>
          <p:spPr>
            <a:xfrm>
              <a:off x="915445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23" name="Google Shape;695;p9"/>
            <p:cNvSpPr/>
            <p:nvPr/>
          </p:nvSpPr>
          <p:spPr>
            <a:xfrm>
              <a:off x="4732600" y="176275"/>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24" name="Google Shape;696;p9"/>
            <p:cNvSpPr/>
            <p:nvPr/>
          </p:nvSpPr>
          <p:spPr>
            <a:xfrm>
              <a:off x="4732600" y="52386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25" name="Google Shape;697;p9"/>
            <p:cNvSpPr/>
            <p:nvPr/>
          </p:nvSpPr>
          <p:spPr>
            <a:xfrm>
              <a:off x="4732600" y="84988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26" name="Google Shape;698;p9"/>
            <p:cNvSpPr/>
            <p:nvPr/>
          </p:nvSpPr>
          <p:spPr>
            <a:xfrm>
              <a:off x="4732600" y="119780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27" name="Google Shape;699;p9"/>
            <p:cNvSpPr/>
            <p:nvPr/>
          </p:nvSpPr>
          <p:spPr>
            <a:xfrm>
              <a:off x="4732600" y="155450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28" name="Google Shape;700;p9"/>
            <p:cNvSpPr/>
            <p:nvPr/>
          </p:nvSpPr>
          <p:spPr>
            <a:xfrm>
              <a:off x="4732600" y="1880590"/>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29" name="Google Shape;701;p9"/>
            <p:cNvSpPr/>
            <p:nvPr/>
          </p:nvSpPr>
          <p:spPr>
            <a:xfrm>
              <a:off x="4732600" y="222851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30" name="Google Shape;702;p9"/>
            <p:cNvSpPr/>
            <p:nvPr/>
          </p:nvSpPr>
          <p:spPr>
            <a:xfrm>
              <a:off x="4732600" y="2576366"/>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31" name="Google Shape;703;p9"/>
            <p:cNvSpPr/>
            <p:nvPr/>
          </p:nvSpPr>
          <p:spPr>
            <a:xfrm>
              <a:off x="4732600" y="2902455"/>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32" name="Google Shape;704;p9"/>
            <p:cNvSpPr/>
            <p:nvPr/>
          </p:nvSpPr>
          <p:spPr>
            <a:xfrm>
              <a:off x="4732600" y="3250042"/>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33" name="Google Shape;705;p9"/>
            <p:cNvSpPr/>
            <p:nvPr/>
          </p:nvSpPr>
          <p:spPr>
            <a:xfrm>
              <a:off x="4732600" y="3597964"/>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34" name="Google Shape;706;p9"/>
            <p:cNvSpPr/>
            <p:nvPr/>
          </p:nvSpPr>
          <p:spPr>
            <a:xfrm>
              <a:off x="4732600" y="392405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35" name="Google Shape;707;p9"/>
            <p:cNvSpPr/>
            <p:nvPr/>
          </p:nvSpPr>
          <p:spPr>
            <a:xfrm>
              <a:off x="4732600" y="4271639"/>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36" name="Google Shape;708;p9"/>
            <p:cNvSpPr/>
            <p:nvPr/>
          </p:nvSpPr>
          <p:spPr>
            <a:xfrm>
              <a:off x="4732600" y="4619561"/>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37" name="Google Shape;709;p9"/>
            <p:cNvSpPr/>
            <p:nvPr/>
          </p:nvSpPr>
          <p:spPr>
            <a:xfrm>
              <a:off x="4732600" y="4945583"/>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938" name="Google Shape;710;p9"/>
          <p:cNvSpPr/>
          <p:nvPr/>
        </p:nvSpPr>
        <p:spPr>
          <a:xfrm>
            <a:off x="946175" y="1068675"/>
            <a:ext cx="7251900" cy="3402600"/>
          </a:xfrm>
          <a:prstGeom prst="rect"/>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39" name="Google Shape;711;p9"/>
          <p:cNvSpPr/>
          <p:nvPr/>
        </p:nvSpPr>
        <p:spPr>
          <a:xfrm rot="1888520">
            <a:off x="806999" y="808085"/>
            <a:ext cx="1884485" cy="1419556"/>
          </a:xfrm>
          <a:custGeom>
            <a:avLst/>
            <a:ahLst/>
            <a:rect l="l" t="t" r="r" b="b"/>
            <a:pathLst>
              <a:path w="13789" h="10387" extrusionOk="0">
                <a:moveTo>
                  <a:pt x="5267" y="0"/>
                </a:moveTo>
                <a:cubicBezTo>
                  <a:pt x="4358" y="0"/>
                  <a:pt x="3499" y="191"/>
                  <a:pt x="2786" y="634"/>
                </a:cubicBezTo>
                <a:cubicBezTo>
                  <a:pt x="1234" y="1649"/>
                  <a:pt x="1" y="4573"/>
                  <a:pt x="1035" y="6623"/>
                </a:cubicBezTo>
                <a:cubicBezTo>
                  <a:pt x="2262" y="8933"/>
                  <a:pt x="5711" y="10386"/>
                  <a:pt x="8376" y="10386"/>
                </a:cubicBezTo>
                <a:cubicBezTo>
                  <a:pt x="8695" y="10386"/>
                  <a:pt x="9002" y="10366"/>
                  <a:pt x="9292" y="10323"/>
                </a:cubicBezTo>
                <a:cubicBezTo>
                  <a:pt x="12615" y="9846"/>
                  <a:pt x="13789" y="5309"/>
                  <a:pt x="11819" y="2942"/>
                </a:cubicBezTo>
                <a:cubicBezTo>
                  <a:pt x="10514" y="1376"/>
                  <a:pt x="7709" y="0"/>
                  <a:pt x="5267" y="0"/>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92" name="Google Shape;712;p9"/>
          <p:cNvGrpSpPr/>
          <p:nvPr/>
        </p:nvGrpSpPr>
        <p:grpSpPr>
          <a:xfrm>
            <a:off x="946050" y="672163"/>
            <a:ext cx="7251900" cy="417000"/>
            <a:chOff x="946050" y="672163"/>
            <a:chExt cx="7251900" cy="417000"/>
          </a:xfrm>
        </p:grpSpPr>
        <p:sp>
          <p:nvSpPr>
            <p:cNvPr id="1048940" name="Google Shape;713;p9"/>
            <p:cNvSpPr/>
            <p:nvPr/>
          </p:nvSpPr>
          <p:spPr>
            <a:xfrm>
              <a:off x="946050" y="672163"/>
              <a:ext cx="7251900" cy="417000"/>
            </a:xfrm>
            <a:prstGeom prst="rect"/>
            <a:solidFill>
              <a:schemeClr val="accent4"/>
            </a:solid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93" name="Google Shape;714;p9"/>
            <p:cNvGrpSpPr/>
            <p:nvPr/>
          </p:nvGrpSpPr>
          <p:grpSpPr>
            <a:xfrm>
              <a:off x="7209519" y="794061"/>
              <a:ext cx="789243" cy="171052"/>
              <a:chOff x="733775" y="310686"/>
              <a:chExt cx="789243" cy="171052"/>
            </a:xfrm>
          </p:grpSpPr>
          <p:sp>
            <p:nvSpPr>
              <p:cNvPr id="1048941" name="Google Shape;715;p9"/>
              <p:cNvSpPr/>
              <p:nvPr/>
            </p:nvSpPr>
            <p:spPr>
              <a:xfrm>
                <a:off x="1364945" y="310686"/>
                <a:ext cx="158072" cy="171052"/>
              </a:xfrm>
              <a:prstGeom prst="rect"/>
            </p:spPr>
            <p:txBody>
              <a:bodyPr>
                <a:prstTxWarp prst="textPlain"/>
              </a:bodyPr>
              <a:p>
                <a:pPr algn="ctr" lvl="0"/>
                <a:r>
                  <a:rPr b="0" i="0">
                    <a:ln>
                      <a:noFill/>
                    </a:ln>
                    <a:solidFill>
                      <a:schemeClr val="lt2"/>
                    </a:solidFill>
                    <a:latin typeface="Gaegu;300"/>
                  </a:rPr>
                  <a:t>x</a:t>
                </a:r>
              </a:p>
            </p:txBody>
          </p:sp>
          <p:sp>
            <p:nvSpPr>
              <p:cNvPr id="1048942" name="Google Shape;716;p9"/>
              <p:cNvSpPr/>
              <p:nvPr/>
            </p:nvSpPr>
            <p:spPr>
              <a:xfrm>
                <a:off x="733775" y="385383"/>
                <a:ext cx="155474" cy="21652"/>
              </a:xfrm>
              <a:prstGeom prst="rect"/>
            </p:spPr>
            <p:txBody>
              <a:bodyPr>
                <a:prstTxWarp prst="textPlain"/>
              </a:bodyPr>
              <a:p>
                <a:pPr algn="ctr" lvl="0"/>
                <a:r>
                  <a:rPr b="0" i="0">
                    <a:ln>
                      <a:noFill/>
                    </a:ln>
                    <a:solidFill>
                      <a:schemeClr val="lt2"/>
                    </a:solidFill>
                    <a:latin typeface="Gaegu;300"/>
                  </a:rPr>
                  <a:t>-</a:t>
                </a:r>
              </a:p>
            </p:txBody>
          </p:sp>
          <p:grpSp>
            <p:nvGrpSpPr>
              <p:cNvPr id="94" name="Google Shape;717;p9"/>
              <p:cNvGrpSpPr/>
              <p:nvPr/>
            </p:nvGrpSpPr>
            <p:grpSpPr>
              <a:xfrm>
                <a:off x="1015525" y="313175"/>
                <a:ext cx="184510" cy="164017"/>
                <a:chOff x="7228702" y="774508"/>
                <a:chExt cx="285046" cy="253347"/>
              </a:xfrm>
            </p:grpSpPr>
            <p:grpSp>
              <p:nvGrpSpPr>
                <p:cNvPr id="95" name="Google Shape;718;p9"/>
                <p:cNvGrpSpPr/>
                <p:nvPr/>
              </p:nvGrpSpPr>
              <p:grpSpPr>
                <a:xfrm>
                  <a:off x="7313001" y="774508"/>
                  <a:ext cx="200747" cy="228523"/>
                  <a:chOff x="7313001" y="774508"/>
                  <a:chExt cx="200747" cy="228523"/>
                </a:xfrm>
              </p:grpSpPr>
              <p:sp>
                <p:nvSpPr>
                  <p:cNvPr id="1048943" name="Google Shape;719;p9"/>
                  <p:cNvSpPr/>
                  <p:nvPr/>
                </p:nvSpPr>
                <p:spPr>
                  <a:xfrm>
                    <a:off x="7315737" y="774508"/>
                    <a:ext cx="198011" cy="228523"/>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48944" name="Google Shape;720;p9"/>
                  <p:cNvSpPr/>
                  <p:nvPr/>
                </p:nvSpPr>
                <p:spPr>
                  <a:xfrm>
                    <a:off x="7313001" y="778289"/>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96" name="Google Shape;721;p9"/>
                <p:cNvGrpSpPr/>
                <p:nvPr/>
              </p:nvGrpSpPr>
              <p:grpSpPr>
                <a:xfrm>
                  <a:off x="7228702" y="809455"/>
                  <a:ext cx="200757" cy="218400"/>
                  <a:chOff x="7269477" y="781280"/>
                  <a:chExt cx="200757" cy="218400"/>
                </a:xfrm>
              </p:grpSpPr>
              <p:sp>
                <p:nvSpPr>
                  <p:cNvPr id="1048945" name="Google Shape;722;p9"/>
                  <p:cNvSpPr/>
                  <p:nvPr/>
                </p:nvSpPr>
                <p:spPr>
                  <a:xfrm>
                    <a:off x="7269477" y="781280"/>
                    <a:ext cx="200749" cy="217216"/>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48946" name="Google Shape;723;p9"/>
                  <p:cNvSpPr/>
                  <p:nvPr/>
                </p:nvSpPr>
                <p:spPr>
                  <a:xfrm>
                    <a:off x="7269491" y="782465"/>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grpSp>
        <p:grpSp>
          <p:nvGrpSpPr>
            <p:cNvPr id="97" name="Google Shape;724;p9"/>
            <p:cNvGrpSpPr/>
            <p:nvPr/>
          </p:nvGrpSpPr>
          <p:grpSpPr>
            <a:xfrm>
              <a:off x="1145239" y="777487"/>
              <a:ext cx="800559" cy="204209"/>
              <a:chOff x="747420" y="664537"/>
              <a:chExt cx="800559" cy="204209"/>
            </a:xfrm>
          </p:grpSpPr>
          <p:grpSp>
            <p:nvGrpSpPr>
              <p:cNvPr id="98" name="Google Shape;725;p9"/>
              <p:cNvGrpSpPr/>
              <p:nvPr/>
            </p:nvGrpSpPr>
            <p:grpSpPr>
              <a:xfrm>
                <a:off x="1339984" y="664537"/>
                <a:ext cx="207995" cy="204209"/>
                <a:chOff x="1541700" y="658850"/>
                <a:chExt cx="253838" cy="249218"/>
              </a:xfrm>
            </p:grpSpPr>
            <p:sp>
              <p:nvSpPr>
                <p:cNvPr id="1048947" name="Google Shape;726;p9"/>
                <p:cNvSpPr/>
                <p:nvPr/>
              </p:nvSpPr>
              <p:spPr>
                <a:xfrm>
                  <a:off x="1541700" y="658850"/>
                  <a:ext cx="253838" cy="249218"/>
                </a:xfrm>
                <a:custGeom>
                  <a:avLst/>
                  <a:ah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48" name="Google Shape;727;p9"/>
                <p:cNvSpPr/>
                <p:nvPr/>
              </p:nvSpPr>
              <p:spPr>
                <a:xfrm>
                  <a:off x="1610522" y="731473"/>
                  <a:ext cx="118892" cy="100998"/>
                </a:xfrm>
                <a:custGeom>
                  <a:avLst/>
                  <a:ah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949" name="Google Shape;728;p9"/>
              <p:cNvSpPr/>
              <p:nvPr/>
            </p:nvSpPr>
            <p:spPr>
              <a:xfrm rot="-5400000">
                <a:off x="715100" y="702546"/>
                <a:ext cx="192827" cy="128187"/>
              </a:xfrm>
              <a:prstGeom prst="rect"/>
            </p:spPr>
            <p:txBody>
              <a:bodyPr>
                <a:prstTxWarp prst="textPlain"/>
              </a:bodyPr>
              <a:p>
                <a:pPr algn="ctr" lvl="0"/>
                <a:r>
                  <a:rPr b="0" i="0">
                    <a:ln>
                      <a:noFill/>
                    </a:ln>
                    <a:solidFill>
                      <a:schemeClr val="lt2"/>
                    </a:solidFill>
                    <a:latin typeface="Gaegu;300"/>
                  </a:rPr>
                  <a:t>^</a:t>
                </a:r>
              </a:p>
            </p:txBody>
          </p:sp>
          <p:sp>
            <p:nvSpPr>
              <p:cNvPr id="1048950" name="Google Shape;729;p9"/>
              <p:cNvSpPr/>
              <p:nvPr/>
            </p:nvSpPr>
            <p:spPr>
              <a:xfrm rot="5400000" flipH="1">
                <a:off x="1011380" y="702546"/>
                <a:ext cx="192827" cy="128187"/>
              </a:xfrm>
              <a:prstGeom prst="rect"/>
            </p:spPr>
            <p:txBody>
              <a:bodyPr>
                <a:prstTxWarp prst="textPlain"/>
              </a:bodyPr>
              <a:p>
                <a:pPr algn="ctr" lvl="0"/>
                <a:r>
                  <a:rPr b="0" i="0">
                    <a:ln>
                      <a:noFill/>
                    </a:ln>
                    <a:solidFill>
                      <a:schemeClr val="lt2"/>
                    </a:solidFill>
                    <a:latin typeface="Gaegu;300"/>
                  </a:rPr>
                  <a:t>^</a:t>
                </a:r>
              </a:p>
            </p:txBody>
          </p:sp>
        </p:grpSp>
      </p:grpSp>
      <p:sp>
        <p:nvSpPr>
          <p:cNvPr id="1048951" name="Google Shape;730;p9"/>
          <p:cNvSpPr/>
          <p:nvPr/>
        </p:nvSpPr>
        <p:spPr>
          <a:xfrm rot="7854059" flipH="1">
            <a:off x="6410582" y="3145827"/>
            <a:ext cx="1891661" cy="1386256"/>
          </a:xfrm>
          <a:custGeom>
            <a:avLst/>
            <a:ahLst/>
            <a:rect l="l" t="t" r="r" b="b"/>
            <a:pathLst>
              <a:path w="71687" h="52534" extrusionOk="0">
                <a:moveTo>
                  <a:pt x="45501" y="1"/>
                </a:moveTo>
                <a:cubicBezTo>
                  <a:pt x="44031" y="1"/>
                  <a:pt x="42548" y="114"/>
                  <a:pt x="41066" y="337"/>
                </a:cubicBezTo>
                <a:cubicBezTo>
                  <a:pt x="40808" y="377"/>
                  <a:pt x="40549" y="417"/>
                  <a:pt x="40290" y="476"/>
                </a:cubicBezTo>
                <a:cubicBezTo>
                  <a:pt x="32093" y="1929"/>
                  <a:pt x="24592" y="6127"/>
                  <a:pt x="18325" y="11499"/>
                </a:cubicBezTo>
                <a:cubicBezTo>
                  <a:pt x="10923" y="17826"/>
                  <a:pt x="0" y="29485"/>
                  <a:pt x="3701" y="40249"/>
                </a:cubicBezTo>
                <a:cubicBezTo>
                  <a:pt x="4358" y="42139"/>
                  <a:pt x="5353" y="43910"/>
                  <a:pt x="6626" y="45482"/>
                </a:cubicBezTo>
                <a:cubicBezTo>
                  <a:pt x="10032" y="49704"/>
                  <a:pt x="15304" y="52534"/>
                  <a:pt x="20694" y="52534"/>
                </a:cubicBezTo>
                <a:cubicBezTo>
                  <a:pt x="21349" y="52534"/>
                  <a:pt x="22006" y="52492"/>
                  <a:pt x="22662" y="52406"/>
                </a:cubicBezTo>
                <a:cubicBezTo>
                  <a:pt x="28711" y="51630"/>
                  <a:pt x="34202" y="47113"/>
                  <a:pt x="35794" y="41224"/>
                </a:cubicBezTo>
                <a:cubicBezTo>
                  <a:pt x="40385" y="43315"/>
                  <a:pt x="44956" y="44761"/>
                  <a:pt x="49574" y="44761"/>
                </a:cubicBezTo>
                <a:cubicBezTo>
                  <a:pt x="52821" y="44761"/>
                  <a:pt x="56092" y="44046"/>
                  <a:pt x="59411" y="42338"/>
                </a:cubicBezTo>
                <a:cubicBezTo>
                  <a:pt x="64385" y="39811"/>
                  <a:pt x="69498" y="34897"/>
                  <a:pt x="70433" y="29167"/>
                </a:cubicBezTo>
                <a:cubicBezTo>
                  <a:pt x="71687" y="21547"/>
                  <a:pt x="68841" y="13588"/>
                  <a:pt x="63768" y="7858"/>
                </a:cubicBezTo>
                <a:cubicBezTo>
                  <a:pt x="59042" y="2508"/>
                  <a:pt x="52421" y="1"/>
                  <a:pt x="45501" y="1"/>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52" name="Google Shape;731;p9"/>
          <p:cNvSpPr/>
          <p:nvPr/>
        </p:nvSpPr>
        <p:spPr>
          <a:xfrm rot="-1540137">
            <a:off x="513092" y="1647646"/>
            <a:ext cx="1484106" cy="1848219"/>
          </a:xfrm>
          <a:custGeom>
            <a:avLst/>
            <a:ahLst/>
            <a:rect l="l" t="t" r="r" b="b"/>
            <a:pathLst>
              <a:path w="26245" h="32684" extrusionOk="0">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53" name="Google Shape;732;p9"/>
          <p:cNvSpPr/>
          <p:nvPr/>
        </p:nvSpPr>
        <p:spPr>
          <a:xfrm>
            <a:off x="7319300" y="1068675"/>
            <a:ext cx="878768" cy="757581"/>
          </a:xfrm>
          <a:custGeom>
            <a:avLst/>
            <a:ahLst/>
            <a:rect l="l" t="t" r="r" b="b"/>
            <a:pathLst>
              <a:path w="20514" h="17685" extrusionOk="0">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99" name="Google Shape;733;p9"/>
          <p:cNvGrpSpPr/>
          <p:nvPr/>
        </p:nvGrpSpPr>
        <p:grpSpPr>
          <a:xfrm rot="-5400000">
            <a:off x="7213166" y="3208384"/>
            <a:ext cx="1305035" cy="664791"/>
            <a:chOff x="2094425" y="748900"/>
            <a:chExt cx="887900" cy="452300"/>
          </a:xfrm>
        </p:grpSpPr>
        <p:sp>
          <p:nvSpPr>
            <p:cNvPr id="1048954" name="Google Shape;734;p9"/>
            <p:cNvSpPr/>
            <p:nvPr/>
          </p:nvSpPr>
          <p:spPr>
            <a:xfrm>
              <a:off x="2094425" y="748900"/>
              <a:ext cx="887900" cy="419450"/>
            </a:xfrm>
            <a:custGeom>
              <a:avLst/>
              <a:ahLst/>
              <a:rect l="l" t="t" r="r" b="b"/>
              <a:pathLst>
                <a:path w="35516" h="16778" extrusionOk="0">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55" name="Google Shape;735;p9"/>
            <p:cNvSpPr/>
            <p:nvPr/>
          </p:nvSpPr>
          <p:spPr>
            <a:xfrm>
              <a:off x="2180475" y="835350"/>
              <a:ext cx="733700" cy="337425"/>
            </a:xfrm>
            <a:custGeom>
              <a:avLst/>
              <a:ahLst/>
              <a:rect l="l" t="t" r="r" b="b"/>
              <a:pathLst>
                <a:path w="29348" h="13497" extrusionOk="0">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56" name="Google Shape;736;p9"/>
            <p:cNvSpPr/>
            <p:nvPr/>
          </p:nvSpPr>
          <p:spPr>
            <a:xfrm>
              <a:off x="2263050" y="935600"/>
              <a:ext cx="563600" cy="236375"/>
            </a:xfrm>
            <a:custGeom>
              <a:avLst/>
              <a:ahLst/>
              <a:rect l="l" t="t" r="r" b="b"/>
              <a:pathLst>
                <a:path w="22544" h="9455" extrusionOk="0">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57" name="Google Shape;737;p9"/>
            <p:cNvSpPr/>
            <p:nvPr/>
          </p:nvSpPr>
          <p:spPr>
            <a:xfrm>
              <a:off x="2343125" y="1024550"/>
              <a:ext cx="375575" cy="176650"/>
            </a:xfrm>
            <a:custGeom>
              <a:avLst/>
              <a:ahLst/>
              <a:rect l="l" t="t" r="r" b="b"/>
              <a:pathLst>
                <a:path w="15023" h="7066" extrusionOk="0">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958" name="Google Shape;738;p9"/>
          <p:cNvSpPr/>
          <p:nvPr/>
        </p:nvSpPr>
        <p:spPr>
          <a:xfrm rot="-1472198">
            <a:off x="1016804" y="1972493"/>
            <a:ext cx="1026939" cy="1198498"/>
          </a:xfrm>
          <a:custGeom>
            <a:avLst/>
            <a:ahLst/>
            <a:rect l="l" t="t" r="r" b="b"/>
            <a:pathLst>
              <a:path w="23339" h="27238" extrusionOk="0">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59" name="Google Shape;739;p9"/>
          <p:cNvSpPr/>
          <p:nvPr/>
        </p:nvSpPr>
        <p:spPr>
          <a:xfrm>
            <a:off x="946050" y="1089176"/>
            <a:ext cx="7251900" cy="3381900"/>
          </a:xfrm>
          <a:prstGeom prst="rect"/>
          <a:no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960" name="Google Shape;740;p9"/>
          <p:cNvSpPr txBox="1"/>
          <p:nvPr>
            <p:ph type="title"/>
          </p:nvPr>
        </p:nvSpPr>
        <p:spPr>
          <a:xfrm>
            <a:off x="2530050" y="1758975"/>
            <a:ext cx="4083900" cy="841800"/>
          </a:xfrm>
          <a:prstGeom prst="rect"/>
          <a:solidFill>
            <a:schemeClr val="lt2"/>
          </a:solidFill>
          <a:ln w="28575" cap="flat" cmpd="sng">
            <a:solidFill>
              <a:schemeClr val="accent1"/>
            </a:solidFill>
            <a:prstDash val="solid"/>
            <a:round/>
            <a:headEnd type="none" w="sm" len="sm"/>
            <a:tailEnd type="none" w="sm" len="sm"/>
          </a:ln>
        </p:spPr>
        <p:txBody>
          <a:bodyPr anchor="ctr" anchorCtr="0" bIns="0" lIns="0" rIns="0" spcFirstLastPara="1" tIns="0" wrap="square">
            <a:noAutofit/>
          </a:bodyPr>
          <a:lstStyle>
            <a:lvl1pPr lvl="0" rtl="0">
              <a:spcBef>
                <a:spcPts val="0"/>
              </a:spcBef>
              <a:spcAft>
                <a:spcPts val="0"/>
              </a:spcAft>
              <a:buSzPts val="4500"/>
              <a:buNone/>
              <a:defRPr sz="7200">
                <a:solidFill>
                  <a:schemeClr val="accent3"/>
                </a:solidFill>
              </a:defRPr>
            </a:lvl1pPr>
            <a:lvl2pPr algn="r" lvl="1" rtl="0">
              <a:spcBef>
                <a:spcPts val="0"/>
              </a:spcBef>
              <a:spcAft>
                <a:spcPts val="0"/>
              </a:spcAft>
              <a:buSzPts val="4500"/>
              <a:buNone/>
              <a:defRPr sz="4500"/>
            </a:lvl2pPr>
            <a:lvl3pPr algn="r" lvl="2" rtl="0">
              <a:spcBef>
                <a:spcPts val="0"/>
              </a:spcBef>
              <a:spcAft>
                <a:spcPts val="0"/>
              </a:spcAft>
              <a:buSzPts val="4500"/>
              <a:buNone/>
              <a:defRPr sz="4500"/>
            </a:lvl3pPr>
            <a:lvl4pPr algn="r" lvl="3" rtl="0">
              <a:spcBef>
                <a:spcPts val="0"/>
              </a:spcBef>
              <a:spcAft>
                <a:spcPts val="0"/>
              </a:spcAft>
              <a:buSzPts val="4500"/>
              <a:buNone/>
              <a:defRPr sz="4500"/>
            </a:lvl4pPr>
            <a:lvl5pPr algn="r" lvl="4" rtl="0">
              <a:spcBef>
                <a:spcPts val="0"/>
              </a:spcBef>
              <a:spcAft>
                <a:spcPts val="0"/>
              </a:spcAft>
              <a:buSzPts val="4500"/>
              <a:buNone/>
              <a:defRPr sz="4500"/>
            </a:lvl5pPr>
            <a:lvl6pPr algn="r" lvl="5" rtl="0">
              <a:spcBef>
                <a:spcPts val="0"/>
              </a:spcBef>
              <a:spcAft>
                <a:spcPts val="0"/>
              </a:spcAft>
              <a:buSzPts val="4500"/>
              <a:buNone/>
              <a:defRPr sz="4500"/>
            </a:lvl6pPr>
            <a:lvl7pPr algn="r" lvl="6" rtl="0">
              <a:spcBef>
                <a:spcPts val="0"/>
              </a:spcBef>
              <a:spcAft>
                <a:spcPts val="0"/>
              </a:spcAft>
              <a:buSzPts val="4500"/>
              <a:buNone/>
              <a:defRPr sz="4500"/>
            </a:lvl7pPr>
            <a:lvl8pPr algn="r" lvl="7" rtl="0">
              <a:spcBef>
                <a:spcPts val="0"/>
              </a:spcBef>
              <a:spcAft>
                <a:spcPts val="0"/>
              </a:spcAft>
              <a:buSzPts val="4500"/>
              <a:buNone/>
              <a:defRPr sz="4500"/>
            </a:lvl8pPr>
            <a:lvl9pPr algn="r" lvl="8" rtl="0">
              <a:spcBef>
                <a:spcPts val="0"/>
              </a:spcBef>
              <a:spcAft>
                <a:spcPts val="0"/>
              </a:spcAft>
              <a:buSzPts val="4500"/>
              <a:buNone/>
              <a:defRPr sz="4500"/>
            </a:lvl9pPr>
          </a:lstStyle>
          <a:p/>
        </p:txBody>
      </p:sp>
      <p:sp>
        <p:nvSpPr>
          <p:cNvPr id="1048961" name="Google Shape;741;p9"/>
          <p:cNvSpPr txBox="1"/>
          <p:nvPr>
            <p:ph type="subTitle" idx="1"/>
          </p:nvPr>
        </p:nvSpPr>
        <p:spPr>
          <a:xfrm>
            <a:off x="2530050" y="2600775"/>
            <a:ext cx="4083900" cy="1180200"/>
          </a:xfrm>
          <a:prstGeom prst="rect"/>
        </p:spPr>
        <p:txBody>
          <a:bodyPr anchor="ctr" anchorCtr="0" bIns="0" lIns="0" rIns="0" spcFirstLastPara="1" tIns="0" wrap="square">
            <a:noAutofit/>
          </a:bodyPr>
          <a:lstStyle>
            <a:lvl1pPr algn="ctr" lvl="0" rtl="0">
              <a:lnSpc>
                <a:spcPct val="100000"/>
              </a:lnSpc>
              <a:spcBef>
                <a:spcPts val="0"/>
              </a:spcBef>
              <a:spcAft>
                <a:spcPts val="0"/>
              </a:spcAft>
              <a:buSzPts val="1600"/>
              <a:buNone/>
              <a:defRPr sz="1800"/>
            </a:lvl1pPr>
            <a:lvl2pPr algn="r" lvl="1" rtl="0">
              <a:lnSpc>
                <a:spcPct val="100000"/>
              </a:lnSpc>
              <a:spcBef>
                <a:spcPts val="0"/>
              </a:spcBef>
              <a:spcAft>
                <a:spcPts val="0"/>
              </a:spcAft>
              <a:buSzPts val="1600"/>
              <a:buNone/>
            </a:lvl2pPr>
            <a:lvl3pPr algn="r" lvl="2" rtl="0">
              <a:lnSpc>
                <a:spcPct val="100000"/>
              </a:lnSpc>
              <a:spcBef>
                <a:spcPts val="0"/>
              </a:spcBef>
              <a:spcAft>
                <a:spcPts val="0"/>
              </a:spcAft>
              <a:buSzPts val="1600"/>
              <a:buNone/>
            </a:lvl3pPr>
            <a:lvl4pPr algn="r" lvl="3" rtl="0">
              <a:lnSpc>
                <a:spcPct val="100000"/>
              </a:lnSpc>
              <a:spcBef>
                <a:spcPts val="0"/>
              </a:spcBef>
              <a:spcAft>
                <a:spcPts val="0"/>
              </a:spcAft>
              <a:buSzPts val="1600"/>
              <a:buNone/>
            </a:lvl4pPr>
            <a:lvl5pPr algn="r" lvl="4" rtl="0">
              <a:lnSpc>
                <a:spcPct val="100000"/>
              </a:lnSpc>
              <a:spcBef>
                <a:spcPts val="0"/>
              </a:spcBef>
              <a:spcAft>
                <a:spcPts val="0"/>
              </a:spcAft>
              <a:buSzPts val="1600"/>
              <a:buNone/>
            </a:lvl5pPr>
            <a:lvl6pPr algn="r" lvl="5" rtl="0">
              <a:lnSpc>
                <a:spcPct val="100000"/>
              </a:lnSpc>
              <a:spcBef>
                <a:spcPts val="0"/>
              </a:spcBef>
              <a:spcAft>
                <a:spcPts val="0"/>
              </a:spcAft>
              <a:buSzPts val="1600"/>
              <a:buNone/>
            </a:lvl6pPr>
            <a:lvl7pPr algn="r" lvl="6" rtl="0">
              <a:lnSpc>
                <a:spcPct val="100000"/>
              </a:lnSpc>
              <a:spcBef>
                <a:spcPts val="0"/>
              </a:spcBef>
              <a:spcAft>
                <a:spcPts val="0"/>
              </a:spcAft>
              <a:buSzPts val="1600"/>
              <a:buNone/>
            </a:lvl7pPr>
            <a:lvl8pPr algn="r" lvl="7" rtl="0">
              <a:lnSpc>
                <a:spcPct val="100000"/>
              </a:lnSpc>
              <a:spcBef>
                <a:spcPts val="0"/>
              </a:spcBef>
              <a:spcAft>
                <a:spcPts val="0"/>
              </a:spcAft>
              <a:buSzPts val="1600"/>
              <a:buNone/>
            </a:lvl8pPr>
            <a:lvl9pPr algn="r" lvl="8" rtl="0">
              <a:lnSpc>
                <a:spcPct val="100000"/>
              </a:lnSpc>
              <a:spcBef>
                <a:spcPts val="0"/>
              </a:spcBef>
              <a:spcAft>
                <a:spcPts val="0"/>
              </a:spcAft>
              <a:buSzPts val="1600"/>
              <a:buNone/>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276" name="Shape 742"/>
        <p:cNvGrpSpPr/>
        <p:nvPr/>
      </p:nvGrpSpPr>
      <p:grpSpPr>
        <a:xfrm>
          <a:off x="0" y="0"/>
          <a:ext cx="0" cy="0"/>
          <a:chOff x="0" y="0"/>
          <a:chExt cx="0" cy="0"/>
        </a:xfrm>
      </p:grpSpPr>
      <p:sp>
        <p:nvSpPr>
          <p:cNvPr id="1050053" name="Google Shape;743;p10"/>
          <p:cNvSpPr/>
          <p:nvPr/>
        </p:nvSpPr>
        <p:spPr>
          <a:xfrm>
            <a:off x="600600" y="1014000"/>
            <a:ext cx="7942800" cy="3748500"/>
          </a:xfrm>
          <a:prstGeom prst="rect"/>
          <a:no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77" name="Google Shape;744;p10"/>
          <p:cNvGrpSpPr/>
          <p:nvPr/>
        </p:nvGrpSpPr>
        <p:grpSpPr>
          <a:xfrm>
            <a:off x="-34725" y="-100"/>
            <a:ext cx="9201600" cy="5152906"/>
            <a:chOff x="-34725" y="-100"/>
            <a:chExt cx="9201600" cy="5152906"/>
          </a:xfrm>
        </p:grpSpPr>
        <p:sp>
          <p:nvSpPr>
            <p:cNvPr id="1050054" name="Google Shape;745;p10"/>
            <p:cNvSpPr/>
            <p:nvPr/>
          </p:nvSpPr>
          <p:spPr>
            <a:xfrm>
              <a:off x="-22925" y="4762500"/>
              <a:ext cx="9177900" cy="390300"/>
            </a:xfrm>
            <a:prstGeom prst="rect"/>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55" name="Google Shape;746;p10"/>
            <p:cNvSpPr/>
            <p:nvPr/>
          </p:nvSpPr>
          <p:spPr>
            <a:xfrm>
              <a:off x="-22925" y="0"/>
              <a:ext cx="9177900" cy="519300"/>
            </a:xfrm>
            <a:prstGeom prst="rect"/>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56" name="Google Shape;747;p10"/>
            <p:cNvSpPr/>
            <p:nvPr/>
          </p:nvSpPr>
          <p:spPr>
            <a:xfrm>
              <a:off x="8555475" y="0"/>
              <a:ext cx="611400" cy="5152800"/>
            </a:xfrm>
            <a:prstGeom prst="rect"/>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57" name="Google Shape;748;p10"/>
            <p:cNvSpPr/>
            <p:nvPr/>
          </p:nvSpPr>
          <p:spPr>
            <a:xfrm>
              <a:off x="-34725" y="-100"/>
              <a:ext cx="635400" cy="5152800"/>
            </a:xfrm>
            <a:prstGeom prst="rect"/>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58" name="Google Shape;749;p10"/>
            <p:cNvSpPr/>
            <p:nvPr/>
          </p:nvSpPr>
          <p:spPr>
            <a:xfrm>
              <a:off x="8543401" y="849875"/>
              <a:ext cx="61145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59" name="Google Shape;750;p10"/>
            <p:cNvSpPr/>
            <p:nvPr/>
          </p:nvSpPr>
          <p:spPr>
            <a:xfrm>
              <a:off x="8543401" y="1197797"/>
              <a:ext cx="61145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60" name="Google Shape;751;p10"/>
            <p:cNvSpPr/>
            <p:nvPr/>
          </p:nvSpPr>
          <p:spPr>
            <a:xfrm>
              <a:off x="8543401" y="1554493"/>
              <a:ext cx="61145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61" name="Google Shape;752;p10"/>
            <p:cNvSpPr/>
            <p:nvPr/>
          </p:nvSpPr>
          <p:spPr>
            <a:xfrm>
              <a:off x="8543401" y="1880582"/>
              <a:ext cx="61145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62" name="Google Shape;753;p10"/>
            <p:cNvSpPr/>
            <p:nvPr/>
          </p:nvSpPr>
          <p:spPr>
            <a:xfrm>
              <a:off x="8543401" y="2228505"/>
              <a:ext cx="61145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63" name="Google Shape;754;p10"/>
            <p:cNvSpPr/>
            <p:nvPr/>
          </p:nvSpPr>
          <p:spPr>
            <a:xfrm>
              <a:off x="8543401" y="2576360"/>
              <a:ext cx="61145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64" name="Google Shape;755;p10"/>
            <p:cNvSpPr/>
            <p:nvPr/>
          </p:nvSpPr>
          <p:spPr>
            <a:xfrm>
              <a:off x="8543401" y="2902449"/>
              <a:ext cx="61145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65" name="Google Shape;756;p10"/>
            <p:cNvSpPr/>
            <p:nvPr/>
          </p:nvSpPr>
          <p:spPr>
            <a:xfrm>
              <a:off x="8543401" y="3250037"/>
              <a:ext cx="61145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66" name="Google Shape;757;p10"/>
            <p:cNvSpPr/>
            <p:nvPr/>
          </p:nvSpPr>
          <p:spPr>
            <a:xfrm>
              <a:off x="8543401" y="3597959"/>
              <a:ext cx="61145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67" name="Google Shape;758;p10"/>
            <p:cNvSpPr/>
            <p:nvPr/>
          </p:nvSpPr>
          <p:spPr>
            <a:xfrm>
              <a:off x="8543401" y="3924048"/>
              <a:ext cx="61145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68" name="Google Shape;759;p10"/>
            <p:cNvSpPr/>
            <p:nvPr/>
          </p:nvSpPr>
          <p:spPr>
            <a:xfrm>
              <a:off x="8543401" y="4271636"/>
              <a:ext cx="61145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69" name="Google Shape;760;p10"/>
            <p:cNvSpPr/>
            <p:nvPr/>
          </p:nvSpPr>
          <p:spPr>
            <a:xfrm>
              <a:off x="8543401" y="4619558"/>
              <a:ext cx="61145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70" name="Google Shape;761;p10"/>
            <p:cNvSpPr/>
            <p:nvPr/>
          </p:nvSpPr>
          <p:spPr>
            <a:xfrm>
              <a:off x="650675" y="4762504"/>
              <a:ext cx="67" cy="390302"/>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71" name="Google Shape;762;p10"/>
            <p:cNvSpPr/>
            <p:nvPr/>
          </p:nvSpPr>
          <p:spPr>
            <a:xfrm>
              <a:off x="998598" y="4762504"/>
              <a:ext cx="67" cy="390302"/>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72" name="Google Shape;763;p10"/>
            <p:cNvSpPr/>
            <p:nvPr/>
          </p:nvSpPr>
          <p:spPr>
            <a:xfrm>
              <a:off x="1346520" y="4762504"/>
              <a:ext cx="67" cy="390302"/>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73" name="Google Shape;764;p10"/>
            <p:cNvSpPr/>
            <p:nvPr/>
          </p:nvSpPr>
          <p:spPr>
            <a:xfrm>
              <a:off x="1672275" y="4762504"/>
              <a:ext cx="67" cy="390302"/>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74" name="Google Shape;765;p10"/>
            <p:cNvSpPr/>
            <p:nvPr/>
          </p:nvSpPr>
          <p:spPr>
            <a:xfrm>
              <a:off x="2020198" y="4762504"/>
              <a:ext cx="67" cy="390302"/>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75" name="Google Shape;766;p10"/>
            <p:cNvSpPr/>
            <p:nvPr/>
          </p:nvSpPr>
          <p:spPr>
            <a:xfrm>
              <a:off x="2368120" y="4762504"/>
              <a:ext cx="67" cy="390302"/>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76" name="Google Shape;767;p10"/>
            <p:cNvSpPr/>
            <p:nvPr/>
          </p:nvSpPr>
          <p:spPr>
            <a:xfrm>
              <a:off x="2694143" y="4762504"/>
              <a:ext cx="67" cy="390302"/>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77" name="Google Shape;768;p10"/>
            <p:cNvSpPr/>
            <p:nvPr/>
          </p:nvSpPr>
          <p:spPr>
            <a:xfrm>
              <a:off x="3041731" y="4762504"/>
              <a:ext cx="67" cy="390302"/>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78" name="Google Shape;769;p10"/>
            <p:cNvSpPr/>
            <p:nvPr/>
          </p:nvSpPr>
          <p:spPr>
            <a:xfrm>
              <a:off x="3389653" y="4762504"/>
              <a:ext cx="67" cy="390302"/>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79" name="Google Shape;770;p10"/>
            <p:cNvSpPr/>
            <p:nvPr/>
          </p:nvSpPr>
          <p:spPr>
            <a:xfrm>
              <a:off x="3715743" y="4762504"/>
              <a:ext cx="67" cy="390302"/>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80" name="Google Shape;771;p10"/>
            <p:cNvSpPr/>
            <p:nvPr/>
          </p:nvSpPr>
          <p:spPr>
            <a:xfrm>
              <a:off x="4063331" y="4762504"/>
              <a:ext cx="67" cy="390302"/>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81" name="Google Shape;772;p10"/>
            <p:cNvSpPr/>
            <p:nvPr/>
          </p:nvSpPr>
          <p:spPr>
            <a:xfrm>
              <a:off x="4411253" y="4762504"/>
              <a:ext cx="67" cy="390302"/>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82" name="Google Shape;773;p10"/>
            <p:cNvSpPr/>
            <p:nvPr/>
          </p:nvSpPr>
          <p:spPr>
            <a:xfrm>
              <a:off x="4732588" y="4762504"/>
              <a:ext cx="67" cy="390302"/>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83" name="Google Shape;774;p10"/>
            <p:cNvSpPr/>
            <p:nvPr/>
          </p:nvSpPr>
          <p:spPr>
            <a:xfrm>
              <a:off x="5058677" y="4762504"/>
              <a:ext cx="67" cy="390302"/>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84" name="Google Shape;775;p10"/>
            <p:cNvSpPr/>
            <p:nvPr/>
          </p:nvSpPr>
          <p:spPr>
            <a:xfrm>
              <a:off x="5406600" y="4762504"/>
              <a:ext cx="67" cy="390302"/>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85" name="Google Shape;776;p10"/>
            <p:cNvSpPr/>
            <p:nvPr/>
          </p:nvSpPr>
          <p:spPr>
            <a:xfrm>
              <a:off x="5754188" y="4762504"/>
              <a:ext cx="67" cy="390302"/>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86" name="Google Shape;777;p10"/>
            <p:cNvSpPr/>
            <p:nvPr/>
          </p:nvSpPr>
          <p:spPr>
            <a:xfrm>
              <a:off x="6080277" y="4762504"/>
              <a:ext cx="67" cy="390302"/>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87" name="Google Shape;778;p10"/>
            <p:cNvSpPr/>
            <p:nvPr/>
          </p:nvSpPr>
          <p:spPr>
            <a:xfrm>
              <a:off x="6428200" y="4762504"/>
              <a:ext cx="67" cy="390302"/>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88" name="Google Shape;779;p10"/>
            <p:cNvSpPr/>
            <p:nvPr/>
          </p:nvSpPr>
          <p:spPr>
            <a:xfrm>
              <a:off x="6775788" y="4762504"/>
              <a:ext cx="67" cy="390302"/>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89" name="Google Shape;780;p10"/>
            <p:cNvSpPr/>
            <p:nvPr/>
          </p:nvSpPr>
          <p:spPr>
            <a:xfrm>
              <a:off x="7101877" y="4762504"/>
              <a:ext cx="67" cy="390302"/>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90" name="Google Shape;781;p10"/>
            <p:cNvSpPr/>
            <p:nvPr/>
          </p:nvSpPr>
          <p:spPr>
            <a:xfrm>
              <a:off x="7449800" y="4762504"/>
              <a:ext cx="67" cy="390302"/>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91" name="Google Shape;782;p10"/>
            <p:cNvSpPr/>
            <p:nvPr/>
          </p:nvSpPr>
          <p:spPr>
            <a:xfrm>
              <a:off x="7797388" y="4762504"/>
              <a:ext cx="67" cy="390302"/>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92" name="Google Shape;783;p10"/>
            <p:cNvSpPr/>
            <p:nvPr/>
          </p:nvSpPr>
          <p:spPr>
            <a:xfrm>
              <a:off x="8123410" y="4762504"/>
              <a:ext cx="67" cy="390302"/>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93" name="Google Shape;784;p10"/>
            <p:cNvSpPr/>
            <p:nvPr/>
          </p:nvSpPr>
          <p:spPr>
            <a:xfrm>
              <a:off x="8471333" y="4762504"/>
              <a:ext cx="67" cy="390302"/>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94" name="Google Shape;785;p10"/>
            <p:cNvSpPr/>
            <p:nvPr/>
          </p:nvSpPr>
          <p:spPr>
            <a:xfrm>
              <a:off x="-22991"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95" name="Google Shape;786;p10"/>
            <p:cNvSpPr/>
            <p:nvPr/>
          </p:nvSpPr>
          <p:spPr>
            <a:xfrm>
              <a:off x="324596" y="-1"/>
              <a:ext cx="67" cy="5143390"/>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96" name="Google Shape;787;p10"/>
            <p:cNvSpPr/>
            <p:nvPr/>
          </p:nvSpPr>
          <p:spPr>
            <a:xfrm>
              <a:off x="650675" y="0"/>
              <a:ext cx="67" cy="633236"/>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97" name="Google Shape;788;p10"/>
            <p:cNvSpPr/>
            <p:nvPr/>
          </p:nvSpPr>
          <p:spPr>
            <a:xfrm>
              <a:off x="998598" y="0"/>
              <a:ext cx="67" cy="633236"/>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98" name="Google Shape;789;p10"/>
            <p:cNvSpPr/>
            <p:nvPr/>
          </p:nvSpPr>
          <p:spPr>
            <a:xfrm>
              <a:off x="1346520" y="0"/>
              <a:ext cx="67" cy="633236"/>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099" name="Google Shape;790;p10"/>
            <p:cNvSpPr/>
            <p:nvPr/>
          </p:nvSpPr>
          <p:spPr>
            <a:xfrm>
              <a:off x="1672275" y="0"/>
              <a:ext cx="67" cy="633236"/>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00" name="Google Shape;791;p10"/>
            <p:cNvSpPr/>
            <p:nvPr/>
          </p:nvSpPr>
          <p:spPr>
            <a:xfrm>
              <a:off x="2020198" y="0"/>
              <a:ext cx="67" cy="633236"/>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01" name="Google Shape;792;p10"/>
            <p:cNvSpPr/>
            <p:nvPr/>
          </p:nvSpPr>
          <p:spPr>
            <a:xfrm>
              <a:off x="2368120" y="0"/>
              <a:ext cx="67" cy="633236"/>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02" name="Google Shape;793;p10"/>
            <p:cNvSpPr/>
            <p:nvPr/>
          </p:nvSpPr>
          <p:spPr>
            <a:xfrm>
              <a:off x="2694143" y="0"/>
              <a:ext cx="67" cy="633236"/>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03" name="Google Shape;794;p10"/>
            <p:cNvSpPr/>
            <p:nvPr/>
          </p:nvSpPr>
          <p:spPr>
            <a:xfrm>
              <a:off x="3041731" y="0"/>
              <a:ext cx="67" cy="633236"/>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04" name="Google Shape;795;p10"/>
            <p:cNvSpPr/>
            <p:nvPr/>
          </p:nvSpPr>
          <p:spPr>
            <a:xfrm>
              <a:off x="3389653" y="0"/>
              <a:ext cx="67" cy="633236"/>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05" name="Google Shape;796;p10"/>
            <p:cNvSpPr/>
            <p:nvPr/>
          </p:nvSpPr>
          <p:spPr>
            <a:xfrm>
              <a:off x="3715743" y="0"/>
              <a:ext cx="67" cy="633236"/>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06" name="Google Shape;797;p10"/>
            <p:cNvSpPr/>
            <p:nvPr/>
          </p:nvSpPr>
          <p:spPr>
            <a:xfrm>
              <a:off x="4063331" y="0"/>
              <a:ext cx="67" cy="633236"/>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07" name="Google Shape;798;p10"/>
            <p:cNvSpPr/>
            <p:nvPr/>
          </p:nvSpPr>
          <p:spPr>
            <a:xfrm>
              <a:off x="4411253" y="0"/>
              <a:ext cx="67" cy="633236"/>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08" name="Google Shape;799;p10"/>
            <p:cNvSpPr/>
            <p:nvPr/>
          </p:nvSpPr>
          <p:spPr>
            <a:xfrm>
              <a:off x="-23004" y="176275"/>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09" name="Google Shape;800;p10"/>
            <p:cNvSpPr/>
            <p:nvPr/>
          </p:nvSpPr>
          <p:spPr>
            <a:xfrm>
              <a:off x="-23004" y="523862"/>
              <a:ext cx="4755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10" name="Google Shape;801;p10"/>
            <p:cNvSpPr/>
            <p:nvPr/>
          </p:nvSpPr>
          <p:spPr>
            <a:xfrm>
              <a:off x="-23004" y="849875"/>
              <a:ext cx="623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11" name="Google Shape;802;p10"/>
            <p:cNvSpPr/>
            <p:nvPr/>
          </p:nvSpPr>
          <p:spPr>
            <a:xfrm>
              <a:off x="-23004" y="1197797"/>
              <a:ext cx="623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12" name="Google Shape;803;p10"/>
            <p:cNvSpPr/>
            <p:nvPr/>
          </p:nvSpPr>
          <p:spPr>
            <a:xfrm>
              <a:off x="-23004" y="1554493"/>
              <a:ext cx="623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13" name="Google Shape;804;p10"/>
            <p:cNvSpPr/>
            <p:nvPr/>
          </p:nvSpPr>
          <p:spPr>
            <a:xfrm>
              <a:off x="-23004" y="1880582"/>
              <a:ext cx="623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14" name="Google Shape;805;p10"/>
            <p:cNvSpPr/>
            <p:nvPr/>
          </p:nvSpPr>
          <p:spPr>
            <a:xfrm>
              <a:off x="-23004" y="2228505"/>
              <a:ext cx="623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15" name="Google Shape;806;p10"/>
            <p:cNvSpPr/>
            <p:nvPr/>
          </p:nvSpPr>
          <p:spPr>
            <a:xfrm>
              <a:off x="-23004" y="2576360"/>
              <a:ext cx="623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16" name="Google Shape;807;p10"/>
            <p:cNvSpPr/>
            <p:nvPr/>
          </p:nvSpPr>
          <p:spPr>
            <a:xfrm>
              <a:off x="-23004" y="2902449"/>
              <a:ext cx="623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17" name="Google Shape;808;p10"/>
            <p:cNvSpPr/>
            <p:nvPr/>
          </p:nvSpPr>
          <p:spPr>
            <a:xfrm>
              <a:off x="-23004" y="3250037"/>
              <a:ext cx="623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18" name="Google Shape;809;p10"/>
            <p:cNvSpPr/>
            <p:nvPr/>
          </p:nvSpPr>
          <p:spPr>
            <a:xfrm>
              <a:off x="-23004" y="3597959"/>
              <a:ext cx="623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19" name="Google Shape;810;p10"/>
            <p:cNvSpPr/>
            <p:nvPr/>
          </p:nvSpPr>
          <p:spPr>
            <a:xfrm>
              <a:off x="-23004" y="3924048"/>
              <a:ext cx="623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20" name="Google Shape;811;p10"/>
            <p:cNvSpPr/>
            <p:nvPr/>
          </p:nvSpPr>
          <p:spPr>
            <a:xfrm>
              <a:off x="-23004" y="4271636"/>
              <a:ext cx="623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21" name="Google Shape;812;p10"/>
            <p:cNvSpPr/>
            <p:nvPr/>
          </p:nvSpPr>
          <p:spPr>
            <a:xfrm>
              <a:off x="-23004" y="4619558"/>
              <a:ext cx="623630" cy="67"/>
            </a:xfrm>
            <a:custGeom>
              <a:avLst/>
              <a:ahLst/>
              <a:rect l="l" t="t" r="r" b="b"/>
              <a:pathLst>
                <a:path w="145199" h="1" fill="none" extrusionOk="0">
                  <a:moveTo>
                    <a:pt x="145199" y="0"/>
                  </a:moveTo>
                  <a:lnTo>
                    <a:pt x="0"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22" name="Google Shape;813;p10"/>
            <p:cNvSpPr/>
            <p:nvPr/>
          </p:nvSpPr>
          <p:spPr>
            <a:xfrm>
              <a:off x="-23004" y="4945583"/>
              <a:ext cx="4755630" cy="67"/>
            </a:xfrm>
            <a:custGeom>
              <a:avLst/>
              <a:ahLst/>
              <a:rect l="l" t="t" r="r" b="b"/>
              <a:pathLst>
                <a:path w="145199" h="1" fill="none" extrusionOk="0">
                  <a:moveTo>
                    <a:pt x="145199" y="1"/>
                  </a:moveTo>
                  <a:lnTo>
                    <a:pt x="0"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23" name="Google Shape;814;p10"/>
            <p:cNvSpPr/>
            <p:nvPr/>
          </p:nvSpPr>
          <p:spPr>
            <a:xfrm>
              <a:off x="4732588" y="0"/>
              <a:ext cx="67" cy="633236"/>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24" name="Google Shape;815;p10"/>
            <p:cNvSpPr/>
            <p:nvPr/>
          </p:nvSpPr>
          <p:spPr>
            <a:xfrm>
              <a:off x="5058677" y="0"/>
              <a:ext cx="67" cy="633236"/>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25" name="Google Shape;816;p10"/>
            <p:cNvSpPr/>
            <p:nvPr/>
          </p:nvSpPr>
          <p:spPr>
            <a:xfrm>
              <a:off x="5406600" y="0"/>
              <a:ext cx="67" cy="633236"/>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26" name="Google Shape;817;p10"/>
            <p:cNvSpPr/>
            <p:nvPr/>
          </p:nvSpPr>
          <p:spPr>
            <a:xfrm>
              <a:off x="5754188" y="0"/>
              <a:ext cx="67" cy="633236"/>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27" name="Google Shape;818;p10"/>
            <p:cNvSpPr/>
            <p:nvPr/>
          </p:nvSpPr>
          <p:spPr>
            <a:xfrm>
              <a:off x="6080277" y="0"/>
              <a:ext cx="67" cy="633236"/>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28" name="Google Shape;819;p10"/>
            <p:cNvSpPr/>
            <p:nvPr/>
          </p:nvSpPr>
          <p:spPr>
            <a:xfrm>
              <a:off x="6428200" y="0"/>
              <a:ext cx="67" cy="633236"/>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29" name="Google Shape;820;p10"/>
            <p:cNvSpPr/>
            <p:nvPr/>
          </p:nvSpPr>
          <p:spPr>
            <a:xfrm>
              <a:off x="6775788" y="0"/>
              <a:ext cx="67" cy="633236"/>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30" name="Google Shape;821;p10"/>
            <p:cNvSpPr/>
            <p:nvPr/>
          </p:nvSpPr>
          <p:spPr>
            <a:xfrm>
              <a:off x="7101877" y="0"/>
              <a:ext cx="67" cy="633236"/>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31" name="Google Shape;822;p10"/>
            <p:cNvSpPr/>
            <p:nvPr/>
          </p:nvSpPr>
          <p:spPr>
            <a:xfrm>
              <a:off x="7449800" y="0"/>
              <a:ext cx="67" cy="633236"/>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32" name="Google Shape;823;p10"/>
            <p:cNvSpPr/>
            <p:nvPr/>
          </p:nvSpPr>
          <p:spPr>
            <a:xfrm>
              <a:off x="7797388" y="0"/>
              <a:ext cx="67" cy="633236"/>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33" name="Google Shape;824;p10"/>
            <p:cNvSpPr/>
            <p:nvPr/>
          </p:nvSpPr>
          <p:spPr>
            <a:xfrm>
              <a:off x="8123410" y="0"/>
              <a:ext cx="67" cy="633236"/>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34" name="Google Shape;825;p10"/>
            <p:cNvSpPr/>
            <p:nvPr/>
          </p:nvSpPr>
          <p:spPr>
            <a:xfrm>
              <a:off x="8471333" y="0"/>
              <a:ext cx="67" cy="633236"/>
            </a:xfrm>
            <a:custGeom>
              <a:avLst/>
              <a:ahLst/>
              <a:rect l="l" t="t" r="r" b="b"/>
              <a:pathLst>
                <a:path w="1" h="160618" fill="none" extrusionOk="0">
                  <a:moveTo>
                    <a:pt x="1" y="0"/>
                  </a:moveTo>
                  <a:lnTo>
                    <a:pt x="1"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35" name="Google Shape;826;p10"/>
            <p:cNvSpPr/>
            <p:nvPr/>
          </p:nvSpPr>
          <p:spPr>
            <a:xfrm>
              <a:off x="8828370"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36" name="Google Shape;827;p10"/>
            <p:cNvSpPr/>
            <p:nvPr/>
          </p:nvSpPr>
          <p:spPr>
            <a:xfrm>
              <a:off x="9154459" y="-1"/>
              <a:ext cx="67" cy="5143390"/>
            </a:xfrm>
            <a:custGeom>
              <a:avLst/>
              <a:ahLst/>
              <a:rect l="l" t="t" r="r" b="b"/>
              <a:pathLst>
                <a:path w="1" h="160618" fill="none" extrusionOk="0">
                  <a:moveTo>
                    <a:pt x="0" y="0"/>
                  </a:moveTo>
                  <a:lnTo>
                    <a:pt x="0" y="160617"/>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37" name="Google Shape;828;p10"/>
            <p:cNvSpPr/>
            <p:nvPr/>
          </p:nvSpPr>
          <p:spPr>
            <a:xfrm>
              <a:off x="4732600" y="176275"/>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38" name="Google Shape;829;p10"/>
            <p:cNvSpPr/>
            <p:nvPr/>
          </p:nvSpPr>
          <p:spPr>
            <a:xfrm>
              <a:off x="4732600" y="523862"/>
              <a:ext cx="4421961" cy="67"/>
            </a:xfrm>
            <a:custGeom>
              <a:avLst/>
              <a:ahLst/>
              <a:rect l="l" t="t" r="r" b="b"/>
              <a:pathLst>
                <a:path w="140402" h="1" fill="none" extrusionOk="0">
                  <a:moveTo>
                    <a:pt x="140401" y="0"/>
                  </a:moveTo>
                  <a:lnTo>
                    <a:pt x="1" y="0"/>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39" name="Google Shape;830;p10"/>
            <p:cNvSpPr/>
            <p:nvPr/>
          </p:nvSpPr>
          <p:spPr>
            <a:xfrm>
              <a:off x="4732600" y="4945583"/>
              <a:ext cx="4421961" cy="67"/>
            </a:xfrm>
            <a:custGeom>
              <a:avLst/>
              <a:ahLst/>
              <a:rect l="l" t="t" r="r" b="b"/>
              <a:pathLst>
                <a:path w="140402" h="1" fill="none" extrusionOk="0">
                  <a:moveTo>
                    <a:pt x="140401" y="1"/>
                  </a:moveTo>
                  <a:lnTo>
                    <a:pt x="1" y="1"/>
                  </a:lnTo>
                </a:path>
              </a:pathLst>
            </a:custGeom>
            <a:noFill/>
            <a:ln w="19050" cap="flat" cmpd="sng">
              <a:solidFill>
                <a:schemeClr val="lt2"/>
              </a:solidFill>
              <a:prstDash val="solid"/>
              <a:miter lim="5019"/>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278" name="Google Shape;831;p10"/>
          <p:cNvGrpSpPr/>
          <p:nvPr/>
        </p:nvGrpSpPr>
        <p:grpSpPr>
          <a:xfrm>
            <a:off x="600600" y="519298"/>
            <a:ext cx="1404512" cy="1580204"/>
            <a:chOff x="600600" y="519298"/>
            <a:chExt cx="1404512" cy="1580204"/>
          </a:xfrm>
        </p:grpSpPr>
        <p:sp>
          <p:nvSpPr>
            <p:cNvPr id="1050140" name="Google Shape;832;p10"/>
            <p:cNvSpPr/>
            <p:nvPr/>
          </p:nvSpPr>
          <p:spPr>
            <a:xfrm>
              <a:off x="600600" y="519298"/>
              <a:ext cx="1278662" cy="1580204"/>
            </a:xfrm>
            <a:custGeom>
              <a:avLst/>
              <a:ahLst/>
              <a:rect l="l" t="t" r="r" b="b"/>
              <a:pathLst>
                <a:path w="26881" h="33222" extrusionOk="0">
                  <a:moveTo>
                    <a:pt x="9335" y="18405"/>
                  </a:moveTo>
                  <a:cubicBezTo>
                    <a:pt x="9327" y="18416"/>
                    <a:pt x="9319" y="18428"/>
                    <a:pt x="9312" y="18439"/>
                  </a:cubicBezTo>
                  <a:cubicBezTo>
                    <a:pt x="9319" y="18429"/>
                    <a:pt x="9327" y="18417"/>
                    <a:pt x="9335" y="18405"/>
                  </a:cubicBezTo>
                  <a:close/>
                  <a:moveTo>
                    <a:pt x="8914" y="18817"/>
                  </a:moveTo>
                  <a:lnTo>
                    <a:pt x="8914" y="18817"/>
                  </a:lnTo>
                  <a:cubicBezTo>
                    <a:pt x="8904" y="18836"/>
                    <a:pt x="8895" y="18854"/>
                    <a:pt x="8887" y="18871"/>
                  </a:cubicBezTo>
                  <a:lnTo>
                    <a:pt x="8887" y="18871"/>
                  </a:lnTo>
                  <a:lnTo>
                    <a:pt x="8914" y="18817"/>
                  </a:lnTo>
                  <a:close/>
                  <a:moveTo>
                    <a:pt x="7761" y="25656"/>
                  </a:moveTo>
                  <a:lnTo>
                    <a:pt x="7760" y="25661"/>
                  </a:lnTo>
                  <a:cubicBezTo>
                    <a:pt x="7760" y="25660"/>
                    <a:pt x="7761" y="25658"/>
                    <a:pt x="7761" y="25656"/>
                  </a:cubicBezTo>
                  <a:close/>
                  <a:moveTo>
                    <a:pt x="7641" y="25801"/>
                  </a:moveTo>
                  <a:lnTo>
                    <a:pt x="7641" y="25801"/>
                  </a:lnTo>
                  <a:cubicBezTo>
                    <a:pt x="7633" y="25805"/>
                    <a:pt x="7626" y="25810"/>
                    <a:pt x="7619" y="25814"/>
                  </a:cubicBezTo>
                  <a:lnTo>
                    <a:pt x="7619" y="25814"/>
                  </a:lnTo>
                  <a:cubicBezTo>
                    <a:pt x="7626" y="25811"/>
                    <a:pt x="7633" y="25807"/>
                    <a:pt x="7641" y="25801"/>
                  </a:cubicBezTo>
                  <a:close/>
                  <a:moveTo>
                    <a:pt x="2945" y="27653"/>
                  </a:moveTo>
                  <a:cubicBezTo>
                    <a:pt x="2938" y="27674"/>
                    <a:pt x="2932" y="27694"/>
                    <a:pt x="2925" y="27711"/>
                  </a:cubicBezTo>
                  <a:cubicBezTo>
                    <a:pt x="2934" y="27689"/>
                    <a:pt x="2941" y="27670"/>
                    <a:pt x="2945" y="27653"/>
                  </a:cubicBezTo>
                  <a:close/>
                  <a:moveTo>
                    <a:pt x="3400" y="31173"/>
                  </a:moveTo>
                  <a:cubicBezTo>
                    <a:pt x="3395" y="31179"/>
                    <a:pt x="3389" y="31186"/>
                    <a:pt x="3383" y="31192"/>
                  </a:cubicBezTo>
                  <a:cubicBezTo>
                    <a:pt x="3389" y="31186"/>
                    <a:pt x="3395" y="31180"/>
                    <a:pt x="3400" y="31173"/>
                  </a:cubicBezTo>
                  <a:close/>
                  <a:moveTo>
                    <a:pt x="2686" y="31829"/>
                  </a:moveTo>
                  <a:cubicBezTo>
                    <a:pt x="2666" y="31909"/>
                    <a:pt x="2587" y="31988"/>
                    <a:pt x="2468" y="32068"/>
                  </a:cubicBezTo>
                  <a:cubicBezTo>
                    <a:pt x="2507" y="31968"/>
                    <a:pt x="2587" y="31889"/>
                    <a:pt x="2686" y="31829"/>
                  </a:cubicBezTo>
                  <a:close/>
                  <a:moveTo>
                    <a:pt x="2249" y="31929"/>
                  </a:moveTo>
                  <a:cubicBezTo>
                    <a:pt x="2288" y="31968"/>
                    <a:pt x="2308" y="32048"/>
                    <a:pt x="2288" y="32147"/>
                  </a:cubicBezTo>
                  <a:cubicBezTo>
                    <a:pt x="2229" y="32187"/>
                    <a:pt x="2149" y="32227"/>
                    <a:pt x="2090" y="32247"/>
                  </a:cubicBezTo>
                  <a:cubicBezTo>
                    <a:pt x="2090" y="32207"/>
                    <a:pt x="2090" y="32187"/>
                    <a:pt x="2090" y="32147"/>
                  </a:cubicBezTo>
                  <a:cubicBezTo>
                    <a:pt x="2149" y="32088"/>
                    <a:pt x="2189" y="32008"/>
                    <a:pt x="2249" y="31929"/>
                  </a:cubicBezTo>
                  <a:close/>
                  <a:moveTo>
                    <a:pt x="25318" y="0"/>
                  </a:moveTo>
                  <a:cubicBezTo>
                    <a:pt x="25303" y="0"/>
                    <a:pt x="25289" y="5"/>
                    <a:pt x="25269" y="15"/>
                  </a:cubicBezTo>
                  <a:cubicBezTo>
                    <a:pt x="25265" y="11"/>
                    <a:pt x="25261" y="10"/>
                    <a:pt x="25257" y="10"/>
                  </a:cubicBezTo>
                  <a:cubicBezTo>
                    <a:pt x="25241" y="10"/>
                    <a:pt x="25225" y="39"/>
                    <a:pt x="25209" y="55"/>
                  </a:cubicBezTo>
                  <a:lnTo>
                    <a:pt x="25149" y="115"/>
                  </a:lnTo>
                  <a:cubicBezTo>
                    <a:pt x="25070" y="214"/>
                    <a:pt x="24990" y="333"/>
                    <a:pt x="24911" y="473"/>
                  </a:cubicBezTo>
                  <a:cubicBezTo>
                    <a:pt x="24897" y="478"/>
                    <a:pt x="24887" y="481"/>
                    <a:pt x="24880" y="481"/>
                  </a:cubicBezTo>
                  <a:cubicBezTo>
                    <a:pt x="24814" y="481"/>
                    <a:pt x="25002" y="254"/>
                    <a:pt x="24930" y="254"/>
                  </a:cubicBezTo>
                  <a:cubicBezTo>
                    <a:pt x="24791" y="532"/>
                    <a:pt x="24632" y="711"/>
                    <a:pt x="24274" y="1010"/>
                  </a:cubicBezTo>
                  <a:lnTo>
                    <a:pt x="24294" y="930"/>
                  </a:lnTo>
                  <a:lnTo>
                    <a:pt x="24294" y="930"/>
                  </a:lnTo>
                  <a:cubicBezTo>
                    <a:pt x="24035" y="1209"/>
                    <a:pt x="23936" y="1308"/>
                    <a:pt x="23796" y="1448"/>
                  </a:cubicBezTo>
                  <a:cubicBezTo>
                    <a:pt x="23657" y="1587"/>
                    <a:pt x="23518" y="1706"/>
                    <a:pt x="23379" y="1806"/>
                  </a:cubicBezTo>
                  <a:cubicBezTo>
                    <a:pt x="23100" y="2044"/>
                    <a:pt x="22821" y="2283"/>
                    <a:pt x="22423" y="2641"/>
                  </a:cubicBezTo>
                  <a:lnTo>
                    <a:pt x="22563" y="2681"/>
                  </a:lnTo>
                  <a:cubicBezTo>
                    <a:pt x="22404" y="2840"/>
                    <a:pt x="22344" y="2840"/>
                    <a:pt x="22244" y="2900"/>
                  </a:cubicBezTo>
                  <a:cubicBezTo>
                    <a:pt x="22237" y="2956"/>
                    <a:pt x="22247" y="2978"/>
                    <a:pt x="22268" y="2978"/>
                  </a:cubicBezTo>
                  <a:cubicBezTo>
                    <a:pt x="22344" y="2978"/>
                    <a:pt x="22566" y="2682"/>
                    <a:pt x="22650" y="2682"/>
                  </a:cubicBezTo>
                  <a:cubicBezTo>
                    <a:pt x="22673" y="2682"/>
                    <a:pt x="22686" y="2705"/>
                    <a:pt x="22682" y="2761"/>
                  </a:cubicBezTo>
                  <a:cubicBezTo>
                    <a:pt x="22291" y="2800"/>
                    <a:pt x="21593" y="3896"/>
                    <a:pt x="21248" y="3896"/>
                  </a:cubicBezTo>
                  <a:cubicBezTo>
                    <a:pt x="21241" y="3896"/>
                    <a:pt x="21236" y="3896"/>
                    <a:pt x="21230" y="3895"/>
                  </a:cubicBezTo>
                  <a:lnTo>
                    <a:pt x="21230" y="3895"/>
                  </a:lnTo>
                  <a:cubicBezTo>
                    <a:pt x="20991" y="4153"/>
                    <a:pt x="21389" y="3915"/>
                    <a:pt x="21150" y="4173"/>
                  </a:cubicBezTo>
                  <a:lnTo>
                    <a:pt x="21031" y="4193"/>
                  </a:lnTo>
                  <a:lnTo>
                    <a:pt x="21051" y="4333"/>
                  </a:lnTo>
                  <a:cubicBezTo>
                    <a:pt x="20922" y="4447"/>
                    <a:pt x="20814" y="4489"/>
                    <a:pt x="20741" y="4489"/>
                  </a:cubicBezTo>
                  <a:cubicBezTo>
                    <a:pt x="20712" y="4489"/>
                    <a:pt x="20689" y="4483"/>
                    <a:pt x="20673" y="4472"/>
                  </a:cubicBezTo>
                  <a:cubicBezTo>
                    <a:pt x="20712" y="4432"/>
                    <a:pt x="20772" y="4333"/>
                    <a:pt x="20812" y="4293"/>
                  </a:cubicBezTo>
                  <a:lnTo>
                    <a:pt x="20812" y="4293"/>
                  </a:lnTo>
                  <a:cubicBezTo>
                    <a:pt x="20553" y="4432"/>
                    <a:pt x="20295" y="4870"/>
                    <a:pt x="20195" y="4989"/>
                  </a:cubicBezTo>
                  <a:lnTo>
                    <a:pt x="20434" y="4790"/>
                  </a:lnTo>
                  <a:lnTo>
                    <a:pt x="20434" y="4790"/>
                  </a:lnTo>
                  <a:cubicBezTo>
                    <a:pt x="20135" y="5168"/>
                    <a:pt x="19777" y="5566"/>
                    <a:pt x="19419" y="5964"/>
                  </a:cubicBezTo>
                  <a:cubicBezTo>
                    <a:pt x="19081" y="6362"/>
                    <a:pt x="18743" y="6780"/>
                    <a:pt x="18504" y="7178"/>
                  </a:cubicBezTo>
                  <a:lnTo>
                    <a:pt x="18584" y="7178"/>
                  </a:lnTo>
                  <a:cubicBezTo>
                    <a:pt x="18205" y="7775"/>
                    <a:pt x="18166" y="7556"/>
                    <a:pt x="17708" y="8192"/>
                  </a:cubicBezTo>
                  <a:lnTo>
                    <a:pt x="17708" y="8153"/>
                  </a:lnTo>
                  <a:cubicBezTo>
                    <a:pt x="17648" y="8312"/>
                    <a:pt x="17549" y="8491"/>
                    <a:pt x="17410" y="8650"/>
                  </a:cubicBezTo>
                  <a:cubicBezTo>
                    <a:pt x="17422" y="8607"/>
                    <a:pt x="17414" y="8592"/>
                    <a:pt x="17394" y="8592"/>
                  </a:cubicBezTo>
                  <a:cubicBezTo>
                    <a:pt x="17345" y="8592"/>
                    <a:pt x="17221" y="8689"/>
                    <a:pt x="17174" y="8689"/>
                  </a:cubicBezTo>
                  <a:cubicBezTo>
                    <a:pt x="17152" y="8689"/>
                    <a:pt x="17146" y="8669"/>
                    <a:pt x="17171" y="8610"/>
                  </a:cubicBezTo>
                  <a:lnTo>
                    <a:pt x="17171" y="8610"/>
                  </a:lnTo>
                  <a:cubicBezTo>
                    <a:pt x="16773" y="9267"/>
                    <a:pt x="16992" y="8968"/>
                    <a:pt x="16833" y="9486"/>
                  </a:cubicBezTo>
                  <a:lnTo>
                    <a:pt x="16693" y="9525"/>
                  </a:lnTo>
                  <a:cubicBezTo>
                    <a:pt x="16634" y="9705"/>
                    <a:pt x="16673" y="9744"/>
                    <a:pt x="16435" y="10063"/>
                  </a:cubicBezTo>
                  <a:cubicBezTo>
                    <a:pt x="16479" y="9968"/>
                    <a:pt x="16467" y="9943"/>
                    <a:pt x="16435" y="9943"/>
                  </a:cubicBezTo>
                  <a:cubicBezTo>
                    <a:pt x="16401" y="9943"/>
                    <a:pt x="16346" y="9970"/>
                    <a:pt x="16311" y="9970"/>
                  </a:cubicBezTo>
                  <a:cubicBezTo>
                    <a:pt x="16274" y="9970"/>
                    <a:pt x="16260" y="9941"/>
                    <a:pt x="16315" y="9824"/>
                  </a:cubicBezTo>
                  <a:lnTo>
                    <a:pt x="16315" y="9824"/>
                  </a:lnTo>
                  <a:cubicBezTo>
                    <a:pt x="15619" y="10321"/>
                    <a:pt x="15718" y="10898"/>
                    <a:pt x="15221" y="10998"/>
                  </a:cubicBezTo>
                  <a:cubicBezTo>
                    <a:pt x="15217" y="11091"/>
                    <a:pt x="15239" y="11128"/>
                    <a:pt x="15275" y="11128"/>
                  </a:cubicBezTo>
                  <a:cubicBezTo>
                    <a:pt x="15398" y="11128"/>
                    <a:pt x="15690" y="10710"/>
                    <a:pt x="15709" y="10710"/>
                  </a:cubicBezTo>
                  <a:cubicBezTo>
                    <a:pt x="15712" y="10710"/>
                    <a:pt x="15709" y="10719"/>
                    <a:pt x="15699" y="10739"/>
                  </a:cubicBezTo>
                  <a:cubicBezTo>
                    <a:pt x="15713" y="10733"/>
                    <a:pt x="15725" y="10730"/>
                    <a:pt x="15735" y="10730"/>
                  </a:cubicBezTo>
                  <a:cubicBezTo>
                    <a:pt x="15842" y="10730"/>
                    <a:pt x="15644" y="11112"/>
                    <a:pt x="15480" y="11276"/>
                  </a:cubicBezTo>
                  <a:cubicBezTo>
                    <a:pt x="15321" y="11475"/>
                    <a:pt x="14942" y="11416"/>
                    <a:pt x="14525" y="11933"/>
                  </a:cubicBezTo>
                  <a:cubicBezTo>
                    <a:pt x="14564" y="11873"/>
                    <a:pt x="14564" y="11873"/>
                    <a:pt x="14604" y="11814"/>
                  </a:cubicBezTo>
                  <a:lnTo>
                    <a:pt x="14604" y="11814"/>
                  </a:lnTo>
                  <a:cubicBezTo>
                    <a:pt x="14385" y="11973"/>
                    <a:pt x="14365" y="12251"/>
                    <a:pt x="14087" y="12410"/>
                  </a:cubicBezTo>
                  <a:cubicBezTo>
                    <a:pt x="14107" y="12649"/>
                    <a:pt x="13848" y="12709"/>
                    <a:pt x="13968" y="12888"/>
                  </a:cubicBezTo>
                  <a:lnTo>
                    <a:pt x="14306" y="12391"/>
                  </a:lnTo>
                  <a:lnTo>
                    <a:pt x="14306" y="12391"/>
                  </a:lnTo>
                  <a:cubicBezTo>
                    <a:pt x="14147" y="12689"/>
                    <a:pt x="14127" y="13087"/>
                    <a:pt x="13689" y="13465"/>
                  </a:cubicBezTo>
                  <a:cubicBezTo>
                    <a:pt x="13689" y="13405"/>
                    <a:pt x="13749" y="13226"/>
                    <a:pt x="13789" y="13127"/>
                  </a:cubicBezTo>
                  <a:lnTo>
                    <a:pt x="13789" y="13127"/>
                  </a:lnTo>
                  <a:cubicBezTo>
                    <a:pt x="13649" y="13206"/>
                    <a:pt x="13629" y="13405"/>
                    <a:pt x="13470" y="13485"/>
                  </a:cubicBezTo>
                  <a:cubicBezTo>
                    <a:pt x="13351" y="13326"/>
                    <a:pt x="13888" y="12888"/>
                    <a:pt x="13987" y="12490"/>
                  </a:cubicBezTo>
                  <a:lnTo>
                    <a:pt x="13987" y="12490"/>
                  </a:lnTo>
                  <a:cubicBezTo>
                    <a:pt x="13846" y="12569"/>
                    <a:pt x="13741" y="12935"/>
                    <a:pt x="13674" y="12935"/>
                  </a:cubicBezTo>
                  <a:cubicBezTo>
                    <a:pt x="13657" y="12935"/>
                    <a:pt x="13642" y="12910"/>
                    <a:pt x="13629" y="12848"/>
                  </a:cubicBezTo>
                  <a:lnTo>
                    <a:pt x="13629" y="12848"/>
                  </a:lnTo>
                  <a:cubicBezTo>
                    <a:pt x="13689" y="13246"/>
                    <a:pt x="13192" y="13346"/>
                    <a:pt x="13092" y="13823"/>
                  </a:cubicBezTo>
                  <a:lnTo>
                    <a:pt x="13013" y="13724"/>
                  </a:lnTo>
                  <a:cubicBezTo>
                    <a:pt x="12993" y="13803"/>
                    <a:pt x="12933" y="13942"/>
                    <a:pt x="12853" y="14042"/>
                  </a:cubicBezTo>
                  <a:lnTo>
                    <a:pt x="12873" y="13763"/>
                  </a:lnTo>
                  <a:lnTo>
                    <a:pt x="12873" y="13763"/>
                  </a:lnTo>
                  <a:cubicBezTo>
                    <a:pt x="12754" y="14141"/>
                    <a:pt x="12356" y="14241"/>
                    <a:pt x="12197" y="14559"/>
                  </a:cubicBezTo>
                  <a:cubicBezTo>
                    <a:pt x="12360" y="14344"/>
                    <a:pt x="12432" y="14284"/>
                    <a:pt x="12472" y="14284"/>
                  </a:cubicBezTo>
                  <a:cubicBezTo>
                    <a:pt x="12521" y="14284"/>
                    <a:pt x="12519" y="14379"/>
                    <a:pt x="12584" y="14379"/>
                  </a:cubicBezTo>
                  <a:cubicBezTo>
                    <a:pt x="12605" y="14379"/>
                    <a:pt x="12634" y="14368"/>
                    <a:pt x="12674" y="14340"/>
                  </a:cubicBezTo>
                  <a:lnTo>
                    <a:pt x="12674" y="14340"/>
                  </a:lnTo>
                  <a:cubicBezTo>
                    <a:pt x="12256" y="15136"/>
                    <a:pt x="12097" y="14559"/>
                    <a:pt x="11560" y="15335"/>
                  </a:cubicBezTo>
                  <a:cubicBezTo>
                    <a:pt x="11629" y="15252"/>
                    <a:pt x="11766" y="15140"/>
                    <a:pt x="11816" y="15140"/>
                  </a:cubicBezTo>
                  <a:cubicBezTo>
                    <a:pt x="11838" y="15140"/>
                    <a:pt x="11843" y="15161"/>
                    <a:pt x="11819" y="15216"/>
                  </a:cubicBezTo>
                  <a:cubicBezTo>
                    <a:pt x="11699" y="15355"/>
                    <a:pt x="11500" y="15534"/>
                    <a:pt x="11381" y="15574"/>
                  </a:cubicBezTo>
                  <a:cubicBezTo>
                    <a:pt x="11241" y="15780"/>
                    <a:pt x="11227" y="15833"/>
                    <a:pt x="11259" y="15833"/>
                  </a:cubicBezTo>
                  <a:cubicBezTo>
                    <a:pt x="11293" y="15833"/>
                    <a:pt x="11384" y="15769"/>
                    <a:pt x="11428" y="15769"/>
                  </a:cubicBezTo>
                  <a:cubicBezTo>
                    <a:pt x="11453" y="15769"/>
                    <a:pt x="11463" y="15789"/>
                    <a:pt x="11441" y="15852"/>
                  </a:cubicBezTo>
                  <a:cubicBezTo>
                    <a:pt x="11182" y="15932"/>
                    <a:pt x="11282" y="16151"/>
                    <a:pt x="11142" y="16410"/>
                  </a:cubicBezTo>
                  <a:lnTo>
                    <a:pt x="11043" y="16330"/>
                  </a:lnTo>
                  <a:lnTo>
                    <a:pt x="11043" y="16330"/>
                  </a:lnTo>
                  <a:cubicBezTo>
                    <a:pt x="10526" y="16887"/>
                    <a:pt x="11142" y="16648"/>
                    <a:pt x="10645" y="17146"/>
                  </a:cubicBezTo>
                  <a:lnTo>
                    <a:pt x="10685" y="16807"/>
                  </a:lnTo>
                  <a:lnTo>
                    <a:pt x="10685" y="16807"/>
                  </a:lnTo>
                  <a:lnTo>
                    <a:pt x="10506" y="17106"/>
                  </a:lnTo>
                  <a:lnTo>
                    <a:pt x="10426" y="16967"/>
                  </a:lnTo>
                  <a:cubicBezTo>
                    <a:pt x="10287" y="17345"/>
                    <a:pt x="10187" y="17424"/>
                    <a:pt x="9929" y="17703"/>
                  </a:cubicBezTo>
                  <a:cubicBezTo>
                    <a:pt x="9934" y="17702"/>
                    <a:pt x="9939" y="17701"/>
                    <a:pt x="9945" y="17701"/>
                  </a:cubicBezTo>
                  <a:cubicBezTo>
                    <a:pt x="10051" y="17701"/>
                    <a:pt x="10079" y="17894"/>
                    <a:pt x="9889" y="18141"/>
                  </a:cubicBezTo>
                  <a:cubicBezTo>
                    <a:pt x="9848" y="18169"/>
                    <a:pt x="9823" y="18179"/>
                    <a:pt x="9807" y="18179"/>
                  </a:cubicBezTo>
                  <a:cubicBezTo>
                    <a:pt x="9778" y="18179"/>
                    <a:pt x="9778" y="18150"/>
                    <a:pt x="9766" y="18150"/>
                  </a:cubicBezTo>
                  <a:cubicBezTo>
                    <a:pt x="9751" y="18150"/>
                    <a:pt x="9721" y="18189"/>
                    <a:pt x="9610" y="18359"/>
                  </a:cubicBezTo>
                  <a:cubicBezTo>
                    <a:pt x="9610" y="18240"/>
                    <a:pt x="9590" y="18081"/>
                    <a:pt x="9809" y="17981"/>
                  </a:cubicBezTo>
                  <a:cubicBezTo>
                    <a:pt x="9789" y="17942"/>
                    <a:pt x="9809" y="17842"/>
                    <a:pt x="9789" y="17802"/>
                  </a:cubicBezTo>
                  <a:cubicBezTo>
                    <a:pt x="9587" y="17931"/>
                    <a:pt x="9435" y="18248"/>
                    <a:pt x="9335" y="18405"/>
                  </a:cubicBezTo>
                  <a:lnTo>
                    <a:pt x="9335" y="18405"/>
                  </a:lnTo>
                  <a:cubicBezTo>
                    <a:pt x="9367" y="18358"/>
                    <a:pt x="9399" y="18316"/>
                    <a:pt x="9431" y="18300"/>
                  </a:cubicBezTo>
                  <a:lnTo>
                    <a:pt x="9431" y="18300"/>
                  </a:lnTo>
                  <a:lnTo>
                    <a:pt x="9173" y="18956"/>
                  </a:lnTo>
                  <a:cubicBezTo>
                    <a:pt x="9151" y="18969"/>
                    <a:pt x="9136" y="18974"/>
                    <a:pt x="9124" y="18974"/>
                  </a:cubicBezTo>
                  <a:cubicBezTo>
                    <a:pt x="9082" y="18974"/>
                    <a:pt x="9097" y="18900"/>
                    <a:pt x="9113" y="18837"/>
                  </a:cubicBezTo>
                  <a:lnTo>
                    <a:pt x="9113" y="18837"/>
                  </a:lnTo>
                  <a:cubicBezTo>
                    <a:pt x="9033" y="18956"/>
                    <a:pt x="9033" y="19076"/>
                    <a:pt x="8914" y="19235"/>
                  </a:cubicBezTo>
                  <a:cubicBezTo>
                    <a:pt x="8877" y="19143"/>
                    <a:pt x="8789" y="19085"/>
                    <a:pt x="8887" y="18871"/>
                  </a:cubicBezTo>
                  <a:lnTo>
                    <a:pt x="8887" y="18871"/>
                  </a:lnTo>
                  <a:lnTo>
                    <a:pt x="8615" y="19414"/>
                  </a:lnTo>
                  <a:cubicBezTo>
                    <a:pt x="8567" y="19430"/>
                    <a:pt x="8397" y="19554"/>
                    <a:pt x="8349" y="19554"/>
                  </a:cubicBezTo>
                  <a:cubicBezTo>
                    <a:pt x="8338" y="19554"/>
                    <a:pt x="8333" y="19548"/>
                    <a:pt x="8337" y="19533"/>
                  </a:cubicBezTo>
                  <a:lnTo>
                    <a:pt x="8337" y="19533"/>
                  </a:lnTo>
                  <a:cubicBezTo>
                    <a:pt x="8078" y="19792"/>
                    <a:pt x="7979" y="20369"/>
                    <a:pt x="7621" y="20707"/>
                  </a:cubicBezTo>
                  <a:cubicBezTo>
                    <a:pt x="7621" y="20747"/>
                    <a:pt x="7601" y="20787"/>
                    <a:pt x="7561" y="20886"/>
                  </a:cubicBezTo>
                  <a:cubicBezTo>
                    <a:pt x="7282" y="21244"/>
                    <a:pt x="6944" y="21483"/>
                    <a:pt x="6745" y="22020"/>
                  </a:cubicBezTo>
                  <a:lnTo>
                    <a:pt x="6427" y="22160"/>
                  </a:lnTo>
                  <a:cubicBezTo>
                    <a:pt x="6363" y="22264"/>
                    <a:pt x="6372" y="22291"/>
                    <a:pt x="6408" y="22291"/>
                  </a:cubicBezTo>
                  <a:cubicBezTo>
                    <a:pt x="6446" y="22291"/>
                    <a:pt x="6512" y="22263"/>
                    <a:pt x="6558" y="22263"/>
                  </a:cubicBezTo>
                  <a:cubicBezTo>
                    <a:pt x="6620" y="22263"/>
                    <a:pt x="6644" y="22314"/>
                    <a:pt x="6506" y="22557"/>
                  </a:cubicBezTo>
                  <a:cubicBezTo>
                    <a:pt x="6413" y="22729"/>
                    <a:pt x="6356" y="22775"/>
                    <a:pt x="6313" y="22775"/>
                  </a:cubicBezTo>
                  <a:cubicBezTo>
                    <a:pt x="6263" y="22775"/>
                    <a:pt x="6231" y="22712"/>
                    <a:pt x="6183" y="22712"/>
                  </a:cubicBezTo>
                  <a:cubicBezTo>
                    <a:pt x="6167" y="22712"/>
                    <a:pt x="6149" y="22719"/>
                    <a:pt x="6128" y="22737"/>
                  </a:cubicBezTo>
                  <a:cubicBezTo>
                    <a:pt x="6069" y="22995"/>
                    <a:pt x="5969" y="23453"/>
                    <a:pt x="5591" y="23731"/>
                  </a:cubicBezTo>
                  <a:cubicBezTo>
                    <a:pt x="5651" y="23592"/>
                    <a:pt x="5731" y="23513"/>
                    <a:pt x="5810" y="23393"/>
                  </a:cubicBezTo>
                  <a:lnTo>
                    <a:pt x="5810" y="23393"/>
                  </a:lnTo>
                  <a:lnTo>
                    <a:pt x="5512" y="23612"/>
                  </a:lnTo>
                  <a:cubicBezTo>
                    <a:pt x="5587" y="23278"/>
                    <a:pt x="5744" y="23072"/>
                    <a:pt x="5673" y="23072"/>
                  </a:cubicBezTo>
                  <a:cubicBezTo>
                    <a:pt x="5651" y="23072"/>
                    <a:pt x="5607" y="23092"/>
                    <a:pt x="5532" y="23134"/>
                  </a:cubicBezTo>
                  <a:cubicBezTo>
                    <a:pt x="5810" y="23393"/>
                    <a:pt x="4795" y="24269"/>
                    <a:pt x="5054" y="24507"/>
                  </a:cubicBezTo>
                  <a:lnTo>
                    <a:pt x="4875" y="24666"/>
                  </a:lnTo>
                  <a:cubicBezTo>
                    <a:pt x="4915" y="24607"/>
                    <a:pt x="4895" y="24587"/>
                    <a:pt x="4935" y="24527"/>
                  </a:cubicBezTo>
                  <a:lnTo>
                    <a:pt x="4935" y="24527"/>
                  </a:lnTo>
                  <a:cubicBezTo>
                    <a:pt x="4537" y="24806"/>
                    <a:pt x="4955" y="24945"/>
                    <a:pt x="4596" y="25403"/>
                  </a:cubicBezTo>
                  <a:cubicBezTo>
                    <a:pt x="4504" y="25495"/>
                    <a:pt x="4421" y="25569"/>
                    <a:pt x="4387" y="25569"/>
                  </a:cubicBezTo>
                  <a:cubicBezTo>
                    <a:pt x="4369" y="25569"/>
                    <a:pt x="4364" y="25549"/>
                    <a:pt x="4378" y="25502"/>
                  </a:cubicBezTo>
                  <a:lnTo>
                    <a:pt x="4378" y="25502"/>
                  </a:lnTo>
                  <a:lnTo>
                    <a:pt x="4199" y="25920"/>
                  </a:lnTo>
                  <a:cubicBezTo>
                    <a:pt x="4172" y="25955"/>
                    <a:pt x="4150" y="25971"/>
                    <a:pt x="4137" y="25971"/>
                  </a:cubicBezTo>
                  <a:cubicBezTo>
                    <a:pt x="4119" y="25971"/>
                    <a:pt x="4116" y="25945"/>
                    <a:pt x="4139" y="25900"/>
                  </a:cubicBezTo>
                  <a:lnTo>
                    <a:pt x="4139" y="25900"/>
                  </a:lnTo>
                  <a:lnTo>
                    <a:pt x="3820" y="26437"/>
                  </a:lnTo>
                  <a:lnTo>
                    <a:pt x="3801" y="26417"/>
                  </a:lnTo>
                  <a:cubicBezTo>
                    <a:pt x="3801" y="26537"/>
                    <a:pt x="3741" y="26756"/>
                    <a:pt x="3721" y="26875"/>
                  </a:cubicBezTo>
                  <a:cubicBezTo>
                    <a:pt x="3693" y="26895"/>
                    <a:pt x="3677" y="26903"/>
                    <a:pt x="3669" y="26903"/>
                  </a:cubicBezTo>
                  <a:cubicBezTo>
                    <a:pt x="3639" y="26903"/>
                    <a:pt x="3718" y="26794"/>
                    <a:pt x="3688" y="26794"/>
                  </a:cubicBezTo>
                  <a:cubicBezTo>
                    <a:pt x="3686" y="26794"/>
                    <a:pt x="3684" y="26794"/>
                    <a:pt x="3681" y="26795"/>
                  </a:cubicBezTo>
                  <a:lnTo>
                    <a:pt x="3522" y="27154"/>
                  </a:lnTo>
                  <a:cubicBezTo>
                    <a:pt x="3508" y="27159"/>
                    <a:pt x="3496" y="27161"/>
                    <a:pt x="3486" y="27161"/>
                  </a:cubicBezTo>
                  <a:cubicBezTo>
                    <a:pt x="3381" y="27161"/>
                    <a:pt x="3476" y="26897"/>
                    <a:pt x="3622" y="26716"/>
                  </a:cubicBezTo>
                  <a:lnTo>
                    <a:pt x="3622" y="26716"/>
                  </a:lnTo>
                  <a:cubicBezTo>
                    <a:pt x="3124" y="26795"/>
                    <a:pt x="3522" y="27014"/>
                    <a:pt x="2925" y="27532"/>
                  </a:cubicBezTo>
                  <a:lnTo>
                    <a:pt x="3084" y="27213"/>
                  </a:lnTo>
                  <a:lnTo>
                    <a:pt x="3084" y="27213"/>
                  </a:lnTo>
                  <a:cubicBezTo>
                    <a:pt x="2786" y="27273"/>
                    <a:pt x="2706" y="27551"/>
                    <a:pt x="2368" y="27810"/>
                  </a:cubicBezTo>
                  <a:cubicBezTo>
                    <a:pt x="2438" y="27782"/>
                    <a:pt x="2763" y="27558"/>
                    <a:pt x="2895" y="27558"/>
                  </a:cubicBezTo>
                  <a:cubicBezTo>
                    <a:pt x="2940" y="27558"/>
                    <a:pt x="2963" y="27584"/>
                    <a:pt x="2945" y="27653"/>
                  </a:cubicBezTo>
                  <a:lnTo>
                    <a:pt x="2945" y="27653"/>
                  </a:lnTo>
                  <a:cubicBezTo>
                    <a:pt x="2980" y="27544"/>
                    <a:pt x="3024" y="27389"/>
                    <a:pt x="3124" y="27372"/>
                  </a:cubicBezTo>
                  <a:lnTo>
                    <a:pt x="3124" y="27372"/>
                  </a:lnTo>
                  <a:cubicBezTo>
                    <a:pt x="3164" y="27551"/>
                    <a:pt x="3064" y="27591"/>
                    <a:pt x="2925" y="27711"/>
                  </a:cubicBezTo>
                  <a:cubicBezTo>
                    <a:pt x="2846" y="27790"/>
                    <a:pt x="2746" y="27910"/>
                    <a:pt x="2686" y="28128"/>
                  </a:cubicBezTo>
                  <a:cubicBezTo>
                    <a:pt x="2672" y="28121"/>
                    <a:pt x="2658" y="28118"/>
                    <a:pt x="2644" y="28118"/>
                  </a:cubicBezTo>
                  <a:cubicBezTo>
                    <a:pt x="2547" y="28118"/>
                    <a:pt x="2470" y="28294"/>
                    <a:pt x="2348" y="28487"/>
                  </a:cubicBezTo>
                  <a:lnTo>
                    <a:pt x="2209" y="28387"/>
                  </a:lnTo>
                  <a:cubicBezTo>
                    <a:pt x="2090" y="28646"/>
                    <a:pt x="2169" y="28686"/>
                    <a:pt x="2149" y="28865"/>
                  </a:cubicBezTo>
                  <a:cubicBezTo>
                    <a:pt x="1977" y="29089"/>
                    <a:pt x="1849" y="29104"/>
                    <a:pt x="1728" y="29104"/>
                  </a:cubicBezTo>
                  <a:cubicBezTo>
                    <a:pt x="1709" y="29104"/>
                    <a:pt x="1690" y="29103"/>
                    <a:pt x="1672" y="29103"/>
                  </a:cubicBezTo>
                  <a:cubicBezTo>
                    <a:pt x="1581" y="29230"/>
                    <a:pt x="1580" y="29263"/>
                    <a:pt x="1614" y="29263"/>
                  </a:cubicBezTo>
                  <a:cubicBezTo>
                    <a:pt x="1652" y="29263"/>
                    <a:pt x="1733" y="29222"/>
                    <a:pt x="1781" y="29222"/>
                  </a:cubicBezTo>
                  <a:cubicBezTo>
                    <a:pt x="1832" y="29222"/>
                    <a:pt x="1846" y="29269"/>
                    <a:pt x="1731" y="29461"/>
                  </a:cubicBezTo>
                  <a:cubicBezTo>
                    <a:pt x="1433" y="29780"/>
                    <a:pt x="1333" y="30078"/>
                    <a:pt x="1134" y="30556"/>
                  </a:cubicBezTo>
                  <a:cubicBezTo>
                    <a:pt x="1077" y="30613"/>
                    <a:pt x="1046" y="30634"/>
                    <a:pt x="1029" y="30634"/>
                  </a:cubicBezTo>
                  <a:cubicBezTo>
                    <a:pt x="987" y="30634"/>
                    <a:pt x="1034" y="30508"/>
                    <a:pt x="996" y="30508"/>
                  </a:cubicBezTo>
                  <a:cubicBezTo>
                    <a:pt x="991" y="30508"/>
                    <a:pt x="984" y="30511"/>
                    <a:pt x="975" y="30516"/>
                  </a:cubicBezTo>
                  <a:lnTo>
                    <a:pt x="936" y="30814"/>
                  </a:lnTo>
                  <a:cubicBezTo>
                    <a:pt x="920" y="30838"/>
                    <a:pt x="907" y="30846"/>
                    <a:pt x="898" y="30846"/>
                  </a:cubicBezTo>
                  <a:cubicBezTo>
                    <a:pt x="883" y="30846"/>
                    <a:pt x="876" y="30827"/>
                    <a:pt x="876" y="30814"/>
                  </a:cubicBezTo>
                  <a:lnTo>
                    <a:pt x="876" y="30814"/>
                  </a:lnTo>
                  <a:cubicBezTo>
                    <a:pt x="796" y="31033"/>
                    <a:pt x="995" y="30914"/>
                    <a:pt x="836" y="31232"/>
                  </a:cubicBezTo>
                  <a:cubicBezTo>
                    <a:pt x="936" y="31411"/>
                    <a:pt x="219" y="31690"/>
                    <a:pt x="160" y="32187"/>
                  </a:cubicBezTo>
                  <a:lnTo>
                    <a:pt x="140" y="32187"/>
                  </a:lnTo>
                  <a:lnTo>
                    <a:pt x="359" y="32844"/>
                  </a:lnTo>
                  <a:cubicBezTo>
                    <a:pt x="398" y="32884"/>
                    <a:pt x="359" y="32904"/>
                    <a:pt x="339" y="32923"/>
                  </a:cubicBezTo>
                  <a:lnTo>
                    <a:pt x="319" y="32923"/>
                  </a:lnTo>
                  <a:lnTo>
                    <a:pt x="80" y="32147"/>
                  </a:lnTo>
                  <a:cubicBezTo>
                    <a:pt x="60" y="32108"/>
                    <a:pt x="60" y="32068"/>
                    <a:pt x="20" y="32068"/>
                  </a:cubicBezTo>
                  <a:cubicBezTo>
                    <a:pt x="20" y="32088"/>
                    <a:pt x="0" y="32108"/>
                    <a:pt x="20" y="32108"/>
                  </a:cubicBezTo>
                  <a:lnTo>
                    <a:pt x="319" y="32983"/>
                  </a:lnTo>
                  <a:cubicBezTo>
                    <a:pt x="836" y="33043"/>
                    <a:pt x="936" y="33102"/>
                    <a:pt x="1493" y="33102"/>
                  </a:cubicBezTo>
                  <a:lnTo>
                    <a:pt x="1711" y="33222"/>
                  </a:lnTo>
                  <a:lnTo>
                    <a:pt x="1950" y="33023"/>
                  </a:lnTo>
                  <a:lnTo>
                    <a:pt x="1950" y="33023"/>
                  </a:lnTo>
                  <a:cubicBezTo>
                    <a:pt x="1905" y="33057"/>
                    <a:pt x="1873" y="33071"/>
                    <a:pt x="1851" y="33071"/>
                  </a:cubicBezTo>
                  <a:cubicBezTo>
                    <a:pt x="1794" y="33071"/>
                    <a:pt x="1802" y="32978"/>
                    <a:pt x="1831" y="32864"/>
                  </a:cubicBezTo>
                  <a:cubicBezTo>
                    <a:pt x="1871" y="32685"/>
                    <a:pt x="1970" y="32466"/>
                    <a:pt x="2030" y="32287"/>
                  </a:cubicBezTo>
                  <a:cubicBezTo>
                    <a:pt x="2010" y="32287"/>
                    <a:pt x="1990" y="32287"/>
                    <a:pt x="1970" y="32307"/>
                  </a:cubicBezTo>
                  <a:cubicBezTo>
                    <a:pt x="1990" y="32267"/>
                    <a:pt x="2030" y="32227"/>
                    <a:pt x="2050" y="32207"/>
                  </a:cubicBezTo>
                  <a:lnTo>
                    <a:pt x="2050" y="32207"/>
                  </a:lnTo>
                  <a:cubicBezTo>
                    <a:pt x="2030" y="32227"/>
                    <a:pt x="2030" y="32247"/>
                    <a:pt x="2030" y="32287"/>
                  </a:cubicBezTo>
                  <a:cubicBezTo>
                    <a:pt x="2050" y="32267"/>
                    <a:pt x="2070" y="32267"/>
                    <a:pt x="2090" y="32247"/>
                  </a:cubicBezTo>
                  <a:lnTo>
                    <a:pt x="2090" y="32247"/>
                  </a:lnTo>
                  <a:cubicBezTo>
                    <a:pt x="2090" y="32426"/>
                    <a:pt x="2050" y="32645"/>
                    <a:pt x="2149" y="32685"/>
                  </a:cubicBezTo>
                  <a:cubicBezTo>
                    <a:pt x="2169" y="32645"/>
                    <a:pt x="2209" y="32545"/>
                    <a:pt x="2269" y="32466"/>
                  </a:cubicBezTo>
                  <a:lnTo>
                    <a:pt x="2269" y="32466"/>
                  </a:lnTo>
                  <a:cubicBezTo>
                    <a:pt x="2249" y="32525"/>
                    <a:pt x="2249" y="32565"/>
                    <a:pt x="2288" y="32565"/>
                  </a:cubicBezTo>
                  <a:cubicBezTo>
                    <a:pt x="2308" y="32545"/>
                    <a:pt x="2328" y="32446"/>
                    <a:pt x="2348" y="32366"/>
                  </a:cubicBezTo>
                  <a:lnTo>
                    <a:pt x="2567" y="32366"/>
                  </a:lnTo>
                  <a:lnTo>
                    <a:pt x="2527" y="32307"/>
                  </a:lnTo>
                  <a:lnTo>
                    <a:pt x="3064" y="31809"/>
                  </a:lnTo>
                  <a:cubicBezTo>
                    <a:pt x="3224" y="31272"/>
                    <a:pt x="3283" y="30755"/>
                    <a:pt x="3721" y="30058"/>
                  </a:cubicBezTo>
                  <a:lnTo>
                    <a:pt x="3721" y="30058"/>
                  </a:lnTo>
                  <a:cubicBezTo>
                    <a:pt x="3701" y="30297"/>
                    <a:pt x="3880" y="30237"/>
                    <a:pt x="4000" y="30337"/>
                  </a:cubicBezTo>
                  <a:cubicBezTo>
                    <a:pt x="3727" y="30415"/>
                    <a:pt x="3664" y="30874"/>
                    <a:pt x="3400" y="31173"/>
                  </a:cubicBezTo>
                  <a:lnTo>
                    <a:pt x="3400" y="31173"/>
                  </a:lnTo>
                  <a:cubicBezTo>
                    <a:pt x="3450" y="31120"/>
                    <a:pt x="3485" y="31101"/>
                    <a:pt x="3509" y="31101"/>
                  </a:cubicBezTo>
                  <a:cubicBezTo>
                    <a:pt x="3545" y="31101"/>
                    <a:pt x="3553" y="31147"/>
                    <a:pt x="3542" y="31192"/>
                  </a:cubicBezTo>
                  <a:lnTo>
                    <a:pt x="3880" y="30496"/>
                  </a:lnTo>
                  <a:cubicBezTo>
                    <a:pt x="3899" y="30511"/>
                    <a:pt x="3917" y="30518"/>
                    <a:pt x="3935" y="30518"/>
                  </a:cubicBezTo>
                  <a:cubicBezTo>
                    <a:pt x="4013" y="30518"/>
                    <a:pt x="4093" y="30394"/>
                    <a:pt x="4238" y="30297"/>
                  </a:cubicBezTo>
                  <a:cubicBezTo>
                    <a:pt x="3920" y="30257"/>
                    <a:pt x="4437" y="29740"/>
                    <a:pt x="4557" y="29461"/>
                  </a:cubicBezTo>
                  <a:lnTo>
                    <a:pt x="4557" y="29461"/>
                  </a:lnTo>
                  <a:cubicBezTo>
                    <a:pt x="4636" y="29501"/>
                    <a:pt x="4676" y="29601"/>
                    <a:pt x="4417" y="29899"/>
                  </a:cubicBezTo>
                  <a:cubicBezTo>
                    <a:pt x="4835" y="29680"/>
                    <a:pt x="4497" y="29282"/>
                    <a:pt x="4875" y="29064"/>
                  </a:cubicBezTo>
                  <a:lnTo>
                    <a:pt x="4875" y="29064"/>
                  </a:lnTo>
                  <a:cubicBezTo>
                    <a:pt x="4835" y="29123"/>
                    <a:pt x="4795" y="29163"/>
                    <a:pt x="4795" y="29223"/>
                  </a:cubicBezTo>
                  <a:cubicBezTo>
                    <a:pt x="4863" y="29037"/>
                    <a:pt x="5132" y="28735"/>
                    <a:pt x="5211" y="28735"/>
                  </a:cubicBezTo>
                  <a:cubicBezTo>
                    <a:pt x="5225" y="28735"/>
                    <a:pt x="5233" y="28744"/>
                    <a:pt x="5233" y="28765"/>
                  </a:cubicBezTo>
                  <a:lnTo>
                    <a:pt x="5173" y="28845"/>
                  </a:lnTo>
                  <a:cubicBezTo>
                    <a:pt x="5571" y="28387"/>
                    <a:pt x="6308" y="27372"/>
                    <a:pt x="6188" y="27173"/>
                  </a:cubicBezTo>
                  <a:lnTo>
                    <a:pt x="6188" y="27173"/>
                  </a:lnTo>
                  <a:cubicBezTo>
                    <a:pt x="6208" y="27193"/>
                    <a:pt x="6347" y="27392"/>
                    <a:pt x="6367" y="27452"/>
                  </a:cubicBezTo>
                  <a:lnTo>
                    <a:pt x="6407" y="26537"/>
                  </a:lnTo>
                  <a:cubicBezTo>
                    <a:pt x="6487" y="26457"/>
                    <a:pt x="6546" y="26358"/>
                    <a:pt x="6626" y="26278"/>
                  </a:cubicBezTo>
                  <a:cubicBezTo>
                    <a:pt x="6825" y="26378"/>
                    <a:pt x="7044" y="26457"/>
                    <a:pt x="6885" y="26795"/>
                  </a:cubicBezTo>
                  <a:cubicBezTo>
                    <a:pt x="7004" y="26696"/>
                    <a:pt x="7143" y="26577"/>
                    <a:pt x="7282" y="26278"/>
                  </a:cubicBezTo>
                  <a:lnTo>
                    <a:pt x="7282" y="26278"/>
                  </a:lnTo>
                  <a:cubicBezTo>
                    <a:pt x="7251" y="26297"/>
                    <a:pt x="7200" y="26306"/>
                    <a:pt x="7149" y="26306"/>
                  </a:cubicBezTo>
                  <a:cubicBezTo>
                    <a:pt x="7039" y="26306"/>
                    <a:pt x="6924" y="26266"/>
                    <a:pt x="6964" y="26198"/>
                  </a:cubicBezTo>
                  <a:cubicBezTo>
                    <a:pt x="7355" y="26042"/>
                    <a:pt x="7228" y="26059"/>
                    <a:pt x="7619" y="25814"/>
                  </a:cubicBezTo>
                  <a:lnTo>
                    <a:pt x="7619" y="25814"/>
                  </a:lnTo>
                  <a:cubicBezTo>
                    <a:pt x="7610" y="25818"/>
                    <a:pt x="7602" y="25819"/>
                    <a:pt x="7594" y="25819"/>
                  </a:cubicBezTo>
                  <a:cubicBezTo>
                    <a:pt x="7490" y="25819"/>
                    <a:pt x="7403" y="25558"/>
                    <a:pt x="7541" y="25403"/>
                  </a:cubicBezTo>
                  <a:lnTo>
                    <a:pt x="7541" y="25403"/>
                  </a:lnTo>
                  <a:cubicBezTo>
                    <a:pt x="7561" y="25461"/>
                    <a:pt x="7771" y="25577"/>
                    <a:pt x="7761" y="25656"/>
                  </a:cubicBezTo>
                  <a:lnTo>
                    <a:pt x="7761" y="25656"/>
                  </a:lnTo>
                  <a:lnTo>
                    <a:pt x="7875" y="25048"/>
                  </a:lnTo>
                  <a:lnTo>
                    <a:pt x="7875" y="25048"/>
                  </a:lnTo>
                  <a:cubicBezTo>
                    <a:pt x="7868" y="25130"/>
                    <a:pt x="7960" y="25171"/>
                    <a:pt x="8067" y="25171"/>
                  </a:cubicBezTo>
                  <a:cubicBezTo>
                    <a:pt x="8117" y="25171"/>
                    <a:pt x="8170" y="25162"/>
                    <a:pt x="8218" y="25144"/>
                  </a:cubicBezTo>
                  <a:lnTo>
                    <a:pt x="8218" y="25144"/>
                  </a:lnTo>
                  <a:cubicBezTo>
                    <a:pt x="8216" y="25144"/>
                    <a:pt x="8214" y="25145"/>
                    <a:pt x="8213" y="25145"/>
                  </a:cubicBezTo>
                  <a:cubicBezTo>
                    <a:pt x="8156" y="25145"/>
                    <a:pt x="8537" y="24743"/>
                    <a:pt x="8596" y="24607"/>
                  </a:cubicBezTo>
                  <a:lnTo>
                    <a:pt x="8596" y="24607"/>
                  </a:lnTo>
                  <a:lnTo>
                    <a:pt x="8397" y="24766"/>
                  </a:lnTo>
                  <a:cubicBezTo>
                    <a:pt x="8834" y="24269"/>
                    <a:pt x="8476" y="23990"/>
                    <a:pt x="8874" y="23493"/>
                  </a:cubicBezTo>
                  <a:cubicBezTo>
                    <a:pt x="8874" y="23564"/>
                    <a:pt x="8965" y="23726"/>
                    <a:pt x="9105" y="23726"/>
                  </a:cubicBezTo>
                  <a:cubicBezTo>
                    <a:pt x="9160" y="23726"/>
                    <a:pt x="9224" y="23700"/>
                    <a:pt x="9292" y="23632"/>
                  </a:cubicBezTo>
                  <a:cubicBezTo>
                    <a:pt x="9272" y="23532"/>
                    <a:pt x="9232" y="23254"/>
                    <a:pt x="9232" y="22936"/>
                  </a:cubicBezTo>
                  <a:cubicBezTo>
                    <a:pt x="9391" y="22756"/>
                    <a:pt x="9551" y="22557"/>
                    <a:pt x="9690" y="22359"/>
                  </a:cubicBezTo>
                  <a:lnTo>
                    <a:pt x="9690" y="22359"/>
                  </a:lnTo>
                  <a:cubicBezTo>
                    <a:pt x="9650" y="22737"/>
                    <a:pt x="9590" y="23134"/>
                    <a:pt x="9531" y="23393"/>
                  </a:cubicBezTo>
                  <a:cubicBezTo>
                    <a:pt x="9730" y="23254"/>
                    <a:pt x="9650" y="23413"/>
                    <a:pt x="9869" y="23115"/>
                  </a:cubicBezTo>
                  <a:cubicBezTo>
                    <a:pt x="9881" y="23109"/>
                    <a:pt x="9892" y="23107"/>
                    <a:pt x="9900" y="23107"/>
                  </a:cubicBezTo>
                  <a:cubicBezTo>
                    <a:pt x="9980" y="23107"/>
                    <a:pt x="9844" y="23360"/>
                    <a:pt x="9789" y="23433"/>
                  </a:cubicBezTo>
                  <a:lnTo>
                    <a:pt x="10346" y="22796"/>
                  </a:lnTo>
                  <a:cubicBezTo>
                    <a:pt x="10187" y="22717"/>
                    <a:pt x="10625" y="22160"/>
                    <a:pt x="10486" y="22100"/>
                  </a:cubicBezTo>
                  <a:lnTo>
                    <a:pt x="10486" y="22100"/>
                  </a:lnTo>
                  <a:lnTo>
                    <a:pt x="10048" y="22955"/>
                  </a:lnTo>
                  <a:cubicBezTo>
                    <a:pt x="9889" y="22876"/>
                    <a:pt x="9988" y="22219"/>
                    <a:pt x="10386" y="21762"/>
                  </a:cubicBezTo>
                  <a:cubicBezTo>
                    <a:pt x="10402" y="21754"/>
                    <a:pt x="10417" y="21750"/>
                    <a:pt x="10430" y="21750"/>
                  </a:cubicBezTo>
                  <a:cubicBezTo>
                    <a:pt x="10550" y="21750"/>
                    <a:pt x="10571" y="22042"/>
                    <a:pt x="10625" y="22060"/>
                  </a:cubicBezTo>
                  <a:cubicBezTo>
                    <a:pt x="10625" y="21961"/>
                    <a:pt x="10884" y="21543"/>
                    <a:pt x="10963" y="21523"/>
                  </a:cubicBezTo>
                  <a:lnTo>
                    <a:pt x="10963" y="21523"/>
                  </a:lnTo>
                  <a:lnTo>
                    <a:pt x="10864" y="21782"/>
                  </a:lnTo>
                  <a:cubicBezTo>
                    <a:pt x="11142" y="21563"/>
                    <a:pt x="11043" y="21205"/>
                    <a:pt x="11421" y="21006"/>
                  </a:cubicBezTo>
                  <a:cubicBezTo>
                    <a:pt x="11520" y="20886"/>
                    <a:pt x="11859" y="20807"/>
                    <a:pt x="11799" y="20727"/>
                  </a:cubicBezTo>
                  <a:lnTo>
                    <a:pt x="11799" y="20727"/>
                  </a:lnTo>
                  <a:cubicBezTo>
                    <a:pt x="11775" y="20732"/>
                    <a:pt x="11750" y="20735"/>
                    <a:pt x="11724" y="20735"/>
                  </a:cubicBezTo>
                  <a:cubicBezTo>
                    <a:pt x="11552" y="20735"/>
                    <a:pt x="11335" y="20629"/>
                    <a:pt x="11162" y="20508"/>
                  </a:cubicBezTo>
                  <a:cubicBezTo>
                    <a:pt x="11262" y="20369"/>
                    <a:pt x="11361" y="20250"/>
                    <a:pt x="11461" y="20130"/>
                  </a:cubicBezTo>
                  <a:lnTo>
                    <a:pt x="11520" y="20190"/>
                  </a:lnTo>
                  <a:lnTo>
                    <a:pt x="11560" y="20110"/>
                  </a:lnTo>
                  <a:lnTo>
                    <a:pt x="11520" y="20070"/>
                  </a:lnTo>
                  <a:cubicBezTo>
                    <a:pt x="11620" y="19951"/>
                    <a:pt x="11719" y="19812"/>
                    <a:pt x="11819" y="19692"/>
                  </a:cubicBezTo>
                  <a:cubicBezTo>
                    <a:pt x="11950" y="19730"/>
                    <a:pt x="11852" y="20136"/>
                    <a:pt x="12005" y="20136"/>
                  </a:cubicBezTo>
                  <a:cubicBezTo>
                    <a:pt x="12015" y="20136"/>
                    <a:pt x="12025" y="20134"/>
                    <a:pt x="12038" y="20130"/>
                  </a:cubicBezTo>
                  <a:cubicBezTo>
                    <a:pt x="12018" y="20090"/>
                    <a:pt x="12038" y="19951"/>
                    <a:pt x="12058" y="19891"/>
                  </a:cubicBezTo>
                  <a:cubicBezTo>
                    <a:pt x="12079" y="19879"/>
                    <a:pt x="12096" y="19874"/>
                    <a:pt x="12110" y="19874"/>
                  </a:cubicBezTo>
                  <a:cubicBezTo>
                    <a:pt x="12150" y="19874"/>
                    <a:pt x="12164" y="19911"/>
                    <a:pt x="12193" y="19911"/>
                  </a:cubicBezTo>
                  <a:cubicBezTo>
                    <a:pt x="12219" y="19911"/>
                    <a:pt x="12257" y="19882"/>
                    <a:pt x="12336" y="19772"/>
                  </a:cubicBezTo>
                  <a:cubicBezTo>
                    <a:pt x="12249" y="19657"/>
                    <a:pt x="12509" y="19447"/>
                    <a:pt x="12482" y="19447"/>
                  </a:cubicBezTo>
                  <a:cubicBezTo>
                    <a:pt x="12473" y="19447"/>
                    <a:pt x="12422" y="19477"/>
                    <a:pt x="12296" y="19553"/>
                  </a:cubicBezTo>
                  <a:cubicBezTo>
                    <a:pt x="12455" y="19295"/>
                    <a:pt x="12535" y="19334"/>
                    <a:pt x="12754" y="19036"/>
                  </a:cubicBezTo>
                  <a:lnTo>
                    <a:pt x="12754" y="19036"/>
                  </a:lnTo>
                  <a:cubicBezTo>
                    <a:pt x="12750" y="19037"/>
                    <a:pt x="12746" y="19037"/>
                    <a:pt x="12743" y="19037"/>
                  </a:cubicBezTo>
                  <a:cubicBezTo>
                    <a:pt x="12654" y="19037"/>
                    <a:pt x="12656" y="18808"/>
                    <a:pt x="12694" y="18578"/>
                  </a:cubicBezTo>
                  <a:cubicBezTo>
                    <a:pt x="12774" y="18479"/>
                    <a:pt x="12873" y="18379"/>
                    <a:pt x="12953" y="18280"/>
                  </a:cubicBezTo>
                  <a:cubicBezTo>
                    <a:pt x="12953" y="18280"/>
                    <a:pt x="12973" y="18260"/>
                    <a:pt x="12973" y="18260"/>
                  </a:cubicBezTo>
                  <a:cubicBezTo>
                    <a:pt x="13391" y="17782"/>
                    <a:pt x="13669" y="17564"/>
                    <a:pt x="14047" y="17086"/>
                  </a:cubicBezTo>
                  <a:cubicBezTo>
                    <a:pt x="14105" y="17072"/>
                    <a:pt x="14235" y="16974"/>
                    <a:pt x="14296" y="16974"/>
                  </a:cubicBezTo>
                  <a:cubicBezTo>
                    <a:pt x="14319" y="16974"/>
                    <a:pt x="14331" y="16988"/>
                    <a:pt x="14326" y="17026"/>
                  </a:cubicBezTo>
                  <a:cubicBezTo>
                    <a:pt x="14346" y="16947"/>
                    <a:pt x="14346" y="16847"/>
                    <a:pt x="14465" y="16688"/>
                  </a:cubicBezTo>
                  <a:cubicBezTo>
                    <a:pt x="14516" y="16661"/>
                    <a:pt x="14546" y="16650"/>
                    <a:pt x="14561" y="16650"/>
                  </a:cubicBezTo>
                  <a:cubicBezTo>
                    <a:pt x="14641" y="16650"/>
                    <a:pt x="14348" y="16940"/>
                    <a:pt x="14480" y="16940"/>
                  </a:cubicBezTo>
                  <a:cubicBezTo>
                    <a:pt x="14495" y="16940"/>
                    <a:pt x="14516" y="16936"/>
                    <a:pt x="14545" y="16927"/>
                  </a:cubicBezTo>
                  <a:cubicBezTo>
                    <a:pt x="14485" y="16847"/>
                    <a:pt x="14724" y="16469"/>
                    <a:pt x="14843" y="16230"/>
                  </a:cubicBezTo>
                  <a:cubicBezTo>
                    <a:pt x="14836" y="16229"/>
                    <a:pt x="14829" y="16228"/>
                    <a:pt x="14822" y="16228"/>
                  </a:cubicBezTo>
                  <a:cubicBezTo>
                    <a:pt x="14647" y="16228"/>
                    <a:pt x="14441" y="16697"/>
                    <a:pt x="14326" y="16927"/>
                  </a:cubicBezTo>
                  <a:cubicBezTo>
                    <a:pt x="14266" y="16887"/>
                    <a:pt x="14246" y="16788"/>
                    <a:pt x="14246" y="16668"/>
                  </a:cubicBezTo>
                  <a:cubicBezTo>
                    <a:pt x="14644" y="16171"/>
                    <a:pt x="15042" y="15673"/>
                    <a:pt x="15440" y="15176"/>
                  </a:cubicBezTo>
                  <a:cubicBezTo>
                    <a:pt x="15758" y="14897"/>
                    <a:pt x="16415" y="13982"/>
                    <a:pt x="16912" y="13564"/>
                  </a:cubicBezTo>
                  <a:cubicBezTo>
                    <a:pt x="16952" y="13465"/>
                    <a:pt x="17012" y="13346"/>
                    <a:pt x="16992" y="13286"/>
                  </a:cubicBezTo>
                  <a:cubicBezTo>
                    <a:pt x="17390" y="12808"/>
                    <a:pt x="17768" y="12351"/>
                    <a:pt x="18166" y="11873"/>
                  </a:cubicBezTo>
                  <a:cubicBezTo>
                    <a:pt x="18305" y="11714"/>
                    <a:pt x="18444" y="11555"/>
                    <a:pt x="18564" y="11396"/>
                  </a:cubicBezTo>
                  <a:cubicBezTo>
                    <a:pt x="18584" y="11416"/>
                    <a:pt x="18584" y="11436"/>
                    <a:pt x="18623" y="11436"/>
                  </a:cubicBezTo>
                  <a:lnTo>
                    <a:pt x="18782" y="11137"/>
                  </a:lnTo>
                  <a:cubicBezTo>
                    <a:pt x="18782" y="11137"/>
                    <a:pt x="18782" y="11137"/>
                    <a:pt x="18802" y="11117"/>
                  </a:cubicBezTo>
                  <a:lnTo>
                    <a:pt x="18802" y="11117"/>
                  </a:lnTo>
                  <a:cubicBezTo>
                    <a:pt x="18818" y="11148"/>
                    <a:pt x="18797" y="11215"/>
                    <a:pt x="18825" y="11215"/>
                  </a:cubicBezTo>
                  <a:cubicBezTo>
                    <a:pt x="18833" y="11215"/>
                    <a:pt x="18844" y="11210"/>
                    <a:pt x="18862" y="11197"/>
                  </a:cubicBezTo>
                  <a:cubicBezTo>
                    <a:pt x="18842" y="11177"/>
                    <a:pt x="18842" y="11117"/>
                    <a:pt x="18862" y="11038"/>
                  </a:cubicBezTo>
                  <a:cubicBezTo>
                    <a:pt x="18981" y="10918"/>
                    <a:pt x="19081" y="10779"/>
                    <a:pt x="19180" y="10660"/>
                  </a:cubicBezTo>
                  <a:cubicBezTo>
                    <a:pt x="19200" y="10640"/>
                    <a:pt x="19220" y="10640"/>
                    <a:pt x="19220" y="10640"/>
                  </a:cubicBezTo>
                  <a:cubicBezTo>
                    <a:pt x="19240" y="10620"/>
                    <a:pt x="19240" y="10600"/>
                    <a:pt x="19240" y="10600"/>
                  </a:cubicBezTo>
                  <a:cubicBezTo>
                    <a:pt x="19320" y="10500"/>
                    <a:pt x="19419" y="10381"/>
                    <a:pt x="19499" y="10282"/>
                  </a:cubicBezTo>
                  <a:cubicBezTo>
                    <a:pt x="19519" y="10282"/>
                    <a:pt x="19539" y="10262"/>
                    <a:pt x="19558" y="10242"/>
                  </a:cubicBezTo>
                  <a:cubicBezTo>
                    <a:pt x="19578" y="10202"/>
                    <a:pt x="19618" y="10182"/>
                    <a:pt x="19638" y="10142"/>
                  </a:cubicBezTo>
                  <a:cubicBezTo>
                    <a:pt x="22324" y="6959"/>
                    <a:pt x="24731" y="4293"/>
                    <a:pt x="26323" y="2840"/>
                  </a:cubicBezTo>
                  <a:cubicBezTo>
                    <a:pt x="26338" y="2846"/>
                    <a:pt x="26350" y="2849"/>
                    <a:pt x="26360" y="2849"/>
                  </a:cubicBezTo>
                  <a:cubicBezTo>
                    <a:pt x="26417" y="2849"/>
                    <a:pt x="26420" y="2778"/>
                    <a:pt x="26407" y="2778"/>
                  </a:cubicBezTo>
                  <a:cubicBezTo>
                    <a:pt x="26406" y="2778"/>
                    <a:pt x="26404" y="2779"/>
                    <a:pt x="26403" y="2781"/>
                  </a:cubicBezTo>
                  <a:cubicBezTo>
                    <a:pt x="26562" y="2621"/>
                    <a:pt x="26741" y="2482"/>
                    <a:pt x="26880" y="2363"/>
                  </a:cubicBezTo>
                  <a:lnTo>
                    <a:pt x="26761" y="2243"/>
                  </a:lnTo>
                  <a:cubicBezTo>
                    <a:pt x="26761" y="2243"/>
                    <a:pt x="26482" y="2064"/>
                    <a:pt x="26144" y="1786"/>
                  </a:cubicBezTo>
                  <a:cubicBezTo>
                    <a:pt x="26124" y="1607"/>
                    <a:pt x="26084" y="1428"/>
                    <a:pt x="26184" y="1368"/>
                  </a:cubicBezTo>
                  <a:cubicBezTo>
                    <a:pt x="26045" y="1328"/>
                    <a:pt x="25925" y="1209"/>
                    <a:pt x="25786" y="950"/>
                  </a:cubicBezTo>
                  <a:cubicBezTo>
                    <a:pt x="25667" y="711"/>
                    <a:pt x="25527" y="333"/>
                    <a:pt x="25368" y="15"/>
                  </a:cubicBezTo>
                  <a:cubicBezTo>
                    <a:pt x="25348" y="5"/>
                    <a:pt x="25333" y="0"/>
                    <a:pt x="25318"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41" name="Google Shape;833;p10"/>
            <p:cNvSpPr/>
            <p:nvPr/>
          </p:nvSpPr>
          <p:spPr>
            <a:xfrm>
              <a:off x="894934" y="693195"/>
              <a:ext cx="1110178" cy="1295575"/>
            </a:xfrm>
            <a:custGeom>
              <a:avLst/>
              <a:ahLst/>
              <a:rect l="l" t="t" r="r" b="b"/>
              <a:pathLst>
                <a:path w="23339" h="27238" extrusionOk="0">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279" name="Google Shape;834;p10"/>
          <p:cNvGrpSpPr/>
          <p:nvPr/>
        </p:nvGrpSpPr>
        <p:grpSpPr>
          <a:xfrm rot="5400000" flipH="1">
            <a:off x="5292919" y="404337"/>
            <a:ext cx="778246" cy="1330309"/>
            <a:chOff x="478350" y="474400"/>
            <a:chExt cx="344250" cy="588450"/>
          </a:xfrm>
        </p:grpSpPr>
        <p:sp>
          <p:nvSpPr>
            <p:cNvPr id="1050142" name="Google Shape;835;p10"/>
            <p:cNvSpPr/>
            <p:nvPr/>
          </p:nvSpPr>
          <p:spPr>
            <a:xfrm>
              <a:off x="478350" y="590800"/>
              <a:ext cx="58225" cy="311400"/>
            </a:xfrm>
            <a:custGeom>
              <a:avLst/>
              <a:ahLst/>
              <a:rect l="l" t="t" r="r" b="b"/>
              <a:pathLst>
                <a:path w="2329" h="12456" extrusionOk="0">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43" name="Google Shape;836;p10"/>
            <p:cNvSpPr/>
            <p:nvPr/>
          </p:nvSpPr>
          <p:spPr>
            <a:xfrm>
              <a:off x="549975" y="474400"/>
              <a:ext cx="272625" cy="588450"/>
            </a:xfrm>
            <a:custGeom>
              <a:avLst/>
              <a:ahLst/>
              <a:rect l="l" t="t" r="r" b="b"/>
              <a:pathLst>
                <a:path w="10905" h="23538" extrusionOk="0">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280" name="Google Shape;837;p10"/>
          <p:cNvGrpSpPr/>
          <p:nvPr/>
        </p:nvGrpSpPr>
        <p:grpSpPr>
          <a:xfrm>
            <a:off x="600600" y="519300"/>
            <a:ext cx="7942800" cy="494700"/>
            <a:chOff x="600600" y="519300"/>
            <a:chExt cx="7942800" cy="494700"/>
          </a:xfrm>
        </p:grpSpPr>
        <p:sp>
          <p:nvSpPr>
            <p:cNvPr id="1050144" name="Google Shape;838;p10"/>
            <p:cNvSpPr/>
            <p:nvPr/>
          </p:nvSpPr>
          <p:spPr>
            <a:xfrm>
              <a:off x="600600" y="519300"/>
              <a:ext cx="7942800" cy="494700"/>
            </a:xfrm>
            <a:prstGeom prst="rect"/>
            <a:solidFill>
              <a:schemeClr val="accent4"/>
            </a:solidFill>
            <a:ln w="38100"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81" name="Google Shape;839;p10"/>
            <p:cNvGrpSpPr/>
            <p:nvPr/>
          </p:nvGrpSpPr>
          <p:grpSpPr>
            <a:xfrm>
              <a:off x="7542569" y="681111"/>
              <a:ext cx="789243" cy="171052"/>
              <a:chOff x="733775" y="310686"/>
              <a:chExt cx="789243" cy="171052"/>
            </a:xfrm>
          </p:grpSpPr>
          <p:sp>
            <p:nvSpPr>
              <p:cNvPr id="1050145" name="Google Shape;840;p10"/>
              <p:cNvSpPr/>
              <p:nvPr/>
            </p:nvSpPr>
            <p:spPr>
              <a:xfrm>
                <a:off x="1364945" y="310686"/>
                <a:ext cx="158072" cy="171052"/>
              </a:xfrm>
              <a:prstGeom prst="rect"/>
            </p:spPr>
            <p:txBody>
              <a:bodyPr>
                <a:prstTxWarp prst="textPlain"/>
              </a:bodyPr>
              <a:p>
                <a:pPr algn="ctr" lvl="0"/>
                <a:r>
                  <a:rPr b="0" i="0">
                    <a:ln>
                      <a:noFill/>
                    </a:ln>
                    <a:solidFill>
                      <a:schemeClr val="lt2"/>
                    </a:solidFill>
                    <a:latin typeface="Gaegu;300"/>
                  </a:rPr>
                  <a:t>x</a:t>
                </a:r>
              </a:p>
            </p:txBody>
          </p:sp>
          <p:sp>
            <p:nvSpPr>
              <p:cNvPr id="1050146" name="Google Shape;841;p10"/>
              <p:cNvSpPr/>
              <p:nvPr/>
            </p:nvSpPr>
            <p:spPr>
              <a:xfrm>
                <a:off x="733775" y="385383"/>
                <a:ext cx="155474" cy="21652"/>
              </a:xfrm>
              <a:prstGeom prst="rect"/>
            </p:spPr>
            <p:txBody>
              <a:bodyPr>
                <a:prstTxWarp prst="textPlain"/>
              </a:bodyPr>
              <a:p>
                <a:pPr algn="ctr" lvl="0"/>
                <a:r>
                  <a:rPr b="0" i="0">
                    <a:ln>
                      <a:noFill/>
                    </a:ln>
                    <a:solidFill>
                      <a:schemeClr val="lt2"/>
                    </a:solidFill>
                    <a:latin typeface="Gaegu;300"/>
                  </a:rPr>
                  <a:t>-</a:t>
                </a:r>
              </a:p>
            </p:txBody>
          </p:sp>
          <p:grpSp>
            <p:nvGrpSpPr>
              <p:cNvPr id="282" name="Google Shape;842;p10"/>
              <p:cNvGrpSpPr/>
              <p:nvPr/>
            </p:nvGrpSpPr>
            <p:grpSpPr>
              <a:xfrm>
                <a:off x="1015525" y="313175"/>
                <a:ext cx="184510" cy="164017"/>
                <a:chOff x="7228702" y="774508"/>
                <a:chExt cx="285046" cy="253347"/>
              </a:xfrm>
            </p:grpSpPr>
            <p:grpSp>
              <p:nvGrpSpPr>
                <p:cNvPr id="283" name="Google Shape;843;p10"/>
                <p:cNvGrpSpPr/>
                <p:nvPr/>
              </p:nvGrpSpPr>
              <p:grpSpPr>
                <a:xfrm>
                  <a:off x="7313001" y="774508"/>
                  <a:ext cx="200747" cy="228523"/>
                  <a:chOff x="7313001" y="774508"/>
                  <a:chExt cx="200747" cy="228523"/>
                </a:xfrm>
              </p:grpSpPr>
              <p:sp>
                <p:nvSpPr>
                  <p:cNvPr id="1050147" name="Google Shape;844;p10"/>
                  <p:cNvSpPr/>
                  <p:nvPr/>
                </p:nvSpPr>
                <p:spPr>
                  <a:xfrm>
                    <a:off x="7315737" y="774508"/>
                    <a:ext cx="198011" cy="228523"/>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50148" name="Google Shape;845;p10"/>
                  <p:cNvSpPr/>
                  <p:nvPr/>
                </p:nvSpPr>
                <p:spPr>
                  <a:xfrm>
                    <a:off x="7313001" y="778289"/>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284" name="Google Shape;846;p10"/>
                <p:cNvGrpSpPr/>
                <p:nvPr/>
              </p:nvGrpSpPr>
              <p:grpSpPr>
                <a:xfrm>
                  <a:off x="7228702" y="809455"/>
                  <a:ext cx="200757" cy="218400"/>
                  <a:chOff x="7269477" y="781280"/>
                  <a:chExt cx="200757" cy="218400"/>
                </a:xfrm>
              </p:grpSpPr>
              <p:sp>
                <p:nvSpPr>
                  <p:cNvPr id="1050149" name="Google Shape;847;p10"/>
                  <p:cNvSpPr/>
                  <p:nvPr/>
                </p:nvSpPr>
                <p:spPr>
                  <a:xfrm>
                    <a:off x="7269477" y="781280"/>
                    <a:ext cx="200749" cy="217216"/>
                  </a:xfrm>
                  <a:custGeom>
                    <a:avLst/>
                    <a:ahLst/>
                    <a:rect l="l" t="t" r="r" b="b"/>
                    <a:pathLst>
                      <a:path w="9360" h="9811" extrusionOk="0">
                        <a:moveTo>
                          <a:pt x="0" y="0"/>
                        </a:moveTo>
                        <a:lnTo>
                          <a:pt x="9360" y="0"/>
                        </a:lnTo>
                        <a:lnTo>
                          <a:pt x="9135" y="9811"/>
                        </a:lnTo>
                        <a:lnTo>
                          <a:pt x="57" y="9699"/>
                        </a:lnTo>
                        <a:close/>
                      </a:path>
                    </a:pathLst>
                  </a:custGeom>
                  <a:solidFill>
                    <a:schemeClr val="accent4"/>
                  </a:solidFill>
                  <a:ln>
                    <a:noFill/>
                  </a:ln>
                </p:spPr>
              </p:sp>
              <p:sp>
                <p:nvSpPr>
                  <p:cNvPr id="1050150" name="Google Shape;848;p10"/>
                  <p:cNvSpPr/>
                  <p:nvPr/>
                </p:nvSpPr>
                <p:spPr>
                  <a:xfrm>
                    <a:off x="7269491" y="782465"/>
                    <a:ext cx="200743" cy="217215"/>
                  </a:xfrm>
                  <a:custGeom>
                    <a:avLst/>
                    <a:ahLst/>
                    <a:rect l="l" t="t" r="r" b="b"/>
                    <a:pathLst>
                      <a:path w="46930" h="32566" extrusionOk="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grpSp>
        <p:grpSp>
          <p:nvGrpSpPr>
            <p:cNvPr id="285" name="Google Shape;849;p10"/>
            <p:cNvGrpSpPr/>
            <p:nvPr/>
          </p:nvGrpSpPr>
          <p:grpSpPr>
            <a:xfrm>
              <a:off x="812189" y="664537"/>
              <a:ext cx="800559" cy="204209"/>
              <a:chOff x="747420" y="664537"/>
              <a:chExt cx="800559" cy="204209"/>
            </a:xfrm>
          </p:grpSpPr>
          <p:grpSp>
            <p:nvGrpSpPr>
              <p:cNvPr id="286" name="Google Shape;850;p10"/>
              <p:cNvGrpSpPr/>
              <p:nvPr/>
            </p:nvGrpSpPr>
            <p:grpSpPr>
              <a:xfrm>
                <a:off x="1339984" y="664537"/>
                <a:ext cx="207995" cy="204209"/>
                <a:chOff x="1541700" y="658850"/>
                <a:chExt cx="253838" cy="249218"/>
              </a:xfrm>
            </p:grpSpPr>
            <p:sp>
              <p:nvSpPr>
                <p:cNvPr id="1050151" name="Google Shape;851;p10"/>
                <p:cNvSpPr/>
                <p:nvPr/>
              </p:nvSpPr>
              <p:spPr>
                <a:xfrm>
                  <a:off x="1541700" y="658850"/>
                  <a:ext cx="253838" cy="249218"/>
                </a:xfrm>
                <a:custGeom>
                  <a:avLst/>
                  <a:ahLst/>
                  <a:rect l="l" t="t" r="r" b="b"/>
                  <a:pathLst>
                    <a:path w="16427" h="16128" extrusionOk="0">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52" name="Google Shape;852;p10"/>
                <p:cNvSpPr/>
                <p:nvPr/>
              </p:nvSpPr>
              <p:spPr>
                <a:xfrm>
                  <a:off x="1610522" y="731473"/>
                  <a:ext cx="118892" cy="100998"/>
                </a:xfrm>
                <a:custGeom>
                  <a:avLst/>
                  <a:ahLst/>
                  <a:rect l="l" t="t" r="r" b="b"/>
                  <a:pathLst>
                    <a:path w="7694" h="6536" extrusionOk="0">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w="9525" cap="flat" cmpd="sng">
                  <a:solidFill>
                    <a:schemeClr val="lt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50153" name="Google Shape;853;p10"/>
              <p:cNvSpPr/>
              <p:nvPr/>
            </p:nvSpPr>
            <p:spPr>
              <a:xfrm rot="-5400000">
                <a:off x="715100" y="702546"/>
                <a:ext cx="192827" cy="128187"/>
              </a:xfrm>
              <a:prstGeom prst="rect"/>
            </p:spPr>
            <p:txBody>
              <a:bodyPr>
                <a:prstTxWarp prst="textPlain"/>
              </a:bodyPr>
              <a:p>
                <a:pPr algn="ctr" lvl="0"/>
                <a:r>
                  <a:rPr b="0" i="0">
                    <a:ln>
                      <a:noFill/>
                    </a:ln>
                    <a:solidFill>
                      <a:schemeClr val="lt2"/>
                    </a:solidFill>
                    <a:latin typeface="Gaegu;300"/>
                  </a:rPr>
                  <a:t>^</a:t>
                </a:r>
              </a:p>
            </p:txBody>
          </p:sp>
          <p:sp>
            <p:nvSpPr>
              <p:cNvPr id="1050154" name="Google Shape;854;p10"/>
              <p:cNvSpPr/>
              <p:nvPr/>
            </p:nvSpPr>
            <p:spPr>
              <a:xfrm rot="5400000" flipH="1">
                <a:off x="1011380" y="702546"/>
                <a:ext cx="192827" cy="128187"/>
              </a:xfrm>
              <a:prstGeom prst="rect"/>
            </p:spPr>
            <p:txBody>
              <a:bodyPr>
                <a:prstTxWarp prst="textPlain"/>
              </a:bodyPr>
              <a:p>
                <a:pPr algn="ctr" lvl="0"/>
                <a:r>
                  <a:rPr b="0" i="0">
                    <a:ln>
                      <a:noFill/>
                    </a:ln>
                    <a:solidFill>
                      <a:schemeClr val="lt2"/>
                    </a:solidFill>
                    <a:latin typeface="Gaegu;300"/>
                  </a:rPr>
                  <a:t>^</a:t>
                </a:r>
              </a:p>
            </p:txBody>
          </p:sp>
        </p:grpSp>
      </p:grpSp>
      <p:sp>
        <p:nvSpPr>
          <p:cNvPr id="1050155" name="Google Shape;855;p10"/>
          <p:cNvSpPr/>
          <p:nvPr/>
        </p:nvSpPr>
        <p:spPr>
          <a:xfrm rot="9890410">
            <a:off x="6413065" y="2951949"/>
            <a:ext cx="2325260" cy="1704008"/>
          </a:xfrm>
          <a:custGeom>
            <a:avLst/>
            <a:ahLst/>
            <a:rect l="l" t="t" r="r" b="b"/>
            <a:pathLst>
              <a:path w="71687" h="52534" extrusionOk="0">
                <a:moveTo>
                  <a:pt x="45501" y="1"/>
                </a:moveTo>
                <a:cubicBezTo>
                  <a:pt x="44031" y="1"/>
                  <a:pt x="42548" y="114"/>
                  <a:pt x="41066" y="337"/>
                </a:cubicBezTo>
                <a:cubicBezTo>
                  <a:pt x="40808" y="377"/>
                  <a:pt x="40549" y="417"/>
                  <a:pt x="40290" y="476"/>
                </a:cubicBezTo>
                <a:cubicBezTo>
                  <a:pt x="32093" y="1929"/>
                  <a:pt x="24592" y="6127"/>
                  <a:pt x="18325" y="11499"/>
                </a:cubicBezTo>
                <a:cubicBezTo>
                  <a:pt x="10923" y="17826"/>
                  <a:pt x="0" y="29485"/>
                  <a:pt x="3701" y="40249"/>
                </a:cubicBezTo>
                <a:cubicBezTo>
                  <a:pt x="4358" y="42139"/>
                  <a:pt x="5353" y="43910"/>
                  <a:pt x="6626" y="45482"/>
                </a:cubicBezTo>
                <a:cubicBezTo>
                  <a:pt x="10032" y="49704"/>
                  <a:pt x="15304" y="52534"/>
                  <a:pt x="20694" y="52534"/>
                </a:cubicBezTo>
                <a:cubicBezTo>
                  <a:pt x="21349" y="52534"/>
                  <a:pt x="22006" y="52492"/>
                  <a:pt x="22662" y="52406"/>
                </a:cubicBezTo>
                <a:cubicBezTo>
                  <a:pt x="28711" y="51630"/>
                  <a:pt x="34202" y="47113"/>
                  <a:pt x="35794" y="41224"/>
                </a:cubicBezTo>
                <a:cubicBezTo>
                  <a:pt x="40385" y="43315"/>
                  <a:pt x="44956" y="44761"/>
                  <a:pt x="49574" y="44761"/>
                </a:cubicBezTo>
                <a:cubicBezTo>
                  <a:pt x="52821" y="44761"/>
                  <a:pt x="56092" y="44046"/>
                  <a:pt x="59411" y="42338"/>
                </a:cubicBezTo>
                <a:cubicBezTo>
                  <a:pt x="64385" y="39811"/>
                  <a:pt x="69498" y="34897"/>
                  <a:pt x="70433" y="29167"/>
                </a:cubicBezTo>
                <a:cubicBezTo>
                  <a:pt x="71687" y="21547"/>
                  <a:pt x="68841" y="13588"/>
                  <a:pt x="63768" y="7858"/>
                </a:cubicBezTo>
                <a:cubicBezTo>
                  <a:pt x="59042" y="2508"/>
                  <a:pt x="52421" y="1"/>
                  <a:pt x="45501" y="1"/>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50156" name="Google Shape;856;p10"/>
          <p:cNvSpPr txBox="1"/>
          <p:nvPr>
            <p:ph type="title"/>
          </p:nvPr>
        </p:nvSpPr>
        <p:spPr>
          <a:xfrm>
            <a:off x="906450" y="3900025"/>
            <a:ext cx="7331100" cy="633300"/>
          </a:xfrm>
          <a:prstGeom prst="rect"/>
          <a:solidFill>
            <a:schemeClr val="lt2"/>
          </a:solidFill>
          <a:ln w="28575" cap="flat" cmpd="sng">
            <a:solidFill>
              <a:schemeClr val="accent1"/>
            </a:solidFill>
            <a:prstDash val="solid"/>
            <a:round/>
            <a:headEnd type="none" w="sm" len="sm"/>
            <a:tailEnd type="none" w="sm" len="sm"/>
          </a:ln>
        </p:spPr>
        <p:txBody>
          <a:bodyPr anchor="ctr" anchorCtr="0" bIns="0" lIns="0" rIns="0" spcFirstLastPara="1" tIns="0" wrap="square">
            <a:noAutofit/>
          </a:bodyPr>
          <a:lstStyle>
            <a:lvl1pPr lvl="0" rtl="0">
              <a:spcBef>
                <a:spcPts val="0"/>
              </a:spcBef>
              <a:spcAft>
                <a:spcPts val="0"/>
              </a:spcAft>
              <a:buSzPts val="4800"/>
              <a:buNone/>
              <a:defRPr>
                <a:solidFill>
                  <a:schemeClr val="accent3"/>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p:bgPr>
    </p:bg>
    <p:spTree>
      <p:nvGrpSpPr>
        <p:cNvPr id="14" name="Shape 5"/>
        <p:cNvGrpSpPr/>
        <p:nvPr/>
      </p:nvGrpSpPr>
      <p:grpSpPr>
        <a:xfrm>
          <a:off x="0" y="0"/>
          <a:ext cx="0" cy="0"/>
          <a:chOff x="0" y="0"/>
          <a:chExt cx="0" cy="0"/>
        </a:xfrm>
      </p:grpSpPr>
      <p:sp>
        <p:nvSpPr>
          <p:cNvPr id="1048576" name="Google Shape;6;p1"/>
          <p:cNvSpPr txBox="1"/>
          <p:nvPr>
            <p:ph type="title"/>
          </p:nvPr>
        </p:nvSpPr>
        <p:spPr>
          <a:xfrm>
            <a:off x="720000" y="445025"/>
            <a:ext cx="7704000" cy="572700"/>
          </a:xfrm>
          <a:prstGeom prst="rect"/>
          <a:noFill/>
          <a:ln>
            <a:noFill/>
          </a:ln>
        </p:spPr>
        <p:txBody>
          <a:bodyPr anchor="ctr" anchorCtr="0" bIns="0" lIns="0" rIns="0" spcFirstLastPara="1" tIns="0" wrap="square">
            <a:noAutofit/>
          </a:bodyPr>
          <a:lstStyle>
            <a:lvl1pPr algn="ctr" lvl="0">
              <a:spcBef>
                <a:spcPts val="0"/>
              </a:spcBef>
              <a:spcAft>
                <a:spcPts val="0"/>
              </a:spcAft>
              <a:buClr>
                <a:schemeClr val="dk1"/>
              </a:buClr>
              <a:buSzPts val="3000"/>
              <a:buFont typeface="Gaegu"/>
              <a:buNone/>
              <a:defRPr b="1" sz="3000">
                <a:solidFill>
                  <a:schemeClr val="dk1"/>
                </a:solidFill>
                <a:latin typeface="Gaegu"/>
                <a:ea typeface="Gaegu"/>
                <a:cs typeface="Gaegu"/>
                <a:sym typeface="Gaegu"/>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048577" name="Google Shape;7;p1"/>
          <p:cNvSpPr txBox="1"/>
          <p:nvPr>
            <p:ph type="body" idx="1"/>
          </p:nvPr>
        </p:nvSpPr>
        <p:spPr>
          <a:xfrm>
            <a:off x="720000" y="1152475"/>
            <a:ext cx="7704000" cy="3450900"/>
          </a:xfrm>
          <a:prstGeom prst="rect"/>
          <a:noFill/>
          <a:ln>
            <a:noFill/>
          </a:ln>
        </p:spPr>
        <p:txBody>
          <a:bodyPr anchor="ctr" anchorCtr="0" bIns="0" lIns="0" rIns="0" spcFirstLastPara="1" tIns="0" wrap="square">
            <a:noAutofit/>
          </a:bodyPr>
          <a:lstStyle>
            <a:lvl1pPr indent="-330200" lvl="0" marL="457200">
              <a:lnSpc>
                <a:spcPct val="115000"/>
              </a:lnSpc>
              <a:spcBef>
                <a:spcPts val="0"/>
              </a:spcBef>
              <a:spcAft>
                <a:spcPts val="0"/>
              </a:spcAft>
              <a:buClr>
                <a:schemeClr val="dk2"/>
              </a:buClr>
              <a:buSzPts val="1600"/>
              <a:buFont typeface="Varela Round"/>
              <a:buChar char="●"/>
              <a:defRPr sz="1600">
                <a:solidFill>
                  <a:schemeClr val="dk2"/>
                </a:solidFill>
                <a:latin typeface="Varela Round"/>
                <a:ea typeface="Varela Round"/>
                <a:cs typeface="Varela Round"/>
                <a:sym typeface="Varela Round"/>
              </a:defRPr>
            </a:lvl1pPr>
            <a:lvl2pPr indent="-330200" lvl="1" marL="914400">
              <a:lnSpc>
                <a:spcPct val="115000"/>
              </a:lnSpc>
              <a:spcBef>
                <a:spcPts val="1600"/>
              </a:spcBef>
              <a:spcAft>
                <a:spcPts val="0"/>
              </a:spcAft>
              <a:buClr>
                <a:schemeClr val="dk2"/>
              </a:buClr>
              <a:buSzPts val="1600"/>
              <a:buFont typeface="Varela Round"/>
              <a:buChar char="○"/>
              <a:defRPr sz="1600">
                <a:solidFill>
                  <a:schemeClr val="dk2"/>
                </a:solidFill>
                <a:latin typeface="Varela Round"/>
                <a:ea typeface="Varela Round"/>
                <a:cs typeface="Varela Round"/>
                <a:sym typeface="Varela Round"/>
              </a:defRPr>
            </a:lvl2pPr>
            <a:lvl3pPr indent="-330200" lvl="2" marL="1371600">
              <a:lnSpc>
                <a:spcPct val="115000"/>
              </a:lnSpc>
              <a:spcBef>
                <a:spcPts val="1600"/>
              </a:spcBef>
              <a:spcAft>
                <a:spcPts val="0"/>
              </a:spcAft>
              <a:buClr>
                <a:schemeClr val="dk2"/>
              </a:buClr>
              <a:buSzPts val="1600"/>
              <a:buFont typeface="Varela Round"/>
              <a:buChar char="■"/>
              <a:defRPr sz="1600">
                <a:solidFill>
                  <a:schemeClr val="dk2"/>
                </a:solidFill>
                <a:latin typeface="Varela Round"/>
                <a:ea typeface="Varela Round"/>
                <a:cs typeface="Varela Round"/>
                <a:sym typeface="Varela Round"/>
              </a:defRPr>
            </a:lvl3pPr>
            <a:lvl4pPr indent="-330200" lvl="3" marL="1828800">
              <a:lnSpc>
                <a:spcPct val="115000"/>
              </a:lnSpc>
              <a:spcBef>
                <a:spcPts val="1600"/>
              </a:spcBef>
              <a:spcAft>
                <a:spcPts val="0"/>
              </a:spcAft>
              <a:buClr>
                <a:schemeClr val="dk2"/>
              </a:buClr>
              <a:buSzPts val="1600"/>
              <a:buFont typeface="Varela Round"/>
              <a:buChar char="●"/>
              <a:defRPr sz="1600">
                <a:solidFill>
                  <a:schemeClr val="dk2"/>
                </a:solidFill>
                <a:latin typeface="Varela Round"/>
                <a:ea typeface="Varela Round"/>
                <a:cs typeface="Varela Round"/>
                <a:sym typeface="Varela Round"/>
              </a:defRPr>
            </a:lvl4pPr>
            <a:lvl5pPr indent="-330200" lvl="4" marL="2286000">
              <a:lnSpc>
                <a:spcPct val="115000"/>
              </a:lnSpc>
              <a:spcBef>
                <a:spcPts val="1600"/>
              </a:spcBef>
              <a:spcAft>
                <a:spcPts val="0"/>
              </a:spcAft>
              <a:buClr>
                <a:schemeClr val="dk2"/>
              </a:buClr>
              <a:buSzPts val="1600"/>
              <a:buFont typeface="Varela Round"/>
              <a:buChar char="○"/>
              <a:defRPr sz="1600">
                <a:solidFill>
                  <a:schemeClr val="dk2"/>
                </a:solidFill>
                <a:latin typeface="Varela Round"/>
                <a:ea typeface="Varela Round"/>
                <a:cs typeface="Varela Round"/>
                <a:sym typeface="Varela Round"/>
              </a:defRPr>
            </a:lvl5pPr>
            <a:lvl6pPr indent="-330200" lvl="5" marL="2743200">
              <a:lnSpc>
                <a:spcPct val="115000"/>
              </a:lnSpc>
              <a:spcBef>
                <a:spcPts val="1600"/>
              </a:spcBef>
              <a:spcAft>
                <a:spcPts val="0"/>
              </a:spcAft>
              <a:buClr>
                <a:schemeClr val="dk2"/>
              </a:buClr>
              <a:buSzPts val="1600"/>
              <a:buFont typeface="Varela Round"/>
              <a:buChar char="■"/>
              <a:defRPr sz="1600">
                <a:solidFill>
                  <a:schemeClr val="dk2"/>
                </a:solidFill>
                <a:latin typeface="Varela Round"/>
                <a:ea typeface="Varela Round"/>
                <a:cs typeface="Varela Round"/>
                <a:sym typeface="Varela Round"/>
              </a:defRPr>
            </a:lvl6pPr>
            <a:lvl7pPr indent="-330200" lvl="6" marL="3200400">
              <a:lnSpc>
                <a:spcPct val="115000"/>
              </a:lnSpc>
              <a:spcBef>
                <a:spcPts val="1600"/>
              </a:spcBef>
              <a:spcAft>
                <a:spcPts val="0"/>
              </a:spcAft>
              <a:buClr>
                <a:schemeClr val="dk2"/>
              </a:buClr>
              <a:buSzPts val="1600"/>
              <a:buFont typeface="Varela Round"/>
              <a:buChar char="●"/>
              <a:defRPr sz="1600">
                <a:solidFill>
                  <a:schemeClr val="dk2"/>
                </a:solidFill>
                <a:latin typeface="Varela Round"/>
                <a:ea typeface="Varela Round"/>
                <a:cs typeface="Varela Round"/>
                <a:sym typeface="Varela Round"/>
              </a:defRPr>
            </a:lvl7pPr>
            <a:lvl8pPr indent="-330200" lvl="7" marL="3657600">
              <a:lnSpc>
                <a:spcPct val="115000"/>
              </a:lnSpc>
              <a:spcBef>
                <a:spcPts val="1600"/>
              </a:spcBef>
              <a:spcAft>
                <a:spcPts val="0"/>
              </a:spcAft>
              <a:buClr>
                <a:schemeClr val="dk2"/>
              </a:buClr>
              <a:buSzPts val="1600"/>
              <a:buFont typeface="Varela Round"/>
              <a:buChar char="○"/>
              <a:defRPr sz="1600">
                <a:solidFill>
                  <a:schemeClr val="dk2"/>
                </a:solidFill>
                <a:latin typeface="Varela Round"/>
                <a:ea typeface="Varela Round"/>
                <a:cs typeface="Varela Round"/>
                <a:sym typeface="Varela Round"/>
              </a:defRPr>
            </a:lvl8pPr>
            <a:lvl9pPr indent="-330200" lvl="8" marL="4114800">
              <a:lnSpc>
                <a:spcPct val="115000"/>
              </a:lnSpc>
              <a:spcBef>
                <a:spcPts val="1600"/>
              </a:spcBef>
              <a:spcAft>
                <a:spcPts val="1600"/>
              </a:spcAft>
              <a:buClr>
                <a:schemeClr val="dk2"/>
              </a:buClr>
              <a:buSzPts val="1600"/>
              <a:buFont typeface="Varela Round"/>
              <a:buChar char="■"/>
              <a:defRPr sz="1600">
                <a:solidFill>
                  <a:schemeClr val="dk2"/>
                </a:solidFill>
                <a:latin typeface="Varela Round"/>
                <a:ea typeface="Varela Round"/>
                <a:cs typeface="Varela Round"/>
                <a:sym typeface="Varela Round"/>
              </a:defRPr>
            </a:lvl9pPr>
          </a:lstStyle>
          <a:p/>
        </p:txBody>
      </p:sp>
    </p:spTree>
  </p:cSld>
  <p:clrMap accent1="accent1" accent2="accent2" accent3="accent3" accent4="accent4" accent5="accent5" accent6="accent6" bg1="lt1" bg2="dk2" tx1="dk1" tx2="lt2"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p:bgPr>
    </p:bg>
    <p:spTree>
      <p:nvGrpSpPr>
        <p:cNvPr id="262" name="Shape 2687"/>
        <p:cNvGrpSpPr/>
        <p:nvPr/>
      </p:nvGrpSpPr>
      <p:grpSpPr>
        <a:xfrm>
          <a:off x="0" y="0"/>
          <a:ext cx="0" cy="0"/>
          <a:chOff x="0" y="0"/>
          <a:chExt cx="0" cy="0"/>
        </a:xfrm>
      </p:grpSpPr>
      <p:sp>
        <p:nvSpPr>
          <p:cNvPr id="1049970" name="Google Shape;2688;p30"/>
          <p:cNvSpPr txBox="1"/>
          <p:nvPr>
            <p:ph type="title"/>
          </p:nvPr>
        </p:nvSpPr>
        <p:spPr>
          <a:xfrm>
            <a:off x="1068100" y="933450"/>
            <a:ext cx="7047300" cy="482400"/>
          </a:xfrm>
          <a:prstGeom prst="rect"/>
          <a:noFill/>
          <a:ln>
            <a:noFill/>
          </a:ln>
        </p:spPr>
        <p:txBody>
          <a:bodyPr anchor="t" anchorCtr="0" bIns="91425" lIns="91425" rIns="91425" spcFirstLastPara="1" tIns="91425" wrap="square">
            <a:noAutofit/>
          </a:bodyPr>
          <a:lstStyle>
            <a:lvl1pPr algn="ctr" lvl="0"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algn="ctr" lvl="1"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algn="ctr" lvl="2"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algn="ctr" lvl="3"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algn="ctr" lvl="4"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algn="ctr" lvl="5"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algn="ctr" lvl="6"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algn="ctr" lvl="7"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algn="ctr" lvl="8"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1049971" name="Google Shape;2689;p30"/>
          <p:cNvSpPr txBox="1"/>
          <p:nvPr>
            <p:ph type="body" idx="1"/>
          </p:nvPr>
        </p:nvSpPr>
        <p:spPr>
          <a:xfrm>
            <a:off x="1068100" y="1695450"/>
            <a:ext cx="7047300" cy="2502000"/>
          </a:xfrm>
          <a:prstGeom prst="rect"/>
          <a:noFill/>
          <a:ln>
            <a:noFill/>
          </a:ln>
        </p:spPr>
        <p:txBody>
          <a:bodyPr anchor="t" anchorCtr="0" bIns="91425" lIns="91425" rIns="91425" spcFirstLastPara="1" tIns="91425" wrap="square">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hlink="hlink" folHlink="folHlink"/>
  <p:sldLayoutIdLst>
    <p:sldLayoutId id="2147483679" r:id="rId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p:bgPr>
    </p:bg>
    <p:spTree>
      <p:nvGrpSpPr>
        <p:cNvPr id="409" name="Shape 2691"/>
        <p:cNvGrpSpPr/>
        <p:nvPr/>
      </p:nvGrpSpPr>
      <p:grpSpPr>
        <a:xfrm>
          <a:off x="0" y="0"/>
          <a:ext cx="0" cy="0"/>
          <a:chOff x="0" y="0"/>
          <a:chExt cx="0" cy="0"/>
        </a:xfrm>
      </p:grpSpPr>
      <p:sp>
        <p:nvSpPr>
          <p:cNvPr id="1051173" name="Google Shape;2692;p32"/>
          <p:cNvSpPr txBox="1"/>
          <p:nvPr>
            <p:ph type="title"/>
          </p:nvPr>
        </p:nvSpPr>
        <p:spPr>
          <a:xfrm>
            <a:off x="1068100" y="933450"/>
            <a:ext cx="7047300" cy="482400"/>
          </a:xfrm>
          <a:prstGeom prst="rect"/>
          <a:noFill/>
          <a:ln>
            <a:noFill/>
          </a:ln>
        </p:spPr>
        <p:txBody>
          <a:bodyPr anchor="t" anchorCtr="0" bIns="91425" lIns="91425" rIns="91425" spcFirstLastPara="1" tIns="91425" wrap="square">
            <a:noAutofit/>
          </a:bodyPr>
          <a:lstStyle>
            <a:lvl1pPr algn="ctr" lvl="0"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algn="ctr" lvl="1"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algn="ctr" lvl="2"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algn="ctr" lvl="3"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algn="ctr" lvl="4"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algn="ctr" lvl="5"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algn="ctr" lvl="6"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algn="ctr" lvl="7"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algn="ctr" lvl="8"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1051174" name="Google Shape;2693;p32"/>
          <p:cNvSpPr txBox="1"/>
          <p:nvPr>
            <p:ph type="body" idx="1"/>
          </p:nvPr>
        </p:nvSpPr>
        <p:spPr>
          <a:xfrm>
            <a:off x="1068100" y="1695450"/>
            <a:ext cx="7047300" cy="2502000"/>
          </a:xfrm>
          <a:prstGeom prst="rect"/>
          <a:noFill/>
          <a:ln>
            <a:noFill/>
          </a:ln>
        </p:spPr>
        <p:txBody>
          <a:bodyPr anchor="t" anchorCtr="0" bIns="91425" lIns="91425" rIns="91425" spcFirstLastPara="1" tIns="91425" wrap="square">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hlink="hlink" folHlink="folHlink"/>
  <p:sldLayoutIdLst>
    <p:sldLayoutId id="2147483680" r:id="rId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4" name="Shape 2698"/>
        <p:cNvGrpSpPr/>
        <p:nvPr/>
      </p:nvGrpSpPr>
      <p:grpSpPr>
        <a:xfrm>
          <a:off x="0" y="0"/>
          <a:ext cx="0" cy="0"/>
          <a:chOff x="0" y="0"/>
          <a:chExt cx="0" cy="0"/>
        </a:xfrm>
      </p:grpSpPr>
      <p:sp>
        <p:nvSpPr>
          <p:cNvPr id="1048661" name="Google Shape;2699;p34"/>
          <p:cNvSpPr/>
          <p:nvPr/>
        </p:nvSpPr>
        <p:spPr>
          <a:xfrm rot="3599982">
            <a:off x="6531639" y="-461262"/>
            <a:ext cx="7613" cy="10468"/>
          </a:xfrm>
          <a:custGeom>
            <a:avLst/>
            <a:ahLst/>
            <a:rect l="l" t="t" r="r" b="b"/>
            <a:pathLst>
              <a:path w="160" h="220" extrusionOk="0">
                <a:moveTo>
                  <a:pt x="160" y="0"/>
                </a:moveTo>
                <a:lnTo>
                  <a:pt x="160" y="0"/>
                </a:lnTo>
                <a:cubicBezTo>
                  <a:pt x="0" y="219"/>
                  <a:pt x="120" y="160"/>
                  <a:pt x="140" y="219"/>
                </a:cubicBezTo>
                <a:lnTo>
                  <a:pt x="160" y="0"/>
                </a:ln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62" name="Google Shape;2700;p34"/>
          <p:cNvSpPr/>
          <p:nvPr/>
        </p:nvSpPr>
        <p:spPr>
          <a:xfrm rot="3599982">
            <a:off x="6759282" y="-286817"/>
            <a:ext cx="1951" cy="999"/>
          </a:xfrm>
          <a:custGeom>
            <a:avLst/>
            <a:ahLst/>
            <a:rect l="l" t="t" r="r" b="b"/>
            <a:pathLst>
              <a:path w="41" h="21" extrusionOk="0">
                <a:moveTo>
                  <a:pt x="1" y="1"/>
                </a:moveTo>
                <a:cubicBezTo>
                  <a:pt x="1" y="1"/>
                  <a:pt x="1" y="21"/>
                  <a:pt x="1" y="21"/>
                </a:cubicBezTo>
                <a:cubicBezTo>
                  <a:pt x="41" y="1"/>
                  <a:pt x="41" y="1"/>
                  <a:pt x="1"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63" name="Google Shape;2701;p34"/>
          <p:cNvSpPr/>
          <p:nvPr/>
        </p:nvSpPr>
        <p:spPr>
          <a:xfrm rot="3599982">
            <a:off x="6992440" y="-378235"/>
            <a:ext cx="3045" cy="4901"/>
          </a:xfrm>
          <a:custGeom>
            <a:avLst/>
            <a:ahLst/>
            <a:rect l="l" t="t" r="r" b="b"/>
            <a:pathLst>
              <a:path w="64" h="103" extrusionOk="0">
                <a:moveTo>
                  <a:pt x="60" y="1"/>
                </a:moveTo>
                <a:cubicBezTo>
                  <a:pt x="56" y="1"/>
                  <a:pt x="35" y="45"/>
                  <a:pt x="1" y="103"/>
                </a:cubicBezTo>
                <a:cubicBezTo>
                  <a:pt x="20" y="83"/>
                  <a:pt x="20" y="83"/>
                  <a:pt x="40" y="83"/>
                </a:cubicBezTo>
                <a:cubicBezTo>
                  <a:pt x="57" y="24"/>
                  <a:pt x="63" y="1"/>
                  <a:pt x="60"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64" name="Google Shape;2702;p34"/>
          <p:cNvSpPr/>
          <p:nvPr/>
        </p:nvSpPr>
        <p:spPr>
          <a:xfrm rot="3599982">
            <a:off x="6845545" y="-416022"/>
            <a:ext cx="999" cy="1903"/>
          </a:xfrm>
          <a:custGeom>
            <a:avLst/>
            <a:ahLst/>
            <a:rect l="l" t="t" r="r" b="b"/>
            <a:pathLst>
              <a:path w="21" h="40" extrusionOk="0">
                <a:moveTo>
                  <a:pt x="20" y="0"/>
                </a:moveTo>
                <a:lnTo>
                  <a:pt x="20" y="0"/>
                </a:lnTo>
                <a:cubicBezTo>
                  <a:pt x="20" y="20"/>
                  <a:pt x="0" y="40"/>
                  <a:pt x="0" y="40"/>
                </a:cubicBezTo>
                <a:cubicBezTo>
                  <a:pt x="20" y="20"/>
                  <a:pt x="20" y="20"/>
                  <a:pt x="20"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65" name="Google Shape;2703;p34"/>
          <p:cNvSpPr/>
          <p:nvPr/>
        </p:nvSpPr>
        <p:spPr>
          <a:xfrm rot="3599982">
            <a:off x="6531676" y="-450822"/>
            <a:ext cx="999" cy="999"/>
          </a:xfrm>
          <a:custGeom>
            <a:avLst/>
            <a:ahLst/>
            <a:rect l="l" t="t" r="r" b="b"/>
            <a:pathLst>
              <a:path w="21" h="21" extrusionOk="0">
                <a:moveTo>
                  <a:pt x="1" y="0"/>
                </a:moveTo>
                <a:lnTo>
                  <a:pt x="1" y="20"/>
                </a:lnTo>
                <a:lnTo>
                  <a:pt x="21" y="20"/>
                </a:lnTo>
                <a:cubicBezTo>
                  <a:pt x="21" y="0"/>
                  <a:pt x="21" y="0"/>
                  <a:pt x="1"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66" name="Google Shape;2704;p34"/>
          <p:cNvSpPr/>
          <p:nvPr/>
        </p:nvSpPr>
        <p:spPr>
          <a:xfrm rot="3599982">
            <a:off x="6660619" y="-281384"/>
            <a:ext cx="8564" cy="5139"/>
          </a:xfrm>
          <a:custGeom>
            <a:avLst/>
            <a:ahLst/>
            <a:rect l="l" t="t" r="r" b="b"/>
            <a:pathLst>
              <a:path w="180" h="108" extrusionOk="0">
                <a:moveTo>
                  <a:pt x="180" y="1"/>
                </a:moveTo>
                <a:lnTo>
                  <a:pt x="180" y="1"/>
                </a:lnTo>
                <a:cubicBezTo>
                  <a:pt x="100" y="60"/>
                  <a:pt x="40" y="80"/>
                  <a:pt x="1" y="100"/>
                </a:cubicBezTo>
                <a:cubicBezTo>
                  <a:pt x="5" y="105"/>
                  <a:pt x="12" y="107"/>
                  <a:pt x="20" y="107"/>
                </a:cubicBezTo>
                <a:cubicBezTo>
                  <a:pt x="49" y="107"/>
                  <a:pt x="103" y="78"/>
                  <a:pt x="180"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67" name="Google Shape;2705;p34"/>
          <p:cNvSpPr/>
          <p:nvPr/>
        </p:nvSpPr>
        <p:spPr>
          <a:xfrm rot="3599982">
            <a:off x="7112092" y="-234514"/>
            <a:ext cx="11419" cy="10468"/>
          </a:xfrm>
          <a:custGeom>
            <a:avLst/>
            <a:ahLst/>
            <a:rect l="l" t="t" r="r" b="b"/>
            <a:pathLst>
              <a:path w="240" h="220" extrusionOk="0">
                <a:moveTo>
                  <a:pt x="239" y="0"/>
                </a:moveTo>
                <a:lnTo>
                  <a:pt x="159" y="60"/>
                </a:lnTo>
                <a:lnTo>
                  <a:pt x="0" y="219"/>
                </a:lnTo>
                <a:lnTo>
                  <a:pt x="0" y="219"/>
                </a:lnTo>
                <a:lnTo>
                  <a:pt x="239" y="0"/>
                </a:ln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68" name="Google Shape;2706;p34"/>
          <p:cNvSpPr/>
          <p:nvPr/>
        </p:nvSpPr>
        <p:spPr>
          <a:xfrm rot="3599982">
            <a:off x="6942150" y="-252139"/>
            <a:ext cx="8564" cy="8564"/>
          </a:xfrm>
          <a:custGeom>
            <a:avLst/>
            <a:ahLst/>
            <a:rect l="l" t="t" r="r" b="b"/>
            <a:pathLst>
              <a:path w="180" h="180" extrusionOk="0">
                <a:moveTo>
                  <a:pt x="179" y="1"/>
                </a:moveTo>
                <a:lnTo>
                  <a:pt x="179" y="1"/>
                </a:lnTo>
                <a:cubicBezTo>
                  <a:pt x="100" y="61"/>
                  <a:pt x="60" y="61"/>
                  <a:pt x="0" y="61"/>
                </a:cubicBezTo>
                <a:lnTo>
                  <a:pt x="120" y="180"/>
                </a:lnTo>
                <a:lnTo>
                  <a:pt x="179" y="1"/>
                </a:ln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69" name="Google Shape;2707;p34"/>
          <p:cNvSpPr/>
          <p:nvPr/>
        </p:nvSpPr>
        <p:spPr>
          <a:xfrm rot="3599982">
            <a:off x="6892432" y="-257988"/>
            <a:ext cx="12133" cy="17319"/>
          </a:xfrm>
          <a:custGeom>
            <a:avLst/>
            <a:ahLst/>
            <a:rect l="l" t="t" r="r" b="b"/>
            <a:pathLst>
              <a:path w="255" h="364" extrusionOk="0">
                <a:moveTo>
                  <a:pt x="222" y="0"/>
                </a:moveTo>
                <a:cubicBezTo>
                  <a:pt x="210" y="0"/>
                  <a:pt x="177" y="25"/>
                  <a:pt x="111" y="91"/>
                </a:cubicBezTo>
                <a:cubicBezTo>
                  <a:pt x="125" y="133"/>
                  <a:pt x="1" y="363"/>
                  <a:pt x="23" y="363"/>
                </a:cubicBezTo>
                <a:cubicBezTo>
                  <a:pt x="33" y="363"/>
                  <a:pt x="68" y="323"/>
                  <a:pt x="150" y="211"/>
                </a:cubicBezTo>
                <a:cubicBezTo>
                  <a:pt x="150" y="168"/>
                  <a:pt x="254" y="0"/>
                  <a:pt x="222"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0" name="Google Shape;2708;p34"/>
          <p:cNvSpPr/>
          <p:nvPr/>
        </p:nvSpPr>
        <p:spPr>
          <a:xfrm rot="3599982">
            <a:off x="6412561" y="-475900"/>
            <a:ext cx="15178" cy="13275"/>
          </a:xfrm>
          <a:custGeom>
            <a:avLst/>
            <a:ahLst/>
            <a:rect l="l" t="t" r="r" b="b"/>
            <a:pathLst>
              <a:path w="319" h="279" extrusionOk="0">
                <a:moveTo>
                  <a:pt x="160" y="0"/>
                </a:moveTo>
                <a:cubicBezTo>
                  <a:pt x="100" y="80"/>
                  <a:pt x="40" y="199"/>
                  <a:pt x="0" y="279"/>
                </a:cubicBezTo>
                <a:cubicBezTo>
                  <a:pt x="140" y="100"/>
                  <a:pt x="319" y="80"/>
                  <a:pt x="160"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1" name="Google Shape;2709;p34"/>
          <p:cNvSpPr/>
          <p:nvPr/>
        </p:nvSpPr>
        <p:spPr>
          <a:xfrm rot="3599982">
            <a:off x="6476240" y="-484414"/>
            <a:ext cx="999" cy="999"/>
          </a:xfrm>
          <a:custGeom>
            <a:avLst/>
            <a:ahLst/>
            <a:rect l="l" t="t" r="r" b="b"/>
            <a:pathLst>
              <a:path w="21" h="21" extrusionOk="0">
                <a:moveTo>
                  <a:pt x="1" y="1"/>
                </a:moveTo>
                <a:lnTo>
                  <a:pt x="1" y="21"/>
                </a:lnTo>
                <a:lnTo>
                  <a:pt x="21" y="1"/>
                </a:ln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2" name="Google Shape;2710;p34"/>
          <p:cNvSpPr/>
          <p:nvPr/>
        </p:nvSpPr>
        <p:spPr>
          <a:xfrm rot="3599982">
            <a:off x="6416406" y="-490678"/>
            <a:ext cx="9516" cy="6661"/>
          </a:xfrm>
          <a:custGeom>
            <a:avLst/>
            <a:ahLst/>
            <a:rect l="l" t="t" r="r" b="b"/>
            <a:pathLst>
              <a:path w="200" h="140" extrusionOk="0">
                <a:moveTo>
                  <a:pt x="200" y="0"/>
                </a:moveTo>
                <a:lnTo>
                  <a:pt x="200" y="0"/>
                </a:lnTo>
                <a:cubicBezTo>
                  <a:pt x="140" y="40"/>
                  <a:pt x="80" y="80"/>
                  <a:pt x="1" y="139"/>
                </a:cubicBezTo>
                <a:cubicBezTo>
                  <a:pt x="80" y="100"/>
                  <a:pt x="200" y="20"/>
                  <a:pt x="200"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3" name="Google Shape;2711;p34"/>
          <p:cNvSpPr/>
          <p:nvPr/>
        </p:nvSpPr>
        <p:spPr>
          <a:xfrm rot="3599982">
            <a:off x="6449170" y="-499092"/>
            <a:ext cx="21791" cy="25598"/>
          </a:xfrm>
          <a:custGeom>
            <a:avLst/>
            <a:ahLst/>
            <a:rect l="l" t="t" r="r" b="b"/>
            <a:pathLst>
              <a:path w="458" h="538" extrusionOk="0">
                <a:moveTo>
                  <a:pt x="438" y="1"/>
                </a:moveTo>
                <a:lnTo>
                  <a:pt x="60" y="478"/>
                </a:lnTo>
                <a:lnTo>
                  <a:pt x="80" y="419"/>
                </a:lnTo>
                <a:lnTo>
                  <a:pt x="0" y="538"/>
                </a:lnTo>
                <a:cubicBezTo>
                  <a:pt x="100" y="438"/>
                  <a:pt x="199" y="379"/>
                  <a:pt x="378" y="279"/>
                </a:cubicBezTo>
                <a:cubicBezTo>
                  <a:pt x="458" y="80"/>
                  <a:pt x="458" y="41"/>
                  <a:pt x="438"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4" name="Google Shape;2712;p34"/>
          <p:cNvSpPr/>
          <p:nvPr/>
        </p:nvSpPr>
        <p:spPr>
          <a:xfrm rot="3599982">
            <a:off x="6405738" y="-511171"/>
            <a:ext cx="31307" cy="33211"/>
          </a:xfrm>
          <a:custGeom>
            <a:avLst/>
            <a:ahLst/>
            <a:rect l="l" t="t" r="r" b="b"/>
            <a:pathLst>
              <a:path w="658" h="698" extrusionOk="0">
                <a:moveTo>
                  <a:pt x="657" y="1"/>
                </a:moveTo>
                <a:lnTo>
                  <a:pt x="657" y="1"/>
                </a:lnTo>
                <a:cubicBezTo>
                  <a:pt x="578" y="81"/>
                  <a:pt x="478" y="200"/>
                  <a:pt x="319" y="439"/>
                </a:cubicBezTo>
                <a:cubicBezTo>
                  <a:pt x="357" y="401"/>
                  <a:pt x="375" y="387"/>
                  <a:pt x="381" y="387"/>
                </a:cubicBezTo>
                <a:cubicBezTo>
                  <a:pt x="394" y="387"/>
                  <a:pt x="353" y="451"/>
                  <a:pt x="339" y="478"/>
                </a:cubicBezTo>
                <a:cubicBezTo>
                  <a:pt x="339" y="478"/>
                  <a:pt x="319" y="459"/>
                  <a:pt x="319" y="439"/>
                </a:cubicBezTo>
                <a:cubicBezTo>
                  <a:pt x="302" y="300"/>
                  <a:pt x="405" y="86"/>
                  <a:pt x="287" y="86"/>
                </a:cubicBezTo>
                <a:cubicBezTo>
                  <a:pt x="270" y="86"/>
                  <a:pt x="248" y="90"/>
                  <a:pt x="220" y="100"/>
                </a:cubicBezTo>
                <a:cubicBezTo>
                  <a:pt x="1" y="379"/>
                  <a:pt x="140" y="359"/>
                  <a:pt x="60" y="558"/>
                </a:cubicBezTo>
                <a:cubicBezTo>
                  <a:pt x="153" y="419"/>
                  <a:pt x="187" y="374"/>
                  <a:pt x="195" y="374"/>
                </a:cubicBezTo>
                <a:cubicBezTo>
                  <a:pt x="210" y="374"/>
                  <a:pt x="147" y="512"/>
                  <a:pt x="192" y="512"/>
                </a:cubicBezTo>
                <a:cubicBezTo>
                  <a:pt x="209" y="512"/>
                  <a:pt x="241" y="493"/>
                  <a:pt x="299" y="439"/>
                </a:cubicBezTo>
                <a:lnTo>
                  <a:pt x="299" y="439"/>
                </a:lnTo>
                <a:cubicBezTo>
                  <a:pt x="259" y="538"/>
                  <a:pt x="200" y="618"/>
                  <a:pt x="140" y="697"/>
                </a:cubicBezTo>
                <a:cubicBezTo>
                  <a:pt x="220" y="618"/>
                  <a:pt x="299" y="558"/>
                  <a:pt x="359" y="498"/>
                </a:cubicBezTo>
                <a:lnTo>
                  <a:pt x="657" y="1"/>
                </a:ln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5" name="Google Shape;2713;p34"/>
          <p:cNvSpPr/>
          <p:nvPr/>
        </p:nvSpPr>
        <p:spPr>
          <a:xfrm rot="3599982">
            <a:off x="6480543" y="-487433"/>
            <a:ext cx="4758" cy="15225"/>
          </a:xfrm>
          <a:custGeom>
            <a:avLst/>
            <a:ahLst/>
            <a:rect l="l" t="t" r="r" b="b"/>
            <a:pathLst>
              <a:path w="100" h="320" extrusionOk="0">
                <a:moveTo>
                  <a:pt x="100" y="1"/>
                </a:moveTo>
                <a:lnTo>
                  <a:pt x="0" y="200"/>
                </a:lnTo>
                <a:lnTo>
                  <a:pt x="60" y="319"/>
                </a:lnTo>
                <a:lnTo>
                  <a:pt x="100" y="1"/>
                </a:ln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6" name="Google Shape;2714;p34"/>
          <p:cNvSpPr/>
          <p:nvPr/>
        </p:nvSpPr>
        <p:spPr>
          <a:xfrm rot="3599982">
            <a:off x="6508541" y="-479224"/>
            <a:ext cx="5710" cy="8564"/>
          </a:xfrm>
          <a:custGeom>
            <a:avLst/>
            <a:ahLst/>
            <a:rect l="l" t="t" r="r" b="b"/>
            <a:pathLst>
              <a:path w="120" h="180" extrusionOk="0">
                <a:moveTo>
                  <a:pt x="120" y="0"/>
                </a:moveTo>
                <a:lnTo>
                  <a:pt x="1" y="100"/>
                </a:lnTo>
                <a:lnTo>
                  <a:pt x="80" y="179"/>
                </a:lnTo>
                <a:lnTo>
                  <a:pt x="120" y="0"/>
                </a:ln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7" name="Google Shape;2715;p34"/>
          <p:cNvSpPr/>
          <p:nvPr/>
        </p:nvSpPr>
        <p:spPr>
          <a:xfrm rot="3599982">
            <a:off x="6817266" y="-440356"/>
            <a:ext cx="18033" cy="14274"/>
          </a:xfrm>
          <a:custGeom>
            <a:avLst/>
            <a:ahLst/>
            <a:rect l="l" t="t" r="r" b="b"/>
            <a:pathLst>
              <a:path w="379" h="300" extrusionOk="0">
                <a:moveTo>
                  <a:pt x="379" y="1"/>
                </a:moveTo>
                <a:lnTo>
                  <a:pt x="379" y="1"/>
                </a:lnTo>
                <a:cubicBezTo>
                  <a:pt x="200" y="120"/>
                  <a:pt x="1" y="200"/>
                  <a:pt x="41" y="299"/>
                </a:cubicBezTo>
                <a:cubicBezTo>
                  <a:pt x="200" y="200"/>
                  <a:pt x="299" y="81"/>
                  <a:pt x="379"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8" name="Google Shape;2716;p34"/>
          <p:cNvSpPr/>
          <p:nvPr/>
        </p:nvSpPr>
        <p:spPr>
          <a:xfrm rot="3599982">
            <a:off x="6841712" y="-437320"/>
            <a:ext cx="15225" cy="19888"/>
          </a:xfrm>
          <a:custGeom>
            <a:avLst/>
            <a:ahLst/>
            <a:rect l="l" t="t" r="r" b="b"/>
            <a:pathLst>
              <a:path w="320" h="418" extrusionOk="0">
                <a:moveTo>
                  <a:pt x="319" y="0"/>
                </a:moveTo>
                <a:cubicBezTo>
                  <a:pt x="299" y="20"/>
                  <a:pt x="280" y="40"/>
                  <a:pt x="240" y="60"/>
                </a:cubicBezTo>
                <a:cubicBezTo>
                  <a:pt x="180" y="179"/>
                  <a:pt x="100" y="299"/>
                  <a:pt x="1" y="418"/>
                </a:cubicBezTo>
                <a:cubicBezTo>
                  <a:pt x="140" y="318"/>
                  <a:pt x="280" y="199"/>
                  <a:pt x="319"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9" name="Google Shape;2717;p34"/>
          <p:cNvSpPr/>
          <p:nvPr/>
        </p:nvSpPr>
        <p:spPr>
          <a:xfrm rot="3599982">
            <a:off x="6627397" y="-459563"/>
            <a:ext cx="1808" cy="2807"/>
          </a:xfrm>
          <a:custGeom>
            <a:avLst/>
            <a:ahLst/>
            <a:rect l="l" t="t" r="r" b="b"/>
            <a:pathLst>
              <a:path w="38" h="59" extrusionOk="0">
                <a:moveTo>
                  <a:pt x="37" y="1"/>
                </a:moveTo>
                <a:cubicBezTo>
                  <a:pt x="8" y="44"/>
                  <a:pt x="0" y="59"/>
                  <a:pt x="2" y="59"/>
                </a:cubicBezTo>
                <a:cubicBezTo>
                  <a:pt x="5" y="59"/>
                  <a:pt x="37" y="14"/>
                  <a:pt x="37"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0" name="Google Shape;2718;p34"/>
          <p:cNvSpPr/>
          <p:nvPr/>
        </p:nvSpPr>
        <p:spPr>
          <a:xfrm rot="3599982">
            <a:off x="6603706" y="-486395"/>
            <a:ext cx="48" cy="3806"/>
          </a:xfrm>
          <a:custGeom>
            <a:avLst/>
            <a:ahLst/>
            <a:rect l="l" t="t" r="r" b="b"/>
            <a:pathLst>
              <a:path w="1" h="80" extrusionOk="0">
                <a:moveTo>
                  <a:pt x="0" y="80"/>
                </a:moveTo>
                <a:cubicBezTo>
                  <a:pt x="0" y="40"/>
                  <a:pt x="0" y="20"/>
                  <a:pt x="0" y="0"/>
                </a:cubicBezTo>
                <a:cubicBezTo>
                  <a:pt x="0" y="20"/>
                  <a:pt x="0" y="60"/>
                  <a:pt x="0" y="8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1" name="Google Shape;2719;p34"/>
          <p:cNvSpPr/>
          <p:nvPr/>
        </p:nvSpPr>
        <p:spPr>
          <a:xfrm rot="3599982">
            <a:off x="6621556" y="-462533"/>
            <a:ext cx="6709" cy="4806"/>
          </a:xfrm>
          <a:custGeom>
            <a:avLst/>
            <a:ahLst/>
            <a:rect l="l" t="t" r="r" b="b"/>
            <a:pathLst>
              <a:path w="141" h="101" extrusionOk="0">
                <a:moveTo>
                  <a:pt x="140" y="1"/>
                </a:moveTo>
                <a:cubicBezTo>
                  <a:pt x="100" y="1"/>
                  <a:pt x="61" y="41"/>
                  <a:pt x="1" y="100"/>
                </a:cubicBezTo>
                <a:cubicBezTo>
                  <a:pt x="41" y="80"/>
                  <a:pt x="81" y="41"/>
                  <a:pt x="140"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2" name="Google Shape;2720;p34"/>
          <p:cNvSpPr/>
          <p:nvPr/>
        </p:nvSpPr>
        <p:spPr>
          <a:xfrm rot="3599982">
            <a:off x="6616926" y="-461694"/>
            <a:ext cx="3806" cy="4710"/>
          </a:xfrm>
          <a:custGeom>
            <a:avLst/>
            <a:ahLst/>
            <a:rect l="l" t="t" r="r" b="b"/>
            <a:pathLst>
              <a:path w="80" h="99" extrusionOk="0">
                <a:moveTo>
                  <a:pt x="80" y="0"/>
                </a:moveTo>
                <a:lnTo>
                  <a:pt x="80" y="0"/>
                </a:lnTo>
                <a:cubicBezTo>
                  <a:pt x="40" y="40"/>
                  <a:pt x="20" y="60"/>
                  <a:pt x="0" y="80"/>
                </a:cubicBezTo>
                <a:cubicBezTo>
                  <a:pt x="0" y="92"/>
                  <a:pt x="2" y="99"/>
                  <a:pt x="7" y="99"/>
                </a:cubicBezTo>
                <a:cubicBezTo>
                  <a:pt x="17" y="99"/>
                  <a:pt x="39" y="68"/>
                  <a:pt x="80"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3" name="Google Shape;2721;p34"/>
          <p:cNvSpPr/>
          <p:nvPr/>
        </p:nvSpPr>
        <p:spPr>
          <a:xfrm rot="3599982">
            <a:off x="6630608" y="-461917"/>
            <a:ext cx="6566" cy="8422"/>
          </a:xfrm>
          <a:custGeom>
            <a:avLst/>
            <a:ahLst/>
            <a:rect l="l" t="t" r="r" b="b"/>
            <a:pathLst>
              <a:path w="138" h="177" extrusionOk="0">
                <a:moveTo>
                  <a:pt x="138" y="0"/>
                </a:moveTo>
                <a:lnTo>
                  <a:pt x="138" y="0"/>
                </a:lnTo>
                <a:cubicBezTo>
                  <a:pt x="79" y="78"/>
                  <a:pt x="40" y="118"/>
                  <a:pt x="0" y="177"/>
                </a:cubicBezTo>
                <a:cubicBezTo>
                  <a:pt x="20" y="157"/>
                  <a:pt x="20" y="157"/>
                  <a:pt x="20" y="157"/>
                </a:cubicBezTo>
                <a:cubicBezTo>
                  <a:pt x="40" y="118"/>
                  <a:pt x="79" y="78"/>
                  <a:pt x="138"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4" name="Google Shape;2722;p34"/>
          <p:cNvSpPr/>
          <p:nvPr/>
        </p:nvSpPr>
        <p:spPr>
          <a:xfrm rot="3599982">
            <a:off x="6563926" y="-465023"/>
            <a:ext cx="999" cy="952"/>
          </a:xfrm>
          <a:custGeom>
            <a:avLst/>
            <a:ahLst/>
            <a:rect l="l" t="t" r="r" b="b"/>
            <a:pathLst>
              <a:path w="21" h="20" extrusionOk="0">
                <a:moveTo>
                  <a:pt x="20" y="0"/>
                </a:moveTo>
                <a:lnTo>
                  <a:pt x="0" y="20"/>
                </a:lnTo>
                <a:cubicBezTo>
                  <a:pt x="20" y="0"/>
                  <a:pt x="20" y="0"/>
                  <a:pt x="20"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5" name="Google Shape;2723;p34"/>
          <p:cNvSpPr/>
          <p:nvPr/>
        </p:nvSpPr>
        <p:spPr>
          <a:xfrm rot="3599982">
            <a:off x="6566161" y="-471286"/>
            <a:ext cx="9516" cy="11419"/>
          </a:xfrm>
          <a:custGeom>
            <a:avLst/>
            <a:ahLst/>
            <a:rect l="l" t="t" r="r" b="b"/>
            <a:pathLst>
              <a:path w="200" h="240" extrusionOk="0">
                <a:moveTo>
                  <a:pt x="200" y="0"/>
                </a:moveTo>
                <a:cubicBezTo>
                  <a:pt x="120" y="120"/>
                  <a:pt x="60" y="140"/>
                  <a:pt x="1" y="179"/>
                </a:cubicBezTo>
                <a:cubicBezTo>
                  <a:pt x="20" y="199"/>
                  <a:pt x="80" y="199"/>
                  <a:pt x="60" y="239"/>
                </a:cubicBezTo>
                <a:lnTo>
                  <a:pt x="200" y="0"/>
                </a:ln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6" name="Google Shape;2724;p34"/>
          <p:cNvSpPr/>
          <p:nvPr/>
        </p:nvSpPr>
        <p:spPr>
          <a:xfrm rot="3599982">
            <a:off x="6537576" y="-495988"/>
            <a:ext cx="13275" cy="15130"/>
          </a:xfrm>
          <a:custGeom>
            <a:avLst/>
            <a:ahLst/>
            <a:rect l="l" t="t" r="r" b="b"/>
            <a:pathLst>
              <a:path w="279" h="318" extrusionOk="0">
                <a:moveTo>
                  <a:pt x="12" y="272"/>
                </a:moveTo>
                <a:cubicBezTo>
                  <a:pt x="0" y="277"/>
                  <a:pt x="0" y="291"/>
                  <a:pt x="0" y="291"/>
                </a:cubicBezTo>
                <a:cubicBezTo>
                  <a:pt x="4" y="285"/>
                  <a:pt x="8" y="279"/>
                  <a:pt x="12" y="272"/>
                </a:cubicBezTo>
                <a:close/>
                <a:moveTo>
                  <a:pt x="240" y="0"/>
                </a:moveTo>
                <a:cubicBezTo>
                  <a:pt x="161" y="0"/>
                  <a:pt x="93" y="140"/>
                  <a:pt x="12" y="272"/>
                </a:cubicBezTo>
                <a:lnTo>
                  <a:pt x="12" y="272"/>
                </a:lnTo>
                <a:cubicBezTo>
                  <a:pt x="14" y="271"/>
                  <a:pt x="17" y="271"/>
                  <a:pt x="20" y="271"/>
                </a:cubicBezTo>
                <a:cubicBezTo>
                  <a:pt x="39" y="303"/>
                  <a:pt x="57" y="317"/>
                  <a:pt x="76" y="317"/>
                </a:cubicBezTo>
                <a:cubicBezTo>
                  <a:pt x="138" y="317"/>
                  <a:pt x="203" y="165"/>
                  <a:pt x="279" y="12"/>
                </a:cubicBezTo>
                <a:cubicBezTo>
                  <a:pt x="266" y="4"/>
                  <a:pt x="252" y="0"/>
                  <a:pt x="240"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7" name="Google Shape;2725;p34"/>
          <p:cNvSpPr/>
          <p:nvPr/>
        </p:nvSpPr>
        <p:spPr>
          <a:xfrm rot="3599982">
            <a:off x="6525012" y="-496276"/>
            <a:ext cx="5710" cy="8374"/>
          </a:xfrm>
          <a:custGeom>
            <a:avLst/>
            <a:ahLst/>
            <a:rect l="l" t="t" r="r" b="b"/>
            <a:pathLst>
              <a:path w="120" h="176" extrusionOk="0">
                <a:moveTo>
                  <a:pt x="120" y="1"/>
                </a:moveTo>
                <a:cubicBezTo>
                  <a:pt x="80" y="60"/>
                  <a:pt x="60" y="120"/>
                  <a:pt x="0" y="160"/>
                </a:cubicBezTo>
                <a:cubicBezTo>
                  <a:pt x="8" y="171"/>
                  <a:pt x="14" y="176"/>
                  <a:pt x="21" y="176"/>
                </a:cubicBezTo>
                <a:cubicBezTo>
                  <a:pt x="49" y="176"/>
                  <a:pt x="71" y="82"/>
                  <a:pt x="120"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8" name="Google Shape;2726;p34"/>
          <p:cNvSpPr/>
          <p:nvPr/>
        </p:nvSpPr>
        <p:spPr>
          <a:xfrm rot="3599982">
            <a:off x="6645653" y="-464577"/>
            <a:ext cx="12276" cy="14940"/>
          </a:xfrm>
          <a:custGeom>
            <a:avLst/>
            <a:ahLst/>
            <a:rect l="l" t="t" r="r" b="b"/>
            <a:pathLst>
              <a:path w="258" h="314" extrusionOk="0">
                <a:moveTo>
                  <a:pt x="203" y="0"/>
                </a:moveTo>
                <a:cubicBezTo>
                  <a:pt x="183" y="0"/>
                  <a:pt x="145" y="40"/>
                  <a:pt x="80" y="147"/>
                </a:cubicBezTo>
                <a:cubicBezTo>
                  <a:pt x="0" y="207"/>
                  <a:pt x="160" y="266"/>
                  <a:pt x="100" y="286"/>
                </a:cubicBezTo>
                <a:cubicBezTo>
                  <a:pt x="104" y="305"/>
                  <a:pt x="111" y="314"/>
                  <a:pt x="118" y="314"/>
                </a:cubicBezTo>
                <a:cubicBezTo>
                  <a:pt x="164" y="314"/>
                  <a:pt x="257" y="0"/>
                  <a:pt x="203"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9" name="Google Shape;2727;p34"/>
          <p:cNvSpPr/>
          <p:nvPr/>
        </p:nvSpPr>
        <p:spPr>
          <a:xfrm rot="3599982">
            <a:off x="6548797" y="-505347"/>
            <a:ext cx="7660" cy="6661"/>
          </a:xfrm>
          <a:custGeom>
            <a:avLst/>
            <a:ahLst/>
            <a:rect l="l" t="t" r="r" b="b"/>
            <a:pathLst>
              <a:path w="161" h="140" extrusionOk="0">
                <a:moveTo>
                  <a:pt x="140" y="0"/>
                </a:moveTo>
                <a:lnTo>
                  <a:pt x="1" y="120"/>
                </a:lnTo>
                <a:lnTo>
                  <a:pt x="160" y="140"/>
                </a:lnTo>
                <a:lnTo>
                  <a:pt x="140" y="0"/>
                </a:ln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90" name="Google Shape;2728;p34"/>
          <p:cNvSpPr/>
          <p:nvPr/>
        </p:nvSpPr>
        <p:spPr>
          <a:xfrm rot="3599982">
            <a:off x="6608248" y="-496841"/>
            <a:ext cx="13322" cy="16129"/>
          </a:xfrm>
          <a:custGeom>
            <a:avLst/>
            <a:ahLst/>
            <a:rect l="l" t="t" r="r" b="b"/>
            <a:pathLst>
              <a:path w="280" h="339" extrusionOk="0">
                <a:moveTo>
                  <a:pt x="239" y="0"/>
                </a:moveTo>
                <a:lnTo>
                  <a:pt x="1" y="239"/>
                </a:lnTo>
                <a:cubicBezTo>
                  <a:pt x="20" y="259"/>
                  <a:pt x="20" y="298"/>
                  <a:pt x="1" y="338"/>
                </a:cubicBezTo>
                <a:cubicBezTo>
                  <a:pt x="120" y="179"/>
                  <a:pt x="279" y="20"/>
                  <a:pt x="239"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91" name="Google Shape;2729;p34"/>
          <p:cNvSpPr/>
          <p:nvPr/>
        </p:nvSpPr>
        <p:spPr>
          <a:xfrm rot="3599982">
            <a:off x="6594417" y="-496408"/>
            <a:ext cx="7613" cy="10468"/>
          </a:xfrm>
          <a:custGeom>
            <a:avLst/>
            <a:ahLst/>
            <a:rect l="l" t="t" r="r" b="b"/>
            <a:pathLst>
              <a:path w="160" h="220" extrusionOk="0">
                <a:moveTo>
                  <a:pt x="160" y="0"/>
                </a:moveTo>
                <a:lnTo>
                  <a:pt x="160" y="0"/>
                </a:lnTo>
                <a:cubicBezTo>
                  <a:pt x="80" y="80"/>
                  <a:pt x="20" y="159"/>
                  <a:pt x="0" y="219"/>
                </a:cubicBezTo>
                <a:cubicBezTo>
                  <a:pt x="40" y="179"/>
                  <a:pt x="120" y="80"/>
                  <a:pt x="160"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92" name="Google Shape;2730;p34"/>
          <p:cNvSpPr/>
          <p:nvPr/>
        </p:nvSpPr>
        <p:spPr>
          <a:xfrm rot="3599982">
            <a:off x="6791859" y="-472335"/>
            <a:ext cx="11895" cy="15463"/>
          </a:xfrm>
          <a:custGeom>
            <a:avLst/>
            <a:ahLst/>
            <a:rect l="l" t="t" r="r" b="b"/>
            <a:pathLst>
              <a:path w="250" h="325" extrusionOk="0">
                <a:moveTo>
                  <a:pt x="223" y="1"/>
                </a:moveTo>
                <a:cubicBezTo>
                  <a:pt x="189" y="1"/>
                  <a:pt x="134" y="56"/>
                  <a:pt x="91" y="143"/>
                </a:cubicBezTo>
                <a:cubicBezTo>
                  <a:pt x="54" y="217"/>
                  <a:pt x="0" y="325"/>
                  <a:pt x="39" y="325"/>
                </a:cubicBezTo>
                <a:cubicBezTo>
                  <a:pt x="43" y="325"/>
                  <a:pt x="46" y="324"/>
                  <a:pt x="51" y="322"/>
                </a:cubicBezTo>
                <a:lnTo>
                  <a:pt x="250" y="24"/>
                </a:lnTo>
                <a:cubicBezTo>
                  <a:pt x="245" y="8"/>
                  <a:pt x="235" y="1"/>
                  <a:pt x="223"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93" name="Google Shape;2731;p34"/>
          <p:cNvSpPr/>
          <p:nvPr/>
        </p:nvSpPr>
        <p:spPr>
          <a:xfrm rot="3599982">
            <a:off x="6659190" y="-247824"/>
            <a:ext cx="6661" cy="8564"/>
          </a:xfrm>
          <a:custGeom>
            <a:avLst/>
            <a:ahLst/>
            <a:rect l="l" t="t" r="r" b="b"/>
            <a:pathLst>
              <a:path w="140" h="180" extrusionOk="0">
                <a:moveTo>
                  <a:pt x="140" y="1"/>
                </a:moveTo>
                <a:cubicBezTo>
                  <a:pt x="0" y="160"/>
                  <a:pt x="100" y="140"/>
                  <a:pt x="140" y="180"/>
                </a:cubicBezTo>
                <a:lnTo>
                  <a:pt x="140" y="1"/>
                </a:ln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94" name="Google Shape;2732;p34"/>
          <p:cNvSpPr/>
          <p:nvPr/>
        </p:nvSpPr>
        <p:spPr>
          <a:xfrm rot="3599982">
            <a:off x="6855669" y="-51682"/>
            <a:ext cx="1903" cy="999"/>
          </a:xfrm>
          <a:custGeom>
            <a:avLst/>
            <a:ahLst/>
            <a:rect l="l" t="t" r="r" b="b"/>
            <a:pathLst>
              <a:path w="40" h="21" extrusionOk="0">
                <a:moveTo>
                  <a:pt x="0" y="0"/>
                </a:moveTo>
                <a:cubicBezTo>
                  <a:pt x="0" y="0"/>
                  <a:pt x="0" y="20"/>
                  <a:pt x="0" y="20"/>
                </a:cubicBezTo>
                <a:cubicBezTo>
                  <a:pt x="40" y="0"/>
                  <a:pt x="20" y="0"/>
                  <a:pt x="0"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95" name="Google Shape;2733;p34"/>
          <p:cNvSpPr/>
          <p:nvPr/>
        </p:nvSpPr>
        <p:spPr>
          <a:xfrm rot="3599982">
            <a:off x="7043861" y="-151778"/>
            <a:ext cx="2094" cy="3664"/>
          </a:xfrm>
          <a:custGeom>
            <a:avLst/>
            <a:ahLst/>
            <a:rect l="l" t="t" r="r" b="b"/>
            <a:pathLst>
              <a:path w="44" h="77" extrusionOk="0">
                <a:moveTo>
                  <a:pt x="41" y="1"/>
                </a:moveTo>
                <a:cubicBezTo>
                  <a:pt x="38" y="1"/>
                  <a:pt x="22" y="33"/>
                  <a:pt x="0" y="76"/>
                </a:cubicBezTo>
                <a:lnTo>
                  <a:pt x="20" y="76"/>
                </a:lnTo>
                <a:cubicBezTo>
                  <a:pt x="38" y="22"/>
                  <a:pt x="44" y="1"/>
                  <a:pt x="41"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96" name="Google Shape;2734;p34"/>
          <p:cNvSpPr/>
          <p:nvPr/>
        </p:nvSpPr>
        <p:spPr>
          <a:xfrm rot="3599982">
            <a:off x="6921084" y="-191582"/>
            <a:ext cx="1951" cy="1903"/>
          </a:xfrm>
          <a:custGeom>
            <a:avLst/>
            <a:ahLst/>
            <a:rect l="l" t="t" r="r" b="b"/>
            <a:pathLst>
              <a:path w="41" h="40" extrusionOk="0">
                <a:moveTo>
                  <a:pt x="41" y="0"/>
                </a:moveTo>
                <a:cubicBezTo>
                  <a:pt x="21" y="0"/>
                  <a:pt x="1" y="20"/>
                  <a:pt x="1" y="40"/>
                </a:cubicBezTo>
                <a:cubicBezTo>
                  <a:pt x="21" y="20"/>
                  <a:pt x="21" y="0"/>
                  <a:pt x="41"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97" name="Google Shape;2735;p34"/>
          <p:cNvSpPr/>
          <p:nvPr/>
        </p:nvSpPr>
        <p:spPr>
          <a:xfrm rot="3599982">
            <a:off x="6659638" y="-239048"/>
            <a:ext cx="48" cy="1951"/>
          </a:xfrm>
          <a:custGeom>
            <a:avLst/>
            <a:ahLst/>
            <a:rect l="l" t="t" r="r" b="b"/>
            <a:pathLst>
              <a:path w="1" h="41" extrusionOk="0">
                <a:moveTo>
                  <a:pt x="1" y="41"/>
                </a:moveTo>
                <a:lnTo>
                  <a:pt x="1" y="21"/>
                </a:lnTo>
                <a:cubicBezTo>
                  <a:pt x="1" y="21"/>
                  <a:pt x="1" y="1"/>
                  <a:pt x="1"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98" name="Google Shape;2736;p34"/>
          <p:cNvSpPr/>
          <p:nvPr/>
        </p:nvSpPr>
        <p:spPr>
          <a:xfrm rot="3599982">
            <a:off x="6771533" y="-45936"/>
            <a:ext cx="6661" cy="4139"/>
          </a:xfrm>
          <a:custGeom>
            <a:avLst/>
            <a:ahLst/>
            <a:rect l="l" t="t" r="r" b="b"/>
            <a:pathLst>
              <a:path w="140" h="87" extrusionOk="0">
                <a:moveTo>
                  <a:pt x="139" y="0"/>
                </a:moveTo>
                <a:lnTo>
                  <a:pt x="139" y="0"/>
                </a:lnTo>
                <a:cubicBezTo>
                  <a:pt x="80" y="40"/>
                  <a:pt x="40" y="60"/>
                  <a:pt x="0" y="80"/>
                </a:cubicBezTo>
                <a:cubicBezTo>
                  <a:pt x="5" y="84"/>
                  <a:pt x="11" y="87"/>
                  <a:pt x="18" y="87"/>
                </a:cubicBezTo>
                <a:cubicBezTo>
                  <a:pt x="41" y="87"/>
                  <a:pt x="79" y="61"/>
                  <a:pt x="139" y="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99" name="Google Shape;2737;p34"/>
          <p:cNvSpPr/>
          <p:nvPr/>
        </p:nvSpPr>
        <p:spPr>
          <a:xfrm rot="3599982">
            <a:off x="7153366" y="-3454"/>
            <a:ext cx="10420" cy="9516"/>
          </a:xfrm>
          <a:custGeom>
            <a:avLst/>
            <a:ahLst/>
            <a:rect l="l" t="t" r="r" b="b"/>
            <a:pathLst>
              <a:path w="219" h="200" extrusionOk="0">
                <a:moveTo>
                  <a:pt x="219" y="0"/>
                </a:moveTo>
                <a:lnTo>
                  <a:pt x="139" y="40"/>
                </a:lnTo>
                <a:lnTo>
                  <a:pt x="0" y="199"/>
                </a:lnTo>
                <a:lnTo>
                  <a:pt x="219" y="0"/>
                </a:ln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00" name="Google Shape;2738;p34"/>
          <p:cNvSpPr/>
          <p:nvPr/>
        </p:nvSpPr>
        <p:spPr>
          <a:xfrm rot="3599982">
            <a:off x="7008983" y="-18351"/>
            <a:ext cx="7613" cy="7613"/>
          </a:xfrm>
          <a:custGeom>
            <a:avLst/>
            <a:ahLst/>
            <a:rect l="l" t="t" r="r" b="b"/>
            <a:pathLst>
              <a:path w="160" h="160" extrusionOk="0">
                <a:moveTo>
                  <a:pt x="160" y="0"/>
                </a:moveTo>
                <a:lnTo>
                  <a:pt x="160" y="0"/>
                </a:lnTo>
                <a:cubicBezTo>
                  <a:pt x="124" y="36"/>
                  <a:pt x="95" y="43"/>
                  <a:pt x="65" y="43"/>
                </a:cubicBezTo>
                <a:cubicBezTo>
                  <a:pt x="45" y="43"/>
                  <a:pt x="24" y="40"/>
                  <a:pt x="0" y="40"/>
                </a:cubicBezTo>
                <a:lnTo>
                  <a:pt x="120" y="160"/>
                </a:lnTo>
                <a:lnTo>
                  <a:pt x="160" y="0"/>
                </a:ln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01" name="Google Shape;2739;p34"/>
          <p:cNvSpPr/>
          <p:nvPr/>
        </p:nvSpPr>
        <p:spPr>
          <a:xfrm rot="3599982">
            <a:off x="6967478" y="-22530"/>
            <a:ext cx="10610" cy="15083"/>
          </a:xfrm>
          <a:custGeom>
            <a:avLst/>
            <a:ahLst/>
            <a:rect l="l" t="t" r="r" b="b"/>
            <a:pathLst>
              <a:path w="223" h="317" extrusionOk="0">
                <a:moveTo>
                  <a:pt x="183" y="1"/>
                </a:moveTo>
                <a:cubicBezTo>
                  <a:pt x="169" y="1"/>
                  <a:pt x="139" y="20"/>
                  <a:pt x="82" y="72"/>
                </a:cubicBezTo>
                <a:cubicBezTo>
                  <a:pt x="97" y="114"/>
                  <a:pt x="0" y="317"/>
                  <a:pt x="29" y="317"/>
                </a:cubicBezTo>
                <a:cubicBezTo>
                  <a:pt x="40" y="317"/>
                  <a:pt x="73" y="283"/>
                  <a:pt x="142" y="191"/>
                </a:cubicBezTo>
                <a:cubicBezTo>
                  <a:pt x="127" y="161"/>
                  <a:pt x="222" y="1"/>
                  <a:pt x="183"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02" name="Google Shape;2740;p34"/>
          <p:cNvSpPr/>
          <p:nvPr/>
        </p:nvSpPr>
        <p:spPr>
          <a:xfrm rot="3599982">
            <a:off x="6556359" y="-270066"/>
            <a:ext cx="1903" cy="2902"/>
          </a:xfrm>
          <a:custGeom>
            <a:avLst/>
            <a:ahLst/>
            <a:rect l="l" t="t" r="r" b="b"/>
            <a:pathLst>
              <a:path w="40" h="61" extrusionOk="0">
                <a:moveTo>
                  <a:pt x="0" y="60"/>
                </a:moveTo>
                <a:cubicBezTo>
                  <a:pt x="20" y="41"/>
                  <a:pt x="40" y="21"/>
                  <a:pt x="40" y="1"/>
                </a:cubicBezTo>
                <a:cubicBezTo>
                  <a:pt x="40" y="21"/>
                  <a:pt x="20" y="41"/>
                  <a:pt x="0" y="60"/>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03" name="Google Shape;2741;p34"/>
          <p:cNvSpPr/>
          <p:nvPr/>
        </p:nvSpPr>
        <p:spPr>
          <a:xfrm rot="3599982">
            <a:off x="6559704" y="-269792"/>
            <a:ext cx="15225" cy="10468"/>
          </a:xfrm>
          <a:custGeom>
            <a:avLst/>
            <a:ahLst/>
            <a:rect l="l" t="t" r="r" b="b"/>
            <a:pathLst>
              <a:path w="320" h="220" extrusionOk="0">
                <a:moveTo>
                  <a:pt x="160" y="1"/>
                </a:moveTo>
                <a:lnTo>
                  <a:pt x="160" y="1"/>
                </a:lnTo>
                <a:cubicBezTo>
                  <a:pt x="100" y="61"/>
                  <a:pt x="61" y="140"/>
                  <a:pt x="1" y="220"/>
                </a:cubicBezTo>
                <a:cubicBezTo>
                  <a:pt x="140" y="81"/>
                  <a:pt x="319" y="81"/>
                  <a:pt x="160" y="1"/>
                </a:cubicBezTo>
                <a:close/>
              </a:path>
            </a:pathLst>
          </a:custGeom>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04" name="Google Shape;2743;p34"/>
          <p:cNvSpPr txBox="1"/>
          <p:nvPr>
            <p:ph type="ctrTitle"/>
          </p:nvPr>
        </p:nvSpPr>
        <p:spPr>
          <a:xfrm>
            <a:off x="1649100" y="1253838"/>
            <a:ext cx="5845800" cy="1697400"/>
          </a:xfrm>
          <a:prstGeom prst="rect"/>
        </p:spPr>
        <p:txBody>
          <a:bodyPr anchor="ctr" anchorCtr="0" bIns="0" lIns="0" rIns="0" spcFirstLastPara="1" tIns="0" wrap="square">
            <a:noAutofit/>
          </a:bodyPr>
          <a:p>
            <a:pPr algn="ctr" indent="0" lvl="0" marL="0" rtl="0">
              <a:spcBef>
                <a:spcPts val="0"/>
              </a:spcBef>
              <a:spcAft>
                <a:spcPts val="0"/>
              </a:spcAft>
              <a:buNone/>
            </a:pPr>
            <a:r>
              <a:rPr b="1" sz="2700" lang="en-US">
                <a:latin typeface="Gaegu"/>
                <a:ea typeface="Gaegu"/>
                <a:cs typeface="Gaegu"/>
                <a:sym typeface="Gaegu"/>
              </a:rPr>
              <a:t>N</a:t>
            </a:r>
            <a:r>
              <a:rPr b="1" sz="2700" lang="en-US">
                <a:latin typeface="Gaegu"/>
                <a:ea typeface="Gaegu"/>
                <a:cs typeface="Gaegu"/>
                <a:sym typeface="Gaegu"/>
              </a:rPr>
              <a:t>A</a:t>
            </a:r>
            <a:r>
              <a:rPr b="1" sz="2700" lang="en-US">
                <a:latin typeface="Gaegu"/>
                <a:ea typeface="Gaegu"/>
                <a:cs typeface="Gaegu"/>
                <a:sym typeface="Gaegu"/>
              </a:rPr>
              <a:t>M</a:t>
            </a:r>
            <a:r>
              <a:rPr b="1" sz="2700" lang="en-US">
                <a:latin typeface="Gaegu"/>
                <a:ea typeface="Gaegu"/>
                <a:cs typeface="Gaegu"/>
                <a:sym typeface="Gaegu"/>
              </a:rPr>
              <a:t>A</a:t>
            </a:r>
            <a:r>
              <a:rPr b="1" sz="2700" lang="en-US">
                <a:latin typeface="Gaegu"/>
                <a:ea typeface="Gaegu"/>
                <a:cs typeface="Gaegu"/>
                <a:sym typeface="Gaegu"/>
              </a:rPr>
              <a:t> </a:t>
            </a:r>
            <a:r>
              <a:rPr b="1" sz="2700" lang="en-US">
                <a:latin typeface="Gaegu"/>
                <a:ea typeface="Gaegu"/>
                <a:cs typeface="Gaegu"/>
                <a:sym typeface="Gaegu"/>
              </a:rPr>
              <a:t>:</a:t>
            </a:r>
            <a:r>
              <a:rPr b="1" sz="2700" lang="en-US">
                <a:latin typeface="Gaegu"/>
                <a:ea typeface="Gaegu"/>
                <a:cs typeface="Gaegu"/>
                <a:sym typeface="Gaegu"/>
              </a:rPr>
              <a:t> </a:t>
            </a:r>
            <a:r>
              <a:rPr b="1" sz="2700" lang="en-US">
                <a:latin typeface="Gaegu"/>
                <a:ea typeface="Gaegu"/>
                <a:cs typeface="Gaegu"/>
                <a:sym typeface="Gaegu"/>
              </a:rPr>
              <a:t>N</a:t>
            </a:r>
            <a:r>
              <a:rPr b="1" sz="2700" lang="en-US">
                <a:latin typeface="Gaegu"/>
                <a:ea typeface="Gaegu"/>
                <a:cs typeface="Gaegu"/>
                <a:sym typeface="Gaegu"/>
              </a:rPr>
              <a:t>A</a:t>
            </a:r>
            <a:r>
              <a:rPr b="1" sz="2700" lang="en-US">
                <a:latin typeface="Gaegu"/>
                <a:ea typeface="Gaegu"/>
                <a:cs typeface="Gaegu"/>
                <a:sym typeface="Gaegu"/>
              </a:rPr>
              <a:t>N</a:t>
            </a:r>
            <a:r>
              <a:rPr b="1" sz="2700" lang="en-US">
                <a:latin typeface="Gaegu"/>
                <a:ea typeface="Gaegu"/>
                <a:cs typeface="Gaegu"/>
                <a:sym typeface="Gaegu"/>
              </a:rPr>
              <a:t>D</a:t>
            </a:r>
            <a:r>
              <a:rPr b="1" sz="2700" lang="en-US">
                <a:latin typeface="Gaegu"/>
                <a:ea typeface="Gaegu"/>
                <a:cs typeface="Gaegu"/>
                <a:sym typeface="Gaegu"/>
              </a:rPr>
              <a:t>I</a:t>
            </a:r>
            <a:r>
              <a:rPr b="1" sz="2700" lang="en-US">
                <a:latin typeface="Gaegu"/>
                <a:ea typeface="Gaegu"/>
                <a:cs typeface="Gaegu"/>
                <a:sym typeface="Gaegu"/>
              </a:rPr>
              <a:t>T</a:t>
            </a:r>
            <a:r>
              <a:rPr b="1" sz="2700" lang="en-US">
                <a:latin typeface="Gaegu"/>
                <a:ea typeface="Gaegu"/>
                <a:cs typeface="Gaegu"/>
                <a:sym typeface="Gaegu"/>
              </a:rPr>
              <a:t>A</a:t>
            </a:r>
            <a:r>
              <a:rPr b="1" sz="2700" lang="en-US">
                <a:latin typeface="Gaegu"/>
                <a:ea typeface="Gaegu"/>
                <a:cs typeface="Gaegu"/>
                <a:sym typeface="Gaegu"/>
              </a:rPr>
              <a:t> </a:t>
            </a:r>
            <a:r>
              <a:rPr b="1" sz="2700" lang="en-US">
                <a:latin typeface="Gaegu"/>
                <a:ea typeface="Gaegu"/>
                <a:cs typeface="Gaegu"/>
                <a:sym typeface="Gaegu"/>
              </a:rPr>
              <a:t>S</a:t>
            </a:r>
            <a:r>
              <a:rPr b="1" sz="2700" lang="en-US">
                <a:latin typeface="Gaegu"/>
                <a:ea typeface="Gaegu"/>
                <a:cs typeface="Gaegu"/>
                <a:sym typeface="Gaegu"/>
              </a:rPr>
              <a:t>A</a:t>
            </a:r>
            <a:r>
              <a:rPr b="1" sz="2700" lang="en-US">
                <a:latin typeface="Gaegu"/>
                <a:ea typeface="Gaegu"/>
                <a:cs typeface="Gaegu"/>
                <a:sym typeface="Gaegu"/>
              </a:rPr>
              <a:t>L</a:t>
            </a:r>
            <a:r>
              <a:rPr b="1" sz="2700" lang="en-US">
                <a:latin typeface="Gaegu"/>
                <a:ea typeface="Gaegu"/>
                <a:cs typeface="Gaegu"/>
                <a:sym typeface="Gaegu"/>
              </a:rPr>
              <a:t>S</a:t>
            </a:r>
            <a:r>
              <a:rPr b="1" sz="2700" lang="en-US">
                <a:latin typeface="Gaegu"/>
                <a:ea typeface="Gaegu"/>
                <a:cs typeface="Gaegu"/>
                <a:sym typeface="Gaegu"/>
              </a:rPr>
              <a:t>A</a:t>
            </a:r>
            <a:r>
              <a:rPr b="1" sz="2700" lang="en-US">
                <a:latin typeface="Gaegu"/>
                <a:ea typeface="Gaegu"/>
                <a:cs typeface="Gaegu"/>
                <a:sym typeface="Gaegu"/>
              </a:rPr>
              <a:t> </a:t>
            </a:r>
            <a:r>
              <a:rPr b="1" sz="2700" lang="en-US">
                <a:latin typeface="Gaegu"/>
                <a:ea typeface="Gaegu"/>
                <a:cs typeface="Gaegu"/>
                <a:sym typeface="Gaegu"/>
              </a:rPr>
              <a:t>F</a:t>
            </a:r>
            <a:r>
              <a:rPr b="1" sz="2700" lang="en-US">
                <a:latin typeface="Gaegu"/>
                <a:ea typeface="Gaegu"/>
                <a:cs typeface="Gaegu"/>
                <a:sym typeface="Gaegu"/>
              </a:rPr>
              <a:t>A</a:t>
            </a:r>
            <a:r>
              <a:rPr b="1" sz="2700" lang="en-US">
                <a:latin typeface="Gaegu"/>
                <a:ea typeface="Gaegu"/>
                <a:cs typeface="Gaegu"/>
                <a:sym typeface="Gaegu"/>
              </a:rPr>
              <a:t>J</a:t>
            </a:r>
            <a:r>
              <a:rPr b="1" sz="2700" lang="en-US">
                <a:latin typeface="Gaegu"/>
                <a:ea typeface="Gaegu"/>
                <a:cs typeface="Gaegu"/>
                <a:sym typeface="Gaegu"/>
              </a:rPr>
              <a:t>R</a:t>
            </a:r>
            <a:r>
              <a:rPr b="1" sz="2700" lang="en-US">
                <a:latin typeface="Gaegu"/>
                <a:ea typeface="Gaegu"/>
                <a:cs typeface="Gaegu"/>
                <a:sym typeface="Gaegu"/>
              </a:rPr>
              <a:t>I</a:t>
            </a:r>
            <a:r>
              <a:rPr b="1" sz="2700" lang="en-US">
                <a:latin typeface="Gaegu"/>
                <a:ea typeface="Gaegu"/>
                <a:cs typeface="Gaegu"/>
                <a:sym typeface="Gaegu"/>
              </a:rPr>
              <a:t>Y</a:t>
            </a:r>
            <a:r>
              <a:rPr b="1" sz="2700" lang="en-US">
                <a:latin typeface="Gaegu"/>
                <a:ea typeface="Gaegu"/>
                <a:cs typeface="Gaegu"/>
                <a:sym typeface="Gaegu"/>
              </a:rPr>
              <a:t>A</a:t>
            </a:r>
            <a:r>
              <a:rPr b="1" sz="2700" lang="en-US">
                <a:latin typeface="Gaegu"/>
                <a:ea typeface="Gaegu"/>
                <a:cs typeface="Gaegu"/>
                <a:sym typeface="Gaegu"/>
              </a:rPr>
              <a:t>H</a:t>
            </a:r>
            <a:br>
              <a:rPr b="1" sz="2700" lang="en-US">
                <a:latin typeface="Gaegu"/>
                <a:ea typeface="Gaegu"/>
                <a:cs typeface="Gaegu"/>
                <a:sym typeface="Gaegu"/>
              </a:rPr>
            </a:br>
            <a:r>
              <a:rPr b="1" sz="2700" lang="en-US">
                <a:latin typeface="Gaegu"/>
                <a:ea typeface="Gaegu"/>
                <a:cs typeface="Gaegu"/>
                <a:sym typeface="Gaegu"/>
              </a:rPr>
              <a:t>K</a:t>
            </a:r>
            <a:r>
              <a:rPr b="1" sz="2700" lang="en-US">
                <a:latin typeface="Gaegu"/>
                <a:ea typeface="Gaegu"/>
                <a:cs typeface="Gaegu"/>
                <a:sym typeface="Gaegu"/>
              </a:rPr>
              <a:t>E</a:t>
            </a:r>
            <a:r>
              <a:rPr b="1" sz="2700" lang="en-US">
                <a:latin typeface="Gaegu"/>
                <a:ea typeface="Gaegu"/>
                <a:cs typeface="Gaegu"/>
                <a:sym typeface="Gaegu"/>
              </a:rPr>
              <a:t>L</a:t>
            </a:r>
            <a:r>
              <a:rPr b="1" sz="2700" lang="en-US">
                <a:latin typeface="Gaegu"/>
                <a:ea typeface="Gaegu"/>
                <a:cs typeface="Gaegu"/>
                <a:sym typeface="Gaegu"/>
              </a:rPr>
              <a:t>A</a:t>
            </a:r>
            <a:r>
              <a:rPr b="1" sz="2700" lang="en-US">
                <a:latin typeface="Gaegu"/>
                <a:ea typeface="Gaegu"/>
                <a:cs typeface="Gaegu"/>
                <a:sym typeface="Gaegu"/>
              </a:rPr>
              <a:t>S</a:t>
            </a:r>
            <a:r>
              <a:rPr b="1" sz="2700" lang="en-US">
                <a:latin typeface="Gaegu"/>
                <a:ea typeface="Gaegu"/>
                <a:cs typeface="Gaegu"/>
                <a:sym typeface="Gaegu"/>
              </a:rPr>
              <a:t> </a:t>
            </a:r>
            <a:r>
              <a:rPr b="1" sz="2700" lang="en-US">
                <a:latin typeface="Gaegu"/>
                <a:ea typeface="Gaegu"/>
                <a:cs typeface="Gaegu"/>
                <a:sym typeface="Gaegu"/>
              </a:rPr>
              <a:t>:</a:t>
            </a:r>
            <a:r>
              <a:rPr b="1" sz="2700" lang="en-US">
                <a:latin typeface="Gaegu"/>
                <a:ea typeface="Gaegu"/>
                <a:cs typeface="Gaegu"/>
                <a:sym typeface="Gaegu"/>
              </a:rPr>
              <a:t> </a:t>
            </a:r>
            <a:r>
              <a:rPr b="1" sz="2700" lang="en-US">
                <a:latin typeface="Gaegu"/>
                <a:ea typeface="Gaegu"/>
                <a:cs typeface="Gaegu"/>
                <a:sym typeface="Gaegu"/>
              </a:rPr>
              <a:t>X</a:t>
            </a:r>
            <a:r>
              <a:rPr b="1" sz="2700" lang="en-US">
                <a:latin typeface="Gaegu"/>
                <a:ea typeface="Gaegu"/>
                <a:cs typeface="Gaegu"/>
                <a:sym typeface="Gaegu"/>
              </a:rPr>
              <a:t>I</a:t>
            </a:r>
            <a:r>
              <a:rPr b="1" sz="2700" lang="en-US">
                <a:latin typeface="Gaegu"/>
                <a:ea typeface="Gaegu"/>
                <a:cs typeface="Gaegu"/>
                <a:sym typeface="Gaegu"/>
              </a:rPr>
              <a:t>I</a:t>
            </a:r>
            <a:r>
              <a:rPr b="1" sz="2700" lang="en-US">
                <a:latin typeface="Gaegu"/>
                <a:ea typeface="Gaegu"/>
                <a:cs typeface="Gaegu"/>
                <a:sym typeface="Gaegu"/>
              </a:rPr>
              <a:t> </a:t>
            </a:r>
            <a:r>
              <a:rPr b="1" sz="2700" lang="en-US">
                <a:latin typeface="Gaegu"/>
                <a:ea typeface="Gaegu"/>
                <a:cs typeface="Gaegu"/>
                <a:sym typeface="Gaegu"/>
              </a:rPr>
              <a:t>A</a:t>
            </a:r>
            <a:r>
              <a:rPr b="1" sz="2700" lang="en-US">
                <a:latin typeface="Gaegu"/>
                <a:ea typeface="Gaegu"/>
                <a:cs typeface="Gaegu"/>
                <a:sym typeface="Gaegu"/>
              </a:rPr>
              <a:t>H</a:t>
            </a:r>
            <a:r>
              <a:rPr b="1" sz="2700" lang="en-US">
                <a:latin typeface="Gaegu"/>
                <a:ea typeface="Gaegu"/>
                <a:cs typeface="Gaegu"/>
                <a:sym typeface="Gaegu"/>
              </a:rPr>
              <a:t>P</a:t>
            </a:r>
            <a:r>
              <a:rPr b="1" sz="2700" lang="en-US">
                <a:latin typeface="Gaegu"/>
                <a:ea typeface="Gaegu"/>
                <a:cs typeface="Gaegu"/>
                <a:sym typeface="Gaegu"/>
              </a:rPr>
              <a:t> </a:t>
            </a:r>
            <a:r>
              <a:rPr b="1" sz="2700" lang="en-US">
                <a:latin typeface="Gaegu"/>
                <a:ea typeface="Gaegu"/>
                <a:cs typeface="Gaegu"/>
                <a:sym typeface="Gaegu"/>
              </a:rPr>
              <a:t>1</a:t>
            </a:r>
            <a:br>
              <a:rPr b="1" sz="2700" lang="en-US">
                <a:latin typeface="Gaegu"/>
                <a:ea typeface="Gaegu"/>
                <a:cs typeface="Gaegu"/>
                <a:sym typeface="Gaegu"/>
              </a:rPr>
            </a:br>
            <a:r>
              <a:rPr b="1" sz="2700" lang="en-US">
                <a:latin typeface="Gaegu"/>
                <a:ea typeface="Gaegu"/>
                <a:cs typeface="Gaegu"/>
                <a:sym typeface="Gaegu"/>
              </a:rPr>
              <a:t>A</a:t>
            </a:r>
            <a:r>
              <a:rPr b="1" sz="2700" lang="en-US">
                <a:latin typeface="Gaegu"/>
                <a:ea typeface="Gaegu"/>
                <a:cs typeface="Gaegu"/>
                <a:sym typeface="Gaegu"/>
              </a:rPr>
              <a:t>B</a:t>
            </a:r>
            <a:r>
              <a:rPr b="1" sz="2700" lang="en-US">
                <a:latin typeface="Gaegu"/>
                <a:ea typeface="Gaegu"/>
                <a:cs typeface="Gaegu"/>
                <a:sym typeface="Gaegu"/>
              </a:rPr>
              <a:t>S</a:t>
            </a:r>
            <a:r>
              <a:rPr b="1" sz="2700" lang="en-US">
                <a:latin typeface="Gaegu"/>
                <a:ea typeface="Gaegu"/>
                <a:cs typeface="Gaegu"/>
                <a:sym typeface="Gaegu"/>
              </a:rPr>
              <a:t>E</a:t>
            </a:r>
            <a:r>
              <a:rPr b="1" sz="2700" lang="en-US">
                <a:latin typeface="Gaegu"/>
                <a:ea typeface="Gaegu"/>
                <a:cs typeface="Gaegu"/>
                <a:sym typeface="Gaegu"/>
              </a:rPr>
              <a:t>N</a:t>
            </a:r>
            <a:r>
              <a:rPr b="1" sz="2700" lang="en-US">
                <a:latin typeface="Gaegu"/>
                <a:ea typeface="Gaegu"/>
                <a:cs typeface="Gaegu"/>
                <a:sym typeface="Gaegu"/>
              </a:rPr>
              <a:t> </a:t>
            </a:r>
            <a:r>
              <a:rPr b="1" sz="2700" lang="en-US">
                <a:latin typeface="Gaegu"/>
                <a:ea typeface="Gaegu"/>
                <a:cs typeface="Gaegu"/>
                <a:sym typeface="Gaegu"/>
              </a:rPr>
              <a:t>:</a:t>
            </a:r>
            <a:r>
              <a:rPr b="1" sz="2700" lang="en-US">
                <a:latin typeface="Gaegu"/>
                <a:ea typeface="Gaegu"/>
                <a:cs typeface="Gaegu"/>
                <a:sym typeface="Gaegu"/>
              </a:rPr>
              <a:t> </a:t>
            </a:r>
            <a:r>
              <a:rPr b="1" sz="2700" lang="en-US">
                <a:latin typeface="Gaegu"/>
                <a:ea typeface="Gaegu"/>
                <a:cs typeface="Gaegu"/>
                <a:sym typeface="Gaegu"/>
              </a:rPr>
              <a:t>2</a:t>
            </a:r>
            <a:r>
              <a:rPr b="1" sz="2700" lang="en-US">
                <a:latin typeface="Gaegu"/>
                <a:ea typeface="Gaegu"/>
                <a:cs typeface="Gaegu"/>
                <a:sym typeface="Gaegu"/>
              </a:rPr>
              <a:t>2</a:t>
            </a:r>
            <a:endParaRPr b="1">
              <a:latin typeface="Gaegu"/>
              <a:ea typeface="Gaegu"/>
              <a:cs typeface="Gaegu"/>
              <a:sym typeface="Gaegu"/>
            </a:endParaRPr>
          </a:p>
        </p:txBody>
      </p:sp>
      <p:sp>
        <p:nvSpPr>
          <p:cNvPr id="1048705" name="Google Shape;2744;p34"/>
          <p:cNvSpPr/>
          <p:nvPr/>
        </p:nvSpPr>
        <p:spPr>
          <a:xfrm>
            <a:off x="6591800" y="3476800"/>
            <a:ext cx="645600" cy="541500"/>
          </a:xfrm>
          <a:prstGeom prst="rect"/>
          <a:solidFill>
            <a:schemeClr val="lt2"/>
          </a:solidFill>
          <a:ln w="28575"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55" name="Google Shape;2745;p34"/>
          <p:cNvGrpSpPr/>
          <p:nvPr/>
        </p:nvGrpSpPr>
        <p:grpSpPr>
          <a:xfrm>
            <a:off x="6773659" y="3561555"/>
            <a:ext cx="296817" cy="371986"/>
            <a:chOff x="1677825" y="3820225"/>
            <a:chExt cx="345900" cy="433500"/>
          </a:xfrm>
        </p:grpSpPr>
        <p:sp>
          <p:nvSpPr>
            <p:cNvPr id="1048706" name="Google Shape;2746;p34"/>
            <p:cNvSpPr/>
            <p:nvPr/>
          </p:nvSpPr>
          <p:spPr>
            <a:xfrm>
              <a:off x="1677825" y="3820225"/>
              <a:ext cx="345900" cy="433500"/>
            </a:xfrm>
            <a:custGeom>
              <a:avLst/>
              <a:ahLst/>
              <a:rect l="l" t="t" r="r" b="b"/>
              <a:pathLst>
                <a:path w="13836" h="17340" extrusionOk="0">
                  <a:moveTo>
                    <a:pt x="7664" y="663"/>
                  </a:moveTo>
                  <a:cubicBezTo>
                    <a:pt x="9900" y="663"/>
                    <a:pt x="12122" y="2143"/>
                    <a:pt x="12629" y="4431"/>
                  </a:cubicBezTo>
                  <a:cubicBezTo>
                    <a:pt x="13115" y="6657"/>
                    <a:pt x="11579" y="8961"/>
                    <a:pt x="9557" y="9776"/>
                  </a:cubicBezTo>
                  <a:cubicBezTo>
                    <a:pt x="8881" y="10051"/>
                    <a:pt x="8203" y="10182"/>
                    <a:pt x="7547" y="10182"/>
                  </a:cubicBezTo>
                  <a:cubicBezTo>
                    <a:pt x="5556" y="10182"/>
                    <a:pt x="3775" y="8979"/>
                    <a:pt x="2926" y="6986"/>
                  </a:cubicBezTo>
                  <a:cubicBezTo>
                    <a:pt x="2926" y="6939"/>
                    <a:pt x="2926" y="6892"/>
                    <a:pt x="2911" y="6829"/>
                  </a:cubicBezTo>
                  <a:cubicBezTo>
                    <a:pt x="1923" y="4446"/>
                    <a:pt x="3961" y="1531"/>
                    <a:pt x="6296" y="857"/>
                  </a:cubicBezTo>
                  <a:cubicBezTo>
                    <a:pt x="6743" y="726"/>
                    <a:pt x="7204" y="663"/>
                    <a:pt x="7664" y="663"/>
                  </a:cubicBezTo>
                  <a:close/>
                  <a:moveTo>
                    <a:pt x="7643" y="0"/>
                  </a:moveTo>
                  <a:cubicBezTo>
                    <a:pt x="7132" y="0"/>
                    <a:pt x="6620" y="69"/>
                    <a:pt x="6124" y="214"/>
                  </a:cubicBezTo>
                  <a:cubicBezTo>
                    <a:pt x="3522" y="982"/>
                    <a:pt x="1218" y="4196"/>
                    <a:pt x="2237" y="6907"/>
                  </a:cubicBezTo>
                  <a:cubicBezTo>
                    <a:pt x="2221" y="6954"/>
                    <a:pt x="2237" y="7001"/>
                    <a:pt x="2252" y="7064"/>
                  </a:cubicBezTo>
                  <a:cubicBezTo>
                    <a:pt x="2707" y="8161"/>
                    <a:pt x="3397" y="9070"/>
                    <a:pt x="4243" y="9713"/>
                  </a:cubicBezTo>
                  <a:cubicBezTo>
                    <a:pt x="4227" y="9729"/>
                    <a:pt x="4227" y="9744"/>
                    <a:pt x="4212" y="9760"/>
                  </a:cubicBezTo>
                  <a:cubicBezTo>
                    <a:pt x="2942" y="11986"/>
                    <a:pt x="1563" y="14133"/>
                    <a:pt x="293" y="16359"/>
                  </a:cubicBezTo>
                  <a:cubicBezTo>
                    <a:pt x="1" y="16868"/>
                    <a:pt x="449" y="17339"/>
                    <a:pt x="894" y="17339"/>
                  </a:cubicBezTo>
                  <a:cubicBezTo>
                    <a:pt x="1092" y="17339"/>
                    <a:pt x="1291" y="17245"/>
                    <a:pt x="1422" y="17017"/>
                  </a:cubicBezTo>
                  <a:cubicBezTo>
                    <a:pt x="2675" y="14792"/>
                    <a:pt x="4071" y="12644"/>
                    <a:pt x="5340" y="10418"/>
                  </a:cubicBezTo>
                  <a:cubicBezTo>
                    <a:pt x="5340" y="10403"/>
                    <a:pt x="5356" y="10403"/>
                    <a:pt x="5356" y="10387"/>
                  </a:cubicBezTo>
                  <a:cubicBezTo>
                    <a:pt x="6037" y="10684"/>
                    <a:pt x="6777" y="10845"/>
                    <a:pt x="7548" y="10845"/>
                  </a:cubicBezTo>
                  <a:cubicBezTo>
                    <a:pt x="8160" y="10845"/>
                    <a:pt x="8793" y="10743"/>
                    <a:pt x="9431" y="10528"/>
                  </a:cubicBezTo>
                  <a:cubicBezTo>
                    <a:pt x="11955" y="9697"/>
                    <a:pt x="13836" y="6954"/>
                    <a:pt x="13256" y="4258"/>
                  </a:cubicBezTo>
                  <a:cubicBezTo>
                    <a:pt x="12695" y="1690"/>
                    <a:pt x="10172" y="0"/>
                    <a:pt x="7643" y="0"/>
                  </a:cubicBezTo>
                  <a:close/>
                </a:path>
              </a:pathLst>
            </a:cu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07" name="Google Shape;2747;p34"/>
            <p:cNvSpPr/>
            <p:nvPr/>
          </p:nvSpPr>
          <p:spPr>
            <a:xfrm>
              <a:off x="1763950" y="3857550"/>
              <a:ext cx="206875" cy="190725"/>
            </a:xfrm>
            <a:custGeom>
              <a:avLst/>
              <a:ahLst/>
              <a:rect l="l" t="t" r="r" b="b"/>
              <a:pathLst>
                <a:path w="8275" h="7629" extrusionOk="0">
                  <a:moveTo>
                    <a:pt x="4059" y="656"/>
                  </a:moveTo>
                  <a:cubicBezTo>
                    <a:pt x="5402" y="656"/>
                    <a:pt x="6850" y="1450"/>
                    <a:pt x="7224" y="2734"/>
                  </a:cubicBezTo>
                  <a:cubicBezTo>
                    <a:pt x="7789" y="4646"/>
                    <a:pt x="6644" y="6856"/>
                    <a:pt x="4544" y="6966"/>
                  </a:cubicBezTo>
                  <a:cubicBezTo>
                    <a:pt x="4474" y="6970"/>
                    <a:pt x="4404" y="6972"/>
                    <a:pt x="4333" y="6972"/>
                  </a:cubicBezTo>
                  <a:cubicBezTo>
                    <a:pt x="2635" y="6972"/>
                    <a:pt x="659" y="5899"/>
                    <a:pt x="704" y="3988"/>
                  </a:cubicBezTo>
                  <a:cubicBezTo>
                    <a:pt x="704" y="3957"/>
                    <a:pt x="688" y="3925"/>
                    <a:pt x="688" y="3894"/>
                  </a:cubicBezTo>
                  <a:cubicBezTo>
                    <a:pt x="704" y="3863"/>
                    <a:pt x="720" y="3831"/>
                    <a:pt x="720" y="3800"/>
                  </a:cubicBezTo>
                  <a:cubicBezTo>
                    <a:pt x="892" y="2279"/>
                    <a:pt x="1864" y="1073"/>
                    <a:pt x="3384" y="728"/>
                  </a:cubicBezTo>
                  <a:cubicBezTo>
                    <a:pt x="3602" y="680"/>
                    <a:pt x="3829" y="656"/>
                    <a:pt x="4059" y="656"/>
                  </a:cubicBezTo>
                  <a:close/>
                  <a:moveTo>
                    <a:pt x="4101" y="0"/>
                  </a:moveTo>
                  <a:cubicBezTo>
                    <a:pt x="3961" y="0"/>
                    <a:pt x="3821" y="8"/>
                    <a:pt x="3682" y="22"/>
                  </a:cubicBezTo>
                  <a:cubicBezTo>
                    <a:pt x="1644" y="226"/>
                    <a:pt x="281" y="1825"/>
                    <a:pt x="61" y="3800"/>
                  </a:cubicBezTo>
                  <a:cubicBezTo>
                    <a:pt x="61" y="3831"/>
                    <a:pt x="61" y="3863"/>
                    <a:pt x="61" y="3878"/>
                  </a:cubicBezTo>
                  <a:cubicBezTo>
                    <a:pt x="61" y="3910"/>
                    <a:pt x="46" y="3941"/>
                    <a:pt x="46" y="3988"/>
                  </a:cubicBezTo>
                  <a:cubicBezTo>
                    <a:pt x="0" y="6264"/>
                    <a:pt x="2275" y="7629"/>
                    <a:pt x="4340" y="7629"/>
                  </a:cubicBezTo>
                  <a:cubicBezTo>
                    <a:pt x="4408" y="7629"/>
                    <a:pt x="4476" y="7627"/>
                    <a:pt x="4544" y="7624"/>
                  </a:cubicBezTo>
                  <a:cubicBezTo>
                    <a:pt x="6974" y="7499"/>
                    <a:pt x="8275" y="5242"/>
                    <a:pt x="7930" y="2985"/>
                  </a:cubicBezTo>
                  <a:cubicBezTo>
                    <a:pt x="7654" y="1183"/>
                    <a:pt x="5881" y="0"/>
                    <a:pt x="4101" y="0"/>
                  </a:cubicBezTo>
                  <a:close/>
                </a:path>
              </a:pathLst>
            </a:cu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8708" name="Google Shape;2748;p34"/>
          <p:cNvSpPr/>
          <p:nvPr/>
        </p:nvSpPr>
        <p:spPr>
          <a:xfrm>
            <a:off x="1165600" y="1313725"/>
            <a:ext cx="483494" cy="441537"/>
          </a:xfrm>
          <a:custGeom>
            <a:avLst/>
            <a:ahLst/>
            <a:rect l="l" t="t" r="r" b="b"/>
            <a:pathLst>
              <a:path w="11919" h="10884" extrusionOk="0">
                <a:moveTo>
                  <a:pt x="3204" y="0"/>
                </a:moveTo>
                <a:lnTo>
                  <a:pt x="5074" y="4238"/>
                </a:lnTo>
                <a:lnTo>
                  <a:pt x="1" y="3940"/>
                </a:lnTo>
                <a:lnTo>
                  <a:pt x="4497" y="5889"/>
                </a:lnTo>
                <a:lnTo>
                  <a:pt x="2607" y="9132"/>
                </a:lnTo>
                <a:lnTo>
                  <a:pt x="5771" y="6208"/>
                </a:lnTo>
                <a:lnTo>
                  <a:pt x="6089" y="10883"/>
                </a:lnTo>
                <a:lnTo>
                  <a:pt x="7163" y="6307"/>
                </a:lnTo>
                <a:lnTo>
                  <a:pt x="11919" y="6964"/>
                </a:lnTo>
                <a:lnTo>
                  <a:pt x="7900" y="4457"/>
                </a:lnTo>
                <a:lnTo>
                  <a:pt x="8974" y="119"/>
                </a:lnTo>
                <a:lnTo>
                  <a:pt x="6348" y="3681"/>
                </a:lnTo>
                <a:lnTo>
                  <a:pt x="3204" y="0"/>
                </a:ln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09" name="Google Shape;2749;p34"/>
          <p:cNvSpPr/>
          <p:nvPr/>
        </p:nvSpPr>
        <p:spPr>
          <a:xfrm>
            <a:off x="7433629" y="2673825"/>
            <a:ext cx="296813" cy="271066"/>
          </a:xfrm>
          <a:custGeom>
            <a:avLst/>
            <a:ahLst/>
            <a:rect l="l" t="t" r="r" b="b"/>
            <a:pathLst>
              <a:path w="11919" h="10884" extrusionOk="0">
                <a:moveTo>
                  <a:pt x="3204" y="0"/>
                </a:moveTo>
                <a:lnTo>
                  <a:pt x="5074" y="4238"/>
                </a:lnTo>
                <a:lnTo>
                  <a:pt x="1" y="3940"/>
                </a:lnTo>
                <a:lnTo>
                  <a:pt x="4497" y="5889"/>
                </a:lnTo>
                <a:lnTo>
                  <a:pt x="2607" y="9132"/>
                </a:lnTo>
                <a:lnTo>
                  <a:pt x="5771" y="6208"/>
                </a:lnTo>
                <a:lnTo>
                  <a:pt x="6089" y="10883"/>
                </a:lnTo>
                <a:lnTo>
                  <a:pt x="7163" y="6307"/>
                </a:lnTo>
                <a:lnTo>
                  <a:pt x="11919" y="6964"/>
                </a:lnTo>
                <a:lnTo>
                  <a:pt x="7900" y="4457"/>
                </a:lnTo>
                <a:lnTo>
                  <a:pt x="8974" y="119"/>
                </a:lnTo>
                <a:lnTo>
                  <a:pt x="6348" y="3681"/>
                </a:lnTo>
                <a:lnTo>
                  <a:pt x="3204" y="0"/>
                </a:lnTo>
                <a:close/>
              </a:path>
            </a:pathLst>
          </a:custGeom>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91" name="Shape 2870"/>
        <p:cNvGrpSpPr/>
        <p:nvPr/>
      </p:nvGrpSpPr>
      <p:grpSpPr>
        <a:xfrm>
          <a:off x="0" y="0"/>
          <a:ext cx="0" cy="0"/>
          <a:chOff x="0" y="0"/>
          <a:chExt cx="0" cy="0"/>
        </a:xfrm>
      </p:grpSpPr>
      <p:grpSp>
        <p:nvGrpSpPr>
          <p:cNvPr id="192" name="Google Shape;2872;p41"/>
          <p:cNvGrpSpPr/>
          <p:nvPr/>
        </p:nvGrpSpPr>
        <p:grpSpPr>
          <a:xfrm rot="1725718">
            <a:off x="4813473" y="4098747"/>
            <a:ext cx="425854" cy="494700"/>
            <a:chOff x="5153475" y="3541325"/>
            <a:chExt cx="176600" cy="205150"/>
          </a:xfrm>
        </p:grpSpPr>
        <p:sp>
          <p:nvSpPr>
            <p:cNvPr id="1049551" name="Google Shape;2873;p41"/>
            <p:cNvSpPr/>
            <p:nvPr/>
          </p:nvSpPr>
          <p:spPr>
            <a:xfrm>
              <a:off x="5153475" y="3541325"/>
              <a:ext cx="176600" cy="205150"/>
            </a:xfrm>
            <a:custGeom>
              <a:avLst/>
              <a:ahLst/>
              <a:rect l="l" t="t" r="r" b="b"/>
              <a:pathLst>
                <a:path w="7064" h="8206" extrusionOk="0">
                  <a:moveTo>
                    <a:pt x="3567" y="0"/>
                  </a:moveTo>
                  <a:cubicBezTo>
                    <a:pt x="2861" y="0"/>
                    <a:pt x="2194" y="294"/>
                    <a:pt x="1632" y="800"/>
                  </a:cubicBezTo>
                  <a:cubicBezTo>
                    <a:pt x="1513" y="919"/>
                    <a:pt x="1394" y="1058"/>
                    <a:pt x="1274" y="1198"/>
                  </a:cubicBezTo>
                  <a:cubicBezTo>
                    <a:pt x="1075" y="1416"/>
                    <a:pt x="916" y="1655"/>
                    <a:pt x="757" y="1934"/>
                  </a:cubicBezTo>
                  <a:cubicBezTo>
                    <a:pt x="697" y="2033"/>
                    <a:pt x="637" y="2153"/>
                    <a:pt x="598" y="2272"/>
                  </a:cubicBezTo>
                  <a:cubicBezTo>
                    <a:pt x="458" y="2570"/>
                    <a:pt x="339" y="2889"/>
                    <a:pt x="240" y="3227"/>
                  </a:cubicBezTo>
                  <a:cubicBezTo>
                    <a:pt x="220" y="3307"/>
                    <a:pt x="200" y="3386"/>
                    <a:pt x="180" y="3466"/>
                  </a:cubicBezTo>
                  <a:cubicBezTo>
                    <a:pt x="140" y="3645"/>
                    <a:pt x="100" y="3804"/>
                    <a:pt x="80" y="3983"/>
                  </a:cubicBezTo>
                  <a:cubicBezTo>
                    <a:pt x="60" y="4142"/>
                    <a:pt x="41" y="4321"/>
                    <a:pt x="21" y="4480"/>
                  </a:cubicBezTo>
                  <a:cubicBezTo>
                    <a:pt x="21" y="4500"/>
                    <a:pt x="21" y="4520"/>
                    <a:pt x="21" y="4540"/>
                  </a:cubicBezTo>
                  <a:cubicBezTo>
                    <a:pt x="1" y="4779"/>
                    <a:pt x="1" y="5057"/>
                    <a:pt x="21" y="5316"/>
                  </a:cubicBezTo>
                  <a:cubicBezTo>
                    <a:pt x="41" y="5455"/>
                    <a:pt x="41" y="5615"/>
                    <a:pt x="80" y="5754"/>
                  </a:cubicBezTo>
                  <a:cubicBezTo>
                    <a:pt x="120" y="6032"/>
                    <a:pt x="200" y="6311"/>
                    <a:pt x="319" y="6570"/>
                  </a:cubicBezTo>
                  <a:cubicBezTo>
                    <a:pt x="379" y="6689"/>
                    <a:pt x="419" y="6788"/>
                    <a:pt x="498" y="6888"/>
                  </a:cubicBezTo>
                  <a:cubicBezTo>
                    <a:pt x="657" y="7166"/>
                    <a:pt x="876" y="7425"/>
                    <a:pt x="1175" y="7624"/>
                  </a:cubicBezTo>
                  <a:cubicBezTo>
                    <a:pt x="1751" y="8057"/>
                    <a:pt x="2754" y="8205"/>
                    <a:pt x="3579" y="8205"/>
                  </a:cubicBezTo>
                  <a:cubicBezTo>
                    <a:pt x="3779" y="8205"/>
                    <a:pt x="3969" y="8197"/>
                    <a:pt x="4139" y="8181"/>
                  </a:cubicBezTo>
                  <a:cubicBezTo>
                    <a:pt x="5631" y="8102"/>
                    <a:pt x="6487" y="7425"/>
                    <a:pt x="6845" y="6410"/>
                  </a:cubicBezTo>
                  <a:cubicBezTo>
                    <a:pt x="6885" y="6291"/>
                    <a:pt x="6925" y="6172"/>
                    <a:pt x="6964" y="6052"/>
                  </a:cubicBezTo>
                  <a:cubicBezTo>
                    <a:pt x="6984" y="5933"/>
                    <a:pt x="7004" y="5814"/>
                    <a:pt x="7024" y="5694"/>
                  </a:cubicBezTo>
                  <a:cubicBezTo>
                    <a:pt x="7044" y="5555"/>
                    <a:pt x="7064" y="5396"/>
                    <a:pt x="7064" y="5256"/>
                  </a:cubicBezTo>
                  <a:cubicBezTo>
                    <a:pt x="7064" y="5177"/>
                    <a:pt x="7064" y="5097"/>
                    <a:pt x="7064" y="5018"/>
                  </a:cubicBezTo>
                  <a:cubicBezTo>
                    <a:pt x="7064" y="4858"/>
                    <a:pt x="7064" y="4679"/>
                    <a:pt x="7064" y="4520"/>
                  </a:cubicBezTo>
                  <a:cubicBezTo>
                    <a:pt x="7064" y="4500"/>
                    <a:pt x="7064" y="4500"/>
                    <a:pt x="7044" y="4480"/>
                  </a:cubicBezTo>
                  <a:cubicBezTo>
                    <a:pt x="7024" y="4142"/>
                    <a:pt x="6945" y="3685"/>
                    <a:pt x="6805" y="3207"/>
                  </a:cubicBezTo>
                  <a:cubicBezTo>
                    <a:pt x="6785" y="3128"/>
                    <a:pt x="6766" y="3028"/>
                    <a:pt x="6746" y="2948"/>
                  </a:cubicBezTo>
                  <a:cubicBezTo>
                    <a:pt x="6706" y="2829"/>
                    <a:pt x="6666" y="2730"/>
                    <a:pt x="6626" y="2610"/>
                  </a:cubicBezTo>
                  <a:cubicBezTo>
                    <a:pt x="6586" y="2491"/>
                    <a:pt x="6527" y="2352"/>
                    <a:pt x="6487" y="2232"/>
                  </a:cubicBezTo>
                  <a:cubicBezTo>
                    <a:pt x="6467" y="2192"/>
                    <a:pt x="6447" y="2133"/>
                    <a:pt x="6407" y="2073"/>
                  </a:cubicBezTo>
                  <a:cubicBezTo>
                    <a:pt x="6348" y="1914"/>
                    <a:pt x="6248" y="1735"/>
                    <a:pt x="6149" y="1576"/>
                  </a:cubicBezTo>
                  <a:cubicBezTo>
                    <a:pt x="5651" y="700"/>
                    <a:pt x="4875" y="4"/>
                    <a:pt x="3701" y="4"/>
                  </a:cubicBezTo>
                  <a:cubicBezTo>
                    <a:pt x="3657" y="1"/>
                    <a:pt x="3612" y="0"/>
                    <a:pt x="3567" y="0"/>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52" name="Google Shape;2874;p41"/>
            <p:cNvSpPr/>
            <p:nvPr/>
          </p:nvSpPr>
          <p:spPr>
            <a:xfrm>
              <a:off x="5185325" y="3561300"/>
              <a:ext cx="128350" cy="33225"/>
            </a:xfrm>
            <a:custGeom>
              <a:avLst/>
              <a:ahLst/>
              <a:rect l="l" t="t" r="r" b="b"/>
              <a:pathLst>
                <a:path w="5134" h="1329" extrusionOk="0">
                  <a:moveTo>
                    <a:pt x="358" y="1"/>
                  </a:moveTo>
                  <a:cubicBezTo>
                    <a:pt x="239" y="120"/>
                    <a:pt x="120" y="259"/>
                    <a:pt x="0" y="399"/>
                  </a:cubicBezTo>
                  <a:cubicBezTo>
                    <a:pt x="1226" y="1082"/>
                    <a:pt x="2574" y="1329"/>
                    <a:pt x="3957" y="1329"/>
                  </a:cubicBezTo>
                  <a:cubicBezTo>
                    <a:pt x="4347" y="1329"/>
                    <a:pt x="4740" y="1309"/>
                    <a:pt x="5133" y="1274"/>
                  </a:cubicBezTo>
                  <a:cubicBezTo>
                    <a:pt x="5074" y="1115"/>
                    <a:pt x="4974" y="936"/>
                    <a:pt x="4875" y="777"/>
                  </a:cubicBezTo>
                  <a:cubicBezTo>
                    <a:pt x="4570" y="800"/>
                    <a:pt x="4266" y="812"/>
                    <a:pt x="3965" y="812"/>
                  </a:cubicBezTo>
                  <a:cubicBezTo>
                    <a:pt x="2713" y="812"/>
                    <a:pt x="1497" y="594"/>
                    <a:pt x="358" y="1"/>
                  </a:cubicBezTo>
                  <a:close/>
                </a:path>
              </a:pathLst>
            </a:custGeom>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53" name="Google Shape;2875;p41"/>
            <p:cNvSpPr/>
            <p:nvPr/>
          </p:nvSpPr>
          <p:spPr>
            <a:xfrm>
              <a:off x="5157950" y="3615025"/>
              <a:ext cx="165675" cy="24700"/>
            </a:xfrm>
            <a:custGeom>
              <a:avLst/>
              <a:ahLst/>
              <a:rect l="l" t="t" r="r" b="b"/>
              <a:pathLst>
                <a:path w="6627" h="988" extrusionOk="0">
                  <a:moveTo>
                    <a:pt x="6567" y="0"/>
                  </a:moveTo>
                  <a:cubicBezTo>
                    <a:pt x="5483" y="516"/>
                    <a:pt x="4321" y="731"/>
                    <a:pt x="3153" y="731"/>
                  </a:cubicBezTo>
                  <a:cubicBezTo>
                    <a:pt x="2111" y="731"/>
                    <a:pt x="1064" y="560"/>
                    <a:pt x="61" y="279"/>
                  </a:cubicBezTo>
                  <a:cubicBezTo>
                    <a:pt x="41" y="359"/>
                    <a:pt x="21" y="438"/>
                    <a:pt x="1" y="518"/>
                  </a:cubicBezTo>
                  <a:cubicBezTo>
                    <a:pt x="1026" y="816"/>
                    <a:pt x="2086" y="988"/>
                    <a:pt x="3139" y="988"/>
                  </a:cubicBezTo>
                  <a:cubicBezTo>
                    <a:pt x="4332" y="988"/>
                    <a:pt x="5516" y="767"/>
                    <a:pt x="6626" y="259"/>
                  </a:cubicBezTo>
                  <a:cubicBezTo>
                    <a:pt x="6606" y="180"/>
                    <a:pt x="6587" y="80"/>
                    <a:pt x="6567" y="0"/>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554" name="Google Shape;2876;p41"/>
            <p:cNvSpPr/>
            <p:nvPr/>
          </p:nvSpPr>
          <p:spPr>
            <a:xfrm>
              <a:off x="5153975" y="3640900"/>
              <a:ext cx="176100" cy="34075"/>
            </a:xfrm>
            <a:custGeom>
              <a:avLst/>
              <a:ahLst/>
              <a:rect l="l" t="t" r="r" b="b"/>
              <a:pathLst>
                <a:path w="7044" h="1363" extrusionOk="0">
                  <a:moveTo>
                    <a:pt x="60" y="0"/>
                  </a:moveTo>
                  <a:cubicBezTo>
                    <a:pt x="40" y="159"/>
                    <a:pt x="21" y="338"/>
                    <a:pt x="1" y="497"/>
                  </a:cubicBezTo>
                  <a:cubicBezTo>
                    <a:pt x="1" y="517"/>
                    <a:pt x="1" y="537"/>
                    <a:pt x="1" y="557"/>
                  </a:cubicBezTo>
                  <a:cubicBezTo>
                    <a:pt x="995" y="1074"/>
                    <a:pt x="2169" y="1273"/>
                    <a:pt x="3303" y="1333"/>
                  </a:cubicBezTo>
                  <a:cubicBezTo>
                    <a:pt x="3603" y="1352"/>
                    <a:pt x="3904" y="1362"/>
                    <a:pt x="4206" y="1362"/>
                  </a:cubicBezTo>
                  <a:cubicBezTo>
                    <a:pt x="5163" y="1362"/>
                    <a:pt x="6121" y="1262"/>
                    <a:pt x="7044" y="1035"/>
                  </a:cubicBezTo>
                  <a:cubicBezTo>
                    <a:pt x="7044" y="875"/>
                    <a:pt x="7044" y="696"/>
                    <a:pt x="7044" y="537"/>
                  </a:cubicBezTo>
                  <a:cubicBezTo>
                    <a:pt x="7044" y="517"/>
                    <a:pt x="7044" y="517"/>
                    <a:pt x="7024" y="497"/>
                  </a:cubicBezTo>
                  <a:cubicBezTo>
                    <a:pt x="6078" y="743"/>
                    <a:pt x="4997" y="899"/>
                    <a:pt x="3916" y="899"/>
                  </a:cubicBezTo>
                  <a:cubicBezTo>
                    <a:pt x="2540" y="899"/>
                    <a:pt x="1163" y="646"/>
                    <a:pt x="60" y="0"/>
                  </a:cubicBezTo>
                  <a:close/>
                </a:path>
              </a:pathLst>
            </a:custGeom>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555" name="Google Shape;2877;p41"/>
          <p:cNvSpPr txBox="1"/>
          <p:nvPr>
            <p:ph type="subTitle" idx="1"/>
          </p:nvPr>
        </p:nvSpPr>
        <p:spPr>
          <a:xfrm>
            <a:off x="1184049" y="1488686"/>
            <a:ext cx="3359427" cy="1317242"/>
          </a:xfrm>
          <a:prstGeom prst="rect"/>
        </p:spPr>
        <p:txBody>
          <a:bodyPr anchor="ctr" anchorCtr="0" bIns="0" lIns="0" rIns="0" spcFirstLastPara="1" tIns="0" wrap="square">
            <a:noAutofit/>
          </a:bodyPr>
          <a:p>
            <a:pPr algn="l" indent="0" lvl="0" marL="0" rtl="0">
              <a:spcBef>
                <a:spcPts val="0"/>
              </a:spcBef>
              <a:spcAft>
                <a:spcPts val="0"/>
              </a:spcAft>
              <a:buNone/>
            </a:pPr>
            <a:r>
              <a:rPr lang="en"/>
              <a:t>Images reveal large amounts of data, so remember: use an image instead of a long text. Your audience will appreciate it</a:t>
            </a:r>
          </a:p>
        </p:txBody>
      </p:sp>
      <p:sp>
        <p:nvSpPr>
          <p:cNvPr id="1049556" name="Google Shape;2878;p41"/>
          <p:cNvSpPr txBox="1"/>
          <p:nvPr>
            <p:ph type="title"/>
          </p:nvPr>
        </p:nvSpPr>
        <p:spPr>
          <a:xfrm>
            <a:off x="1107800" y="1420900"/>
            <a:ext cx="3464100" cy="2448174"/>
          </a:xfrm>
          <a:prstGeom prst="rect"/>
        </p:spPr>
        <p:txBody>
          <a:bodyPr anchor="ctr" anchorCtr="0" bIns="144000" lIns="91425" rIns="91425" spcFirstLastPara="1" tIns="90000" wrap="square">
            <a:noAutofit/>
          </a:bodyPr>
          <a:p>
            <a:pPr algn="l" indent="0" lvl="0" marL="0" rtl="0">
              <a:spcBef>
                <a:spcPts val="0"/>
              </a:spcBef>
              <a:spcAft>
                <a:spcPts val="0"/>
              </a:spcAft>
              <a:buNone/>
            </a:pPr>
            <a:r>
              <a:rPr altLang="en-US" b="0" sz="1800" lang="en">
                <a:solidFill>
                  <a:srgbClr val="36363D"/>
                </a:solidFill>
              </a:rPr>
              <a:t>Follow-up</a:t>
            </a:r>
            <a:br>
              <a:rPr altLang="en-US" b="0" sz="1800" lang="zh-CN">
                <a:solidFill>
                  <a:srgbClr val="36363D"/>
                </a:solidFill>
              </a:rPr>
            </a:br>
            <a:r>
              <a:rPr altLang="en-US" b="0" sz="1800" lang="en">
                <a:solidFill>
                  <a:srgbClr val="36363D"/>
                </a:solidFill>
              </a:rPr>
              <a:t>Follow up merupakan tahap ditetapkan dan ditentukannya berbagai macam kegiatan seperti pengadaan, pembelian, dan pemesanan bahan baku serta berbagai macam peralatan yang akan digunakan.</a:t>
            </a:r>
            <a:endParaRPr altLang="en-US" b="0" sz="1800" lang="zh-CN">
              <a:solidFill>
                <a:srgbClr val="36363D"/>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07" name="Shape 2882"/>
        <p:cNvGrpSpPr/>
        <p:nvPr/>
      </p:nvGrpSpPr>
      <p:grpSpPr>
        <a:xfrm>
          <a:off x="0" y="0"/>
          <a:ext cx="0" cy="0"/>
          <a:chOff x="0" y="0"/>
          <a:chExt cx="0" cy="0"/>
        </a:xfrm>
      </p:grpSpPr>
      <p:sp>
        <p:nvSpPr>
          <p:cNvPr id="1049654" name="Google Shape;2883;p42"/>
          <p:cNvSpPr txBox="1"/>
          <p:nvPr>
            <p:ph type="title"/>
          </p:nvPr>
        </p:nvSpPr>
        <p:spPr>
          <a:xfrm>
            <a:off x="720000" y="1069173"/>
            <a:ext cx="7704000" cy="1101490"/>
          </a:xfrm>
          <a:prstGeom prst="rect"/>
        </p:spPr>
        <p:txBody>
          <a:bodyPr anchor="ctr" anchorCtr="0" bIns="0" lIns="0" rIns="0" spcFirstLastPara="1" tIns="0" wrap="square">
            <a:noAutofit/>
          </a:bodyPr>
          <a:p>
            <a:pPr algn="l" indent="0" lvl="0" marL="0" rtl="0">
              <a:spcBef>
                <a:spcPts val="0"/>
              </a:spcBef>
              <a:spcAft>
                <a:spcPts val="0"/>
              </a:spcAft>
              <a:buNone/>
            </a:pPr>
            <a:r>
              <a:rPr b="0" sz="1800">
                <a:solidFill>
                  <a:srgbClr val="000000"/>
                </a:solidFill>
              </a:rPr>
              <a:t>Penerapan Produksi Massal Yang Benar</a:t>
            </a:r>
            <a:br>
              <a:rPr b="0" sz="1800">
                <a:solidFill>
                  <a:srgbClr val="000000"/>
                </a:solidFill>
              </a:rPr>
            </a:br>
            <a:r>
              <a:rPr b="0" sz="1800">
                <a:solidFill>
                  <a:srgbClr val="000000"/>
                </a:solidFill>
              </a:rPr>
              <a:t>Ketika akan melakukan produksi massal suatu produk, perlu dilakukan perencanaan produksi yang sangat matang yang meliputi beberapa kegiatan sebagai berikut.</a:t>
            </a:r>
            <a:endParaRPr altLang="en-US" b="0" sz="1800" lang="zh-CN">
              <a:solidFill>
                <a:srgbClr val="000000"/>
              </a:solidFill>
            </a:endParaRPr>
          </a:p>
        </p:txBody>
      </p:sp>
      <p:sp>
        <p:nvSpPr>
          <p:cNvPr id="1049655" name="Google Shape;2884;p42"/>
          <p:cNvSpPr/>
          <p:nvPr/>
        </p:nvSpPr>
        <p:spPr>
          <a:xfrm>
            <a:off x="1659021" y="2182342"/>
            <a:ext cx="752726" cy="801238"/>
          </a:xfrm>
          <a:custGeom>
            <a:avLst/>
            <a:ah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dk1"/>
          </a:solidFill>
          <a:ln>
            <a:noFill/>
          </a:ln>
        </p:spPr>
      </p:sp>
      <p:sp>
        <p:nvSpPr>
          <p:cNvPr id="1049656" name="Google Shape;2885;p42"/>
          <p:cNvSpPr/>
          <p:nvPr/>
        </p:nvSpPr>
        <p:spPr>
          <a:xfrm>
            <a:off x="929590" y="3096856"/>
            <a:ext cx="2271145" cy="1547415"/>
          </a:xfrm>
          <a:prstGeom prst="rect"/>
          <a:solidFill>
            <a:schemeClr val="lt2"/>
          </a:solidFill>
          <a:ln w="28575"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57" name="Google Shape;2887;p42"/>
          <p:cNvSpPr txBox="1"/>
          <p:nvPr>
            <p:ph type="subTitle" idx="2"/>
          </p:nvPr>
        </p:nvSpPr>
        <p:spPr>
          <a:xfrm>
            <a:off x="971745" y="3139400"/>
            <a:ext cx="2174909" cy="1457111"/>
          </a:xfrm>
          <a:prstGeom prst="rect"/>
        </p:spPr>
        <p:txBody>
          <a:bodyPr anchor="ctr" anchorCtr="0" bIns="0" lIns="0" rIns="0" spcFirstLastPara="1" tIns="0" wrap="square">
            <a:noAutofit/>
          </a:bodyPr>
          <a:p>
            <a:pPr algn="l" indent="0" lvl="0" marL="0" rtl="0">
              <a:spcBef>
                <a:spcPts val="0"/>
              </a:spcBef>
              <a:spcAft>
                <a:spcPts val="0"/>
              </a:spcAft>
              <a:buNone/>
            </a:pPr>
            <a:r>
              <a:rPr lang="en"/>
              <a:t>1. Menentukan produk yang akan diproduksi secara massal</a:t>
            </a:r>
            <a:endParaRPr altLang="en-US" lang="zh-CN"/>
          </a:p>
          <a:p>
            <a:pPr algn="l" indent="0" lvl="0" marL="0" rtl="0">
              <a:spcBef>
                <a:spcPts val="0"/>
              </a:spcBef>
              <a:spcAft>
                <a:spcPts val="0"/>
              </a:spcAft>
              <a:buNone/>
            </a:pPr>
            <a:r>
              <a:rPr altLang="en-US" lang="en"/>
              <a:t>2. Menyaring ide dan gagasan</a:t>
            </a:r>
            <a:endParaRPr altLang="en-US" lang="zh-CN"/>
          </a:p>
        </p:txBody>
      </p:sp>
      <p:sp>
        <p:nvSpPr>
          <p:cNvPr id="1049658" name="Google Shape;2888;p42"/>
          <p:cNvSpPr/>
          <p:nvPr/>
        </p:nvSpPr>
        <p:spPr>
          <a:xfrm>
            <a:off x="3454046" y="3120871"/>
            <a:ext cx="2235900" cy="1523400"/>
          </a:xfrm>
          <a:prstGeom prst="rect"/>
          <a:solidFill>
            <a:schemeClr val="lt2"/>
          </a:solidFill>
          <a:ln w="28575"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59" name="Google Shape;2889;p42"/>
          <p:cNvSpPr/>
          <p:nvPr/>
        </p:nvSpPr>
        <p:spPr>
          <a:xfrm>
            <a:off x="5943257" y="3144780"/>
            <a:ext cx="2235900" cy="1478597"/>
          </a:xfrm>
          <a:prstGeom prst="rect"/>
          <a:solidFill>
            <a:schemeClr val="lt2"/>
          </a:solidFill>
          <a:ln w="28575"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660" name="Google Shape;2891;p42"/>
          <p:cNvSpPr txBox="1"/>
          <p:nvPr>
            <p:ph type="subTitle" idx="4"/>
          </p:nvPr>
        </p:nvSpPr>
        <p:spPr>
          <a:xfrm>
            <a:off x="3492849" y="3217080"/>
            <a:ext cx="2016498" cy="1303930"/>
          </a:xfrm>
          <a:prstGeom prst="rect"/>
        </p:spPr>
        <p:txBody>
          <a:bodyPr anchor="ctr" anchorCtr="0" bIns="0" lIns="0" rIns="0" spcFirstLastPara="1" tIns="0" wrap="square">
            <a:noAutofit/>
          </a:bodyPr>
          <a:p>
            <a:pPr algn="l" indent="0" lvl="0" marL="0" rtl="0">
              <a:spcBef>
                <a:spcPts val="0"/>
              </a:spcBef>
              <a:spcAft>
                <a:spcPts val="0"/>
              </a:spcAft>
              <a:buNone/>
            </a:pPr>
            <a:r>
              <a:rPr sz="1600" lang="en"/>
              <a:t>3. Membuat desain produk</a:t>
            </a:r>
            <a:endParaRPr altLang="en-US" sz="1600" lang="zh-CN"/>
          </a:p>
          <a:p>
            <a:pPr algn="l" indent="0" lvl="0" marL="0" rtl="0">
              <a:spcBef>
                <a:spcPts val="0"/>
              </a:spcBef>
              <a:spcAft>
                <a:spcPts val="0"/>
              </a:spcAft>
              <a:buNone/>
            </a:pPr>
            <a:r>
              <a:rPr altLang="en-US" sz="1600" lang="en"/>
              <a:t>4. Membuat gambar kerja produk</a:t>
            </a:r>
            <a:endParaRPr altLang="en-US" sz="1600" lang="zh-CN"/>
          </a:p>
        </p:txBody>
      </p:sp>
      <p:sp>
        <p:nvSpPr>
          <p:cNvPr id="1049661" name="Google Shape;2893;p42"/>
          <p:cNvSpPr txBox="1"/>
          <p:nvPr>
            <p:ph type="subTitle" idx="6"/>
          </p:nvPr>
        </p:nvSpPr>
        <p:spPr>
          <a:xfrm>
            <a:off x="5981541" y="3171041"/>
            <a:ext cx="2192684" cy="1459334"/>
          </a:xfrm>
          <a:prstGeom prst="rect"/>
        </p:spPr>
        <p:txBody>
          <a:bodyPr anchor="ctr" anchorCtr="0" bIns="0" lIns="0" rIns="0" spcFirstLastPara="1" tIns="0" wrap="square">
            <a:noAutofit/>
          </a:bodyPr>
          <a:p>
            <a:pPr algn="l" indent="0" lvl="0" marL="0" rtl="0">
              <a:spcBef>
                <a:spcPts val="0"/>
              </a:spcBef>
              <a:spcAft>
                <a:spcPts val="0"/>
              </a:spcAft>
              <a:buNone/>
            </a:pPr>
            <a:r>
              <a:rPr lang="en"/>
              <a:t>5. Membuat dan menguji fungsi prototipe produk</a:t>
            </a:r>
            <a:endParaRPr altLang="en-US" lang="zh-CN"/>
          </a:p>
          <a:p>
            <a:pPr algn="l" indent="0" lvl="0" marL="0" rtl="0">
              <a:spcBef>
                <a:spcPts val="0"/>
              </a:spcBef>
              <a:spcAft>
                <a:spcPts val="0"/>
              </a:spcAft>
              <a:buNone/>
            </a:pPr>
            <a:r>
              <a:rPr altLang="en-US" lang="en"/>
              <a:t>6. Memproduksi produk tersebut secara massal  </a:t>
            </a:r>
            <a:endParaRPr altLang="en-US" lang="zh-CN"/>
          </a:p>
          <a:p>
            <a:pPr algn="l" indent="0" lvl="0" marL="0" rtl="0">
              <a:spcBef>
                <a:spcPts val="0"/>
              </a:spcBef>
              <a:spcAft>
                <a:spcPts val="0"/>
              </a:spcAft>
              <a:buNone/>
            </a:pPr>
            <a:endParaRPr altLang="en-US" lang="zh-CN"/>
          </a:p>
        </p:txBody>
      </p:sp>
      <p:sp>
        <p:nvSpPr>
          <p:cNvPr id="1049662" name="Google Shape;2894;p42"/>
          <p:cNvSpPr/>
          <p:nvPr/>
        </p:nvSpPr>
        <p:spPr>
          <a:xfrm>
            <a:off x="4186434" y="2161337"/>
            <a:ext cx="771130" cy="820826"/>
          </a:xfrm>
          <a:custGeom>
            <a:avLst/>
            <a:ah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dk1"/>
          </a:solidFill>
          <a:ln>
            <a:noFill/>
          </a:ln>
        </p:spPr>
      </p:sp>
      <p:sp>
        <p:nvSpPr>
          <p:cNvPr id="1049663" name="Google Shape;2895;p42"/>
          <p:cNvSpPr/>
          <p:nvPr/>
        </p:nvSpPr>
        <p:spPr>
          <a:xfrm>
            <a:off x="6813708" y="2140852"/>
            <a:ext cx="771130" cy="820826"/>
          </a:xfrm>
          <a:custGeom>
            <a:avLst/>
            <a:ah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dk1"/>
          </a:solidFill>
          <a:ln>
            <a:noFill/>
          </a:ln>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22" name="Shape 3108"/>
        <p:cNvGrpSpPr/>
        <p:nvPr/>
      </p:nvGrpSpPr>
      <p:grpSpPr>
        <a:xfrm>
          <a:off x="0" y="0"/>
          <a:ext cx="0" cy="0"/>
          <a:chOff x="0" y="0"/>
          <a:chExt cx="0" cy="0"/>
        </a:xfrm>
      </p:grpSpPr>
      <p:grpSp>
        <p:nvGrpSpPr>
          <p:cNvPr id="223" name="Google Shape;3110;p49"/>
          <p:cNvGrpSpPr/>
          <p:nvPr/>
        </p:nvGrpSpPr>
        <p:grpSpPr>
          <a:xfrm>
            <a:off x="1013579" y="1988047"/>
            <a:ext cx="3586466" cy="2489448"/>
            <a:chOff x="603252" y="830650"/>
            <a:chExt cx="6610998" cy="4588844"/>
          </a:xfrm>
        </p:grpSpPr>
        <p:sp>
          <p:nvSpPr>
            <p:cNvPr id="1049753" name="Google Shape;3111;p49"/>
            <p:cNvSpPr/>
            <p:nvPr/>
          </p:nvSpPr>
          <p:spPr>
            <a:xfrm>
              <a:off x="603252" y="1224769"/>
              <a:ext cx="2592225" cy="4194725"/>
            </a:xfrm>
            <a:custGeom>
              <a:avLst/>
              <a:ah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rgbClr val="D5C5B5">
                <a:alpha val="69100"/>
              </a:srgb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54" name="Google Shape;3112;p49"/>
            <p:cNvSpPr/>
            <p:nvPr/>
          </p:nvSpPr>
          <p:spPr>
            <a:xfrm>
              <a:off x="2737677" y="830650"/>
              <a:ext cx="1016975" cy="1158500"/>
            </a:xfrm>
            <a:custGeom>
              <a:avLst/>
              <a:ah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rgbClr val="D5C5B5">
                <a:alpha val="69100"/>
              </a:srgb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55" name="Google Shape;3113;p49"/>
            <p:cNvSpPr/>
            <p:nvPr/>
          </p:nvSpPr>
          <p:spPr>
            <a:xfrm>
              <a:off x="3143325" y="1089650"/>
              <a:ext cx="4064350" cy="3503975"/>
            </a:xfrm>
            <a:custGeom>
              <a:avLst/>
              <a:ah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rgbClr val="D5C5B5">
                <a:alpha val="69100"/>
              </a:srgb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56" name="Google Shape;3114;p49"/>
            <p:cNvSpPr/>
            <p:nvPr/>
          </p:nvSpPr>
          <p:spPr>
            <a:xfrm>
              <a:off x="6146600" y="3671525"/>
              <a:ext cx="342925" cy="189500"/>
            </a:xfrm>
            <a:custGeom>
              <a:avLst/>
              <a:ah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rgbClr val="D5C5B5">
                <a:alpha val="69100"/>
              </a:srgb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57" name="Google Shape;3115;p49"/>
            <p:cNvSpPr/>
            <p:nvPr/>
          </p:nvSpPr>
          <p:spPr>
            <a:xfrm>
              <a:off x="5901600" y="3652500"/>
              <a:ext cx="558700" cy="402875"/>
            </a:xfrm>
            <a:custGeom>
              <a:avLst/>
              <a:ah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rgbClr val="D5C5B5">
                <a:alpha val="69100"/>
              </a:srgb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58" name="Google Shape;3116;p49"/>
            <p:cNvSpPr/>
            <p:nvPr/>
          </p:nvSpPr>
          <p:spPr>
            <a:xfrm>
              <a:off x="6249675" y="4061675"/>
              <a:ext cx="964575" cy="811125"/>
            </a:xfrm>
            <a:custGeom>
              <a:avLst/>
              <a:ah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rgbClr val="D5C5B5">
                <a:alpha val="69100"/>
              </a:srgbClr>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759" name="Google Shape;3117;p49"/>
          <p:cNvSpPr/>
          <p:nvPr/>
        </p:nvSpPr>
        <p:spPr>
          <a:xfrm rot="5400000">
            <a:off x="3843911" y="2361510"/>
            <a:ext cx="199768" cy="212643"/>
          </a:xfrm>
          <a:custGeom>
            <a:avLst/>
            <a:ah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accent3"/>
          </a:solidFill>
          <a:ln>
            <a:noFill/>
          </a:ln>
        </p:spPr>
      </p:sp>
      <p:sp>
        <p:nvSpPr>
          <p:cNvPr id="1049760" name="Google Shape;3118;p49"/>
          <p:cNvSpPr/>
          <p:nvPr/>
        </p:nvSpPr>
        <p:spPr>
          <a:xfrm rot="5400000">
            <a:off x="2790158" y="3310825"/>
            <a:ext cx="199768" cy="212643"/>
          </a:xfrm>
          <a:custGeom>
            <a:avLst/>
            <a:ah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accent1"/>
          </a:solidFill>
          <a:ln>
            <a:noFill/>
          </a:ln>
        </p:spPr>
      </p:sp>
      <p:sp>
        <p:nvSpPr>
          <p:cNvPr id="1049761" name="Google Shape;3119;p49"/>
          <p:cNvSpPr/>
          <p:nvPr/>
        </p:nvSpPr>
        <p:spPr>
          <a:xfrm rot="5400000">
            <a:off x="1423123" y="2473094"/>
            <a:ext cx="199768" cy="212643"/>
          </a:xfrm>
          <a:custGeom>
            <a:avLst/>
            <a:ah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accent6"/>
          </a:solidFill>
          <a:ln>
            <a:noFill/>
          </a:ln>
        </p:spPr>
      </p:sp>
      <p:sp>
        <p:nvSpPr>
          <p:cNvPr id="1049762" name="Google Shape;3120;p49"/>
          <p:cNvSpPr/>
          <p:nvPr/>
        </p:nvSpPr>
        <p:spPr>
          <a:xfrm rot="5400000">
            <a:off x="2362948" y="2166416"/>
            <a:ext cx="199768" cy="212643"/>
          </a:xfrm>
          <a:custGeom>
            <a:avLst/>
            <a:ah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accent1"/>
          </a:solidFill>
          <a:ln>
            <a:noFill/>
          </a:ln>
        </p:spPr>
      </p:sp>
      <p:sp>
        <p:nvSpPr>
          <p:cNvPr id="1049763" name="Google Shape;3121;p49"/>
          <p:cNvSpPr/>
          <p:nvPr/>
        </p:nvSpPr>
        <p:spPr>
          <a:xfrm rot="5400000">
            <a:off x="2011721" y="3709534"/>
            <a:ext cx="199768" cy="212643"/>
          </a:xfrm>
          <a:custGeom>
            <a:avLst/>
            <a:ah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accent3"/>
          </a:solidFill>
          <a:ln>
            <a:noFill/>
          </a:ln>
        </p:spPr>
      </p:sp>
      <p:sp>
        <p:nvSpPr>
          <p:cNvPr id="1049764" name="Google Shape;3122;p49"/>
          <p:cNvSpPr/>
          <p:nvPr/>
        </p:nvSpPr>
        <p:spPr>
          <a:xfrm rot="5400000">
            <a:off x="3511644" y="2832972"/>
            <a:ext cx="199768" cy="212643"/>
          </a:xfrm>
          <a:custGeom>
            <a:avLst/>
            <a:ah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accent6"/>
          </a:solidFill>
          <a:ln>
            <a:noFill/>
          </a:ln>
        </p:spPr>
      </p:sp>
      <p:sp>
        <p:nvSpPr>
          <p:cNvPr id="1049765" name="Google Shape;3125;p49"/>
          <p:cNvSpPr/>
          <p:nvPr/>
        </p:nvSpPr>
        <p:spPr>
          <a:xfrm>
            <a:off x="5914625" y="2511675"/>
            <a:ext cx="2215800" cy="159600"/>
          </a:xfrm>
          <a:prstGeom prst="roundRect">
            <a:avLst>
              <a:gd name="adj" fmla="val 50000"/>
            </a:avLst>
          </a:pr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66" name="Google Shape;3126;p49"/>
          <p:cNvSpPr/>
          <p:nvPr/>
        </p:nvSpPr>
        <p:spPr>
          <a:xfrm>
            <a:off x="5914625" y="2956300"/>
            <a:ext cx="2215800" cy="159600"/>
          </a:xfrm>
          <a:prstGeom prst="roundRect">
            <a:avLst>
              <a:gd name="adj" fmla="val 50000"/>
            </a:avLst>
          </a:pr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67" name="Google Shape;3137;p49"/>
          <p:cNvSpPr/>
          <p:nvPr/>
        </p:nvSpPr>
        <p:spPr>
          <a:xfrm>
            <a:off x="5914625" y="2067050"/>
            <a:ext cx="2215800" cy="159600"/>
          </a:xfrm>
          <a:prstGeom prst="roundRect">
            <a:avLst>
              <a:gd name="adj" fmla="val 50000"/>
            </a:avLst>
          </a:pr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24" name="Google Shape;3146;p49"/>
          <p:cNvGrpSpPr/>
          <p:nvPr/>
        </p:nvGrpSpPr>
        <p:grpSpPr>
          <a:xfrm>
            <a:off x="5202757" y="3462183"/>
            <a:ext cx="1015500" cy="1015500"/>
            <a:chOff x="5273400" y="3640500"/>
            <a:chExt cx="823200" cy="823200"/>
          </a:xfrm>
        </p:grpSpPr>
        <p:sp>
          <p:nvSpPr>
            <p:cNvPr id="1049768" name="Google Shape;3147;p49"/>
            <p:cNvSpPr/>
            <p:nvPr/>
          </p:nvSpPr>
          <p:spPr>
            <a:xfrm rot="5400000">
              <a:off x="5301346" y="3697270"/>
              <a:ext cx="767406" cy="709672"/>
            </a:xfrm>
            <a:custGeom>
              <a:avLst/>
              <a:ahLst/>
              <a:rect l="l" t="t" r="r" b="b"/>
              <a:pathLst>
                <a:path w="19845" h="18352" extrusionOk="0">
                  <a:moveTo>
                    <a:pt x="10313" y="652"/>
                  </a:moveTo>
                  <a:cubicBezTo>
                    <a:pt x="10464" y="652"/>
                    <a:pt x="10616" y="656"/>
                    <a:pt x="10769" y="663"/>
                  </a:cubicBezTo>
                  <a:cubicBezTo>
                    <a:pt x="10816" y="694"/>
                    <a:pt x="10863" y="726"/>
                    <a:pt x="10942" y="726"/>
                  </a:cubicBezTo>
                  <a:cubicBezTo>
                    <a:pt x="14468" y="1008"/>
                    <a:pt x="17368" y="3657"/>
                    <a:pt x="18355" y="7011"/>
                  </a:cubicBezTo>
                  <a:cubicBezTo>
                    <a:pt x="19421" y="10663"/>
                    <a:pt x="17901" y="14472"/>
                    <a:pt x="14656" y="16463"/>
                  </a:cubicBezTo>
                  <a:cubicBezTo>
                    <a:pt x="13295" y="17297"/>
                    <a:pt x="11780" y="17676"/>
                    <a:pt x="10274" y="17676"/>
                  </a:cubicBezTo>
                  <a:cubicBezTo>
                    <a:pt x="5330" y="17676"/>
                    <a:pt x="484" y="13591"/>
                    <a:pt x="1506" y="8124"/>
                  </a:cubicBezTo>
                  <a:cubicBezTo>
                    <a:pt x="2324" y="3685"/>
                    <a:pt x="5953" y="652"/>
                    <a:pt x="10313" y="652"/>
                  </a:cubicBezTo>
                  <a:close/>
                  <a:moveTo>
                    <a:pt x="10212" y="1"/>
                  </a:moveTo>
                  <a:cubicBezTo>
                    <a:pt x="6224" y="1"/>
                    <a:pt x="2765" y="2434"/>
                    <a:pt x="1333" y="6290"/>
                  </a:cubicBezTo>
                  <a:cubicBezTo>
                    <a:pt x="1" y="9911"/>
                    <a:pt x="973" y="13845"/>
                    <a:pt x="4045" y="16243"/>
                  </a:cubicBezTo>
                  <a:cubicBezTo>
                    <a:pt x="5789" y="17610"/>
                    <a:pt x="7989" y="18351"/>
                    <a:pt x="10192" y="18351"/>
                  </a:cubicBezTo>
                  <a:cubicBezTo>
                    <a:pt x="11474" y="18351"/>
                    <a:pt x="12757" y="18100"/>
                    <a:pt x="13951" y="17576"/>
                  </a:cubicBezTo>
                  <a:cubicBezTo>
                    <a:pt x="17587" y="15945"/>
                    <a:pt x="19845" y="12105"/>
                    <a:pt x="19265" y="8140"/>
                  </a:cubicBezTo>
                  <a:cubicBezTo>
                    <a:pt x="18685" y="4174"/>
                    <a:pt x="15628" y="835"/>
                    <a:pt x="11694" y="177"/>
                  </a:cubicBezTo>
                  <a:cubicBezTo>
                    <a:pt x="11631" y="114"/>
                    <a:pt x="11569" y="83"/>
                    <a:pt x="11490" y="83"/>
                  </a:cubicBezTo>
                  <a:cubicBezTo>
                    <a:pt x="11059" y="28"/>
                    <a:pt x="10633" y="1"/>
                    <a:pt x="10212" y="1"/>
                  </a:cubicBezTo>
                  <a:close/>
                </a:path>
              </a:pathLst>
            </a:custGeom>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769" name="Google Shape;3148;p49"/>
            <p:cNvSpPr/>
            <p:nvPr/>
          </p:nvSpPr>
          <p:spPr>
            <a:xfrm rot="-5400000">
              <a:off x="5273400" y="3640500"/>
              <a:ext cx="823200" cy="823200"/>
            </a:xfrm>
            <a:prstGeom prst="blockArc">
              <a:avLst>
                <a:gd name="adj1" fmla="val 10800000"/>
                <a:gd name="adj2" fmla="val 87770"/>
                <a:gd name="adj3" fmla="val 15818"/>
              </a:avLst>
            </a:pr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770" name=""/>
          <p:cNvSpPr txBox="1"/>
          <p:nvPr/>
        </p:nvSpPr>
        <p:spPr>
          <a:xfrm>
            <a:off x="905563" y="1293372"/>
            <a:ext cx="4830490" cy="2758440"/>
          </a:xfrm>
          <a:prstGeom prst="rect"/>
        </p:spPr>
        <p:txBody>
          <a:bodyPr rtlCol="0" wrap="square">
            <a:spAutoFit/>
          </a:bodyPr>
          <a:p>
            <a:pPr>
              <a:lnSpc>
                <a:spcPct val="100000"/>
              </a:lnSpc>
            </a:pPr>
            <a:r>
              <a:rPr sz="1800" lang="in-ID">
                <a:solidFill>
                  <a:srgbClr val="000000"/>
                </a:solidFill>
              </a:rPr>
              <a:t>Contoh Produk yang Menggunakan Produksi Massal:
Peralatan elektronik seperti televisi, radio, hair dryer, kulkas
Alat transportasi seperti motor, mobil
Peralatan mandi seperti sabun, sikat gigi, pasta gigi
Alat-alat kebersihan seperti sapu, kain pel
Makanan dan minuma</a:t>
            </a:r>
            <a:r>
              <a:rPr sz="1800" lang="en-US">
                <a:solidFill>
                  <a:srgbClr val="000000"/>
                </a:solidFill>
              </a:rPr>
              <a:t>n</a:t>
            </a:r>
            <a:r>
              <a:rPr sz="1800" lang="en-US">
                <a:solidFill>
                  <a:srgbClr val="000000"/>
                </a:solidFill>
              </a:rPr>
              <a:t>.</a:t>
            </a:r>
            <a:r>
              <a:rPr sz="1800" lang="en-US">
                <a:solidFill>
                  <a:srgbClr val="000000"/>
                </a:solidFill>
              </a:rPr>
              <a:t> </a:t>
            </a:r>
            <a:endParaRPr sz="2800" lang="in-ID">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27" name="Shape 3377"/>
        <p:cNvGrpSpPr/>
        <p:nvPr/>
      </p:nvGrpSpPr>
      <p:grpSpPr>
        <a:xfrm>
          <a:off x="0" y="0"/>
          <a:ext cx="0" cy="0"/>
          <a:chOff x="0" y="0"/>
          <a:chExt cx="0" cy="0"/>
        </a:xfrm>
      </p:grpSpPr>
      <p:sp>
        <p:nvSpPr>
          <p:cNvPr id="1049773" name="Google Shape;3378;p52"/>
          <p:cNvSpPr txBox="1"/>
          <p:nvPr>
            <p:ph type="title"/>
          </p:nvPr>
        </p:nvSpPr>
        <p:spPr>
          <a:xfrm>
            <a:off x="720000" y="445025"/>
            <a:ext cx="7704000" cy="572700"/>
          </a:xfrm>
          <a:prstGeom prst="rect"/>
        </p:spPr>
        <p:txBody>
          <a:bodyPr anchor="ctr" anchorCtr="0" bIns="0" lIns="0" rIns="0" spcFirstLastPara="1" tIns="0" wrap="square">
            <a:noAutofit/>
          </a:bodyPr>
          <a:p>
            <a:pPr algn="ctr" indent="0" lvl="0" marL="0" rtl="0">
              <a:spcBef>
                <a:spcPts val="0"/>
              </a:spcBef>
              <a:spcAft>
                <a:spcPts val="0"/>
              </a:spcAft>
              <a:buNone/>
            </a:pPr>
            <a:r>
              <a:rPr altLang="en-US" lang="en-US"/>
              <a:t>K</a:t>
            </a:r>
            <a:r>
              <a:rPr altLang="en-US" lang="en-US"/>
              <a:t>E</a:t>
            </a:r>
            <a:r>
              <a:rPr altLang="en-US" lang="en-US"/>
              <a:t>L</a:t>
            </a:r>
            <a:r>
              <a:rPr altLang="en-US" lang="en-US"/>
              <a:t>E</a:t>
            </a:r>
            <a:r>
              <a:rPr altLang="en-US" lang="en-US"/>
              <a:t>B</a:t>
            </a:r>
            <a:r>
              <a:rPr altLang="en-US" lang="en-US"/>
              <a:t>I</a:t>
            </a:r>
            <a:r>
              <a:rPr altLang="en-US" lang="en-US"/>
              <a:t>H</a:t>
            </a:r>
            <a:r>
              <a:rPr altLang="en-US" lang="en-US"/>
              <a:t>A</a:t>
            </a:r>
            <a:r>
              <a:rPr altLang="en-US" lang="en-US"/>
              <a:t>N</a:t>
            </a:r>
            <a:r>
              <a:rPr altLang="en-US" lang="en-US"/>
              <a:t> </a:t>
            </a:r>
            <a:r>
              <a:rPr altLang="en-US" lang="en-US"/>
              <a:t>D</a:t>
            </a:r>
            <a:r>
              <a:rPr altLang="en-US" lang="en-US"/>
              <a:t>A</a:t>
            </a:r>
            <a:r>
              <a:rPr altLang="en-US" lang="en-US"/>
              <a:t>N</a:t>
            </a:r>
            <a:r>
              <a:rPr altLang="en-US" lang="en-US"/>
              <a:t> </a:t>
            </a:r>
            <a:r>
              <a:rPr altLang="en-US" lang="en-US"/>
              <a:t>K</a:t>
            </a:r>
            <a:r>
              <a:rPr altLang="en-US" lang="en-US"/>
              <a:t>E</a:t>
            </a:r>
            <a:r>
              <a:rPr altLang="en-US" lang="en-US"/>
              <a:t>K</a:t>
            </a:r>
            <a:r>
              <a:rPr altLang="en-US" lang="en-US"/>
              <a:t>U</a:t>
            </a:r>
            <a:r>
              <a:rPr altLang="en-US" lang="en-US"/>
              <a:t>R</a:t>
            </a:r>
            <a:r>
              <a:rPr altLang="en-US" lang="en-US"/>
              <a:t>A</a:t>
            </a:r>
            <a:r>
              <a:rPr altLang="en-US" lang="en-US"/>
              <a:t>NGAN</a:t>
            </a:r>
            <a:endParaRPr altLang="en-US" lang="zh-CN"/>
          </a:p>
        </p:txBody>
      </p:sp>
      <p:sp>
        <p:nvSpPr>
          <p:cNvPr id="1049774" name="Google Shape;3382;p52"/>
          <p:cNvSpPr txBox="1"/>
          <p:nvPr/>
        </p:nvSpPr>
        <p:spPr>
          <a:xfrm flipH="1">
            <a:off x="5151904" y="1296986"/>
            <a:ext cx="3258421" cy="3200191"/>
          </a:xfrm>
          <a:prstGeom prst="rect"/>
          <a:noFill/>
          <a:ln>
            <a:noFill/>
          </a:ln>
        </p:spPr>
        <p:txBody>
          <a:bodyPr anchor="ctr" anchorCtr="0" bIns="0" lIns="0" rIns="0" spcFirstLastPara="1" tIns="0" wrap="square">
            <a:noAutofit/>
          </a:bodyPr>
          <a:p>
            <a:pPr algn="l" indent="0" lvl="0" marL="0" rtl="0">
              <a:spcBef>
                <a:spcPts val="0"/>
              </a:spcBef>
              <a:spcAft>
                <a:spcPts val="0"/>
              </a:spcAft>
              <a:buNone/>
            </a:pPr>
            <a:r>
              <a:rPr b="0" sz="1600">
                <a:solidFill>
                  <a:srgbClr val="000000"/>
                </a:solidFill>
                <a:latin typeface="Gaegu"/>
                <a:ea typeface="Gaegu"/>
                <a:cs typeface="Gaegu"/>
                <a:sym typeface="Gaegu"/>
              </a:rPr>
              <a:t>Efisiensi waktu,Digunakannya mesin-mesin yang bekerja dengan cepat sangat membantu para pekerja dalam menyiapkan berbagai macam perlengkapan serta bahan-bahan yang dibutuhkan dalam waktu yang singkat.</a:t>
            </a:r>
            <a:endParaRPr b="1" sz="1600">
              <a:solidFill>
                <a:srgbClr val="C37254"/>
              </a:solidFill>
              <a:latin typeface="Gaegu"/>
              <a:ea typeface="Gaegu"/>
              <a:cs typeface="Gaegu"/>
              <a:sym typeface="Gaegu"/>
            </a:endParaRPr>
          </a:p>
        </p:txBody>
      </p:sp>
      <p:grpSp>
        <p:nvGrpSpPr>
          <p:cNvPr id="228" name="Google Shape;3384;p52"/>
          <p:cNvGrpSpPr/>
          <p:nvPr/>
        </p:nvGrpSpPr>
        <p:grpSpPr>
          <a:xfrm>
            <a:off x="4041508" y="1222500"/>
            <a:ext cx="1060984" cy="3341400"/>
            <a:chOff x="4041508" y="1222500"/>
            <a:chExt cx="1060984" cy="3341400"/>
          </a:xfrm>
        </p:grpSpPr>
        <p:cxnSp>
          <p:nvCxnSpPr>
            <p:cNvPr id="3145728" name="Google Shape;3385;p52"/>
            <p:cNvCxnSpPr>
              <a:cxnSpLocks/>
            </p:cNvCxnSpPr>
            <p:nvPr/>
          </p:nvCxnSpPr>
          <p:spPr>
            <a:xfrm>
              <a:off x="4572000" y="1222500"/>
              <a:ext cx="0" cy="3341400"/>
            </a:xfrm>
            <a:prstGeom prst="straightConnector1"/>
            <a:noFill/>
            <a:ln w="19050" cap="flat" cmpd="sng">
              <a:solidFill>
                <a:schemeClr val="accent1"/>
              </a:solidFill>
              <a:prstDash val="solid"/>
              <a:round/>
              <a:headEnd type="oval" w="med" len="med"/>
              <a:tailEnd type="oval" w="med" len="med"/>
            </a:ln>
          </p:spPr>
        </p:cxnSp>
        <p:cxnSp>
          <p:nvCxnSpPr>
            <p:cNvPr id="3145729" name="Google Shape;3389;p52"/>
            <p:cNvCxnSpPr>
              <a:cxnSpLocks/>
            </p:cNvCxnSpPr>
            <p:nvPr/>
          </p:nvCxnSpPr>
          <p:spPr>
            <a:xfrm>
              <a:off x="4041508" y="1769040"/>
              <a:ext cx="402000" cy="0"/>
            </a:xfrm>
            <a:prstGeom prst="straightConnector1"/>
            <a:noFill/>
            <a:ln w="19050" cap="flat" cmpd="sng">
              <a:solidFill>
                <a:schemeClr val="accent1"/>
              </a:solidFill>
              <a:prstDash val="solid"/>
              <a:round/>
              <a:headEnd type="none" w="med" len="med"/>
              <a:tailEnd type="none" w="med" len="med"/>
            </a:ln>
          </p:spPr>
        </p:cxnSp>
        <p:cxnSp>
          <p:nvCxnSpPr>
            <p:cNvPr id="3145730" name="Google Shape;3394;p52"/>
            <p:cNvCxnSpPr>
              <a:cxnSpLocks/>
            </p:cNvCxnSpPr>
            <p:nvPr/>
          </p:nvCxnSpPr>
          <p:spPr>
            <a:xfrm rot="10800000">
              <a:off x="4700492" y="2331118"/>
              <a:ext cx="402000" cy="0"/>
            </a:xfrm>
            <a:prstGeom prst="straightConnector1"/>
            <a:noFill/>
            <a:ln w="19050" cap="flat" cmpd="sng">
              <a:solidFill>
                <a:schemeClr val="accent1"/>
              </a:solidFill>
              <a:prstDash val="solid"/>
              <a:round/>
              <a:headEnd type="none" w="med" len="med"/>
              <a:tailEnd type="none" w="med" len="med"/>
            </a:ln>
          </p:spPr>
        </p:cxnSp>
        <p:sp>
          <p:nvSpPr>
            <p:cNvPr id="1049775" name="Google Shape;3399;p52"/>
            <p:cNvSpPr/>
            <p:nvPr/>
          </p:nvSpPr>
          <p:spPr>
            <a:xfrm>
              <a:off x="4429275" y="1617124"/>
              <a:ext cx="285441" cy="303751"/>
            </a:xfrm>
            <a:custGeom>
              <a:avLst/>
              <a:ah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dk1"/>
            </a:solidFill>
            <a:ln>
              <a:noFill/>
            </a:ln>
          </p:spPr>
        </p:sp>
        <p:sp>
          <p:nvSpPr>
            <p:cNvPr id="1049776" name="Google Shape;3400;p52"/>
            <p:cNvSpPr/>
            <p:nvPr/>
          </p:nvSpPr>
          <p:spPr>
            <a:xfrm>
              <a:off x="4443624" y="2194503"/>
              <a:ext cx="256776" cy="273239"/>
            </a:xfrm>
            <a:custGeom>
              <a:avLst/>
              <a:ah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accent3"/>
            </a:solidFill>
            <a:ln>
              <a:noFill/>
            </a:ln>
          </p:spPr>
        </p:sp>
        <p:sp>
          <p:nvSpPr>
            <p:cNvPr id="1049777" name="Google Shape;3401;p52"/>
            <p:cNvSpPr/>
            <p:nvPr/>
          </p:nvSpPr>
          <p:spPr>
            <a:xfrm>
              <a:off x="4429287" y="2179274"/>
              <a:ext cx="285441" cy="303751"/>
            </a:xfrm>
            <a:custGeom>
              <a:avLst/>
              <a:ah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dk1"/>
            </a:solidFill>
            <a:ln>
              <a:noFill/>
            </a:ln>
          </p:spPr>
        </p:sp>
      </p:grpSp>
      <p:sp>
        <p:nvSpPr>
          <p:cNvPr id="1049778" name="Google Shape;3406;p52"/>
          <p:cNvSpPr txBox="1"/>
          <p:nvPr/>
        </p:nvSpPr>
        <p:spPr>
          <a:xfrm>
            <a:off x="733675" y="1340101"/>
            <a:ext cx="3255691" cy="2920252"/>
          </a:xfrm>
          <a:prstGeom prst="rect"/>
          <a:noFill/>
          <a:ln>
            <a:noFill/>
          </a:ln>
        </p:spPr>
        <p:txBody>
          <a:bodyPr anchor="ctr" anchorCtr="0" bIns="0" lIns="0" rIns="0" spcFirstLastPara="1" tIns="0" vert="horz" wrap="square">
            <a:noAutofit/>
          </a:bodyPr>
          <a:p>
            <a:pPr algn="l" indent="0" lvl="0" marL="0" rtl="0">
              <a:spcBef>
                <a:spcPts val="0"/>
              </a:spcBef>
              <a:spcAft>
                <a:spcPts val="0"/>
              </a:spcAft>
              <a:buNone/>
            </a:pPr>
            <a:r>
              <a:rPr b="0" sz="1600" lang="en-US">
                <a:solidFill>
                  <a:srgbClr val="000000"/>
                </a:solidFill>
                <a:latin typeface="Gaegu"/>
                <a:ea typeface="Gaegu"/>
                <a:cs typeface="Gaegu"/>
                <a:sym typeface="Gaegu"/>
              </a:rPr>
              <a:t>K</a:t>
            </a:r>
            <a:r>
              <a:rPr b="0" sz="1600" lang="en-US">
                <a:solidFill>
                  <a:srgbClr val="000000"/>
                </a:solidFill>
                <a:latin typeface="Gaegu"/>
                <a:ea typeface="Gaegu"/>
                <a:cs typeface="Gaegu"/>
                <a:sym typeface="Gaegu"/>
              </a:rPr>
              <a:t>e</a:t>
            </a:r>
            <a:r>
              <a:rPr b="0" sz="1600" lang="en-US">
                <a:solidFill>
                  <a:srgbClr val="000000"/>
                </a:solidFill>
                <a:latin typeface="Gaegu"/>
                <a:ea typeface="Gaegu"/>
                <a:cs typeface="Gaegu"/>
                <a:sym typeface="Gaegu"/>
              </a:rPr>
              <a:t>l</a:t>
            </a:r>
            <a:r>
              <a:rPr b="0" sz="1600" lang="en-US">
                <a:solidFill>
                  <a:srgbClr val="000000"/>
                </a:solidFill>
                <a:latin typeface="Gaegu"/>
                <a:ea typeface="Gaegu"/>
                <a:cs typeface="Gaegu"/>
                <a:sym typeface="Gaegu"/>
              </a:rPr>
              <a:t>e</a:t>
            </a:r>
            <a:r>
              <a:rPr b="0" sz="1600" lang="en-US">
                <a:solidFill>
                  <a:srgbClr val="000000"/>
                </a:solidFill>
                <a:latin typeface="Gaegu"/>
                <a:ea typeface="Gaegu"/>
                <a:cs typeface="Gaegu"/>
                <a:sym typeface="Gaegu"/>
              </a:rPr>
              <a:t>b</a:t>
            </a:r>
            <a:r>
              <a:rPr b="0" sz="1600" lang="en-US">
                <a:solidFill>
                  <a:srgbClr val="000000"/>
                </a:solidFill>
                <a:latin typeface="Gaegu"/>
                <a:ea typeface="Gaegu"/>
                <a:cs typeface="Gaegu"/>
                <a:sym typeface="Gaegu"/>
              </a:rPr>
              <a:t>i</a:t>
            </a:r>
            <a:r>
              <a:rPr b="0" sz="1600" lang="en-US">
                <a:solidFill>
                  <a:srgbClr val="000000"/>
                </a:solidFill>
                <a:latin typeface="Gaegu"/>
                <a:ea typeface="Gaegu"/>
                <a:cs typeface="Gaegu"/>
                <a:sym typeface="Gaegu"/>
              </a:rPr>
              <a:t>h</a:t>
            </a:r>
            <a:r>
              <a:rPr b="0" sz="1600" lang="en-US">
                <a:solidFill>
                  <a:srgbClr val="000000"/>
                </a:solidFill>
                <a:latin typeface="Gaegu"/>
                <a:ea typeface="Gaegu"/>
                <a:cs typeface="Gaegu"/>
                <a:sym typeface="Gaegu"/>
              </a:rPr>
              <a:t>a</a:t>
            </a:r>
            <a:r>
              <a:rPr b="0" sz="1600" lang="en-US">
                <a:solidFill>
                  <a:srgbClr val="000000"/>
                </a:solidFill>
                <a:latin typeface="Gaegu"/>
                <a:ea typeface="Gaegu"/>
                <a:cs typeface="Gaegu"/>
                <a:sym typeface="Gaegu"/>
              </a:rPr>
              <a:t>n</a:t>
            </a:r>
            <a:r>
              <a:rPr b="0" sz="1600" lang="en-US">
                <a:solidFill>
                  <a:srgbClr val="000000"/>
                </a:solidFill>
                <a:latin typeface="Gaegu"/>
                <a:ea typeface="Gaegu"/>
                <a:cs typeface="Gaegu"/>
                <a:sym typeface="Gaegu"/>
              </a:rPr>
              <a:t> </a:t>
            </a:r>
            <a:r>
              <a:rPr b="0" sz="1600" lang="en-US">
                <a:solidFill>
                  <a:srgbClr val="000000"/>
                </a:solidFill>
                <a:latin typeface="Gaegu"/>
                <a:ea typeface="Gaegu"/>
                <a:cs typeface="Gaegu"/>
                <a:sym typeface="Gaegu"/>
              </a:rPr>
              <a:t>p</a:t>
            </a:r>
            <a:r>
              <a:rPr b="0" sz="1600" lang="en-US">
                <a:solidFill>
                  <a:srgbClr val="000000"/>
                </a:solidFill>
                <a:latin typeface="Gaegu"/>
                <a:ea typeface="Gaegu"/>
                <a:cs typeface="Gaegu"/>
                <a:sym typeface="Gaegu"/>
              </a:rPr>
              <a:t>r</a:t>
            </a:r>
            <a:r>
              <a:rPr b="0" sz="1600" lang="en-US">
                <a:solidFill>
                  <a:srgbClr val="000000"/>
                </a:solidFill>
                <a:latin typeface="Gaegu"/>
                <a:ea typeface="Gaegu"/>
                <a:cs typeface="Gaegu"/>
                <a:sym typeface="Gaegu"/>
              </a:rPr>
              <a:t>o</a:t>
            </a:r>
            <a:r>
              <a:rPr b="0" sz="1600" lang="en-US">
                <a:solidFill>
                  <a:srgbClr val="000000"/>
                </a:solidFill>
                <a:latin typeface="Gaegu"/>
                <a:ea typeface="Gaegu"/>
                <a:cs typeface="Gaegu"/>
                <a:sym typeface="Gaegu"/>
              </a:rPr>
              <a:t>d</a:t>
            </a:r>
            <a:r>
              <a:rPr b="0" sz="1600" lang="en-US">
                <a:solidFill>
                  <a:srgbClr val="000000"/>
                </a:solidFill>
                <a:latin typeface="Gaegu"/>
                <a:ea typeface="Gaegu"/>
                <a:cs typeface="Gaegu"/>
                <a:sym typeface="Gaegu"/>
              </a:rPr>
              <a:t>u</a:t>
            </a:r>
            <a:r>
              <a:rPr b="0" sz="1600" lang="en-US">
                <a:solidFill>
                  <a:srgbClr val="000000"/>
                </a:solidFill>
                <a:latin typeface="Gaegu"/>
                <a:ea typeface="Gaegu"/>
                <a:cs typeface="Gaegu"/>
                <a:sym typeface="Gaegu"/>
              </a:rPr>
              <a:t>k</a:t>
            </a:r>
            <a:r>
              <a:rPr b="0" sz="1600" lang="en-US">
                <a:solidFill>
                  <a:srgbClr val="000000"/>
                </a:solidFill>
                <a:latin typeface="Gaegu"/>
                <a:ea typeface="Gaegu"/>
                <a:cs typeface="Gaegu"/>
                <a:sym typeface="Gaegu"/>
              </a:rPr>
              <a:t>s</a:t>
            </a:r>
            <a:r>
              <a:rPr b="0" sz="1600" lang="en-US">
                <a:solidFill>
                  <a:srgbClr val="000000"/>
                </a:solidFill>
                <a:latin typeface="Gaegu"/>
                <a:ea typeface="Gaegu"/>
                <a:cs typeface="Gaegu"/>
                <a:sym typeface="Gaegu"/>
              </a:rPr>
              <a:t>i</a:t>
            </a:r>
            <a:r>
              <a:rPr b="0" sz="1600" lang="en-US">
                <a:solidFill>
                  <a:srgbClr val="000000"/>
                </a:solidFill>
                <a:latin typeface="Gaegu"/>
                <a:ea typeface="Gaegu"/>
                <a:cs typeface="Gaegu"/>
                <a:sym typeface="Gaegu"/>
              </a:rPr>
              <a:t> </a:t>
            </a:r>
            <a:r>
              <a:rPr b="0" sz="1600" lang="en-US">
                <a:solidFill>
                  <a:srgbClr val="000000"/>
                </a:solidFill>
                <a:latin typeface="Gaegu"/>
                <a:ea typeface="Gaegu"/>
                <a:cs typeface="Gaegu"/>
                <a:sym typeface="Gaegu"/>
              </a:rPr>
              <a:t>m</a:t>
            </a:r>
            <a:r>
              <a:rPr b="0" sz="1600" lang="en-US">
                <a:solidFill>
                  <a:srgbClr val="000000"/>
                </a:solidFill>
                <a:latin typeface="Gaegu"/>
                <a:ea typeface="Gaegu"/>
                <a:cs typeface="Gaegu"/>
                <a:sym typeface="Gaegu"/>
              </a:rPr>
              <a:t>a</a:t>
            </a:r>
            <a:r>
              <a:rPr b="0" sz="1600" lang="en-US">
                <a:solidFill>
                  <a:srgbClr val="000000"/>
                </a:solidFill>
                <a:latin typeface="Gaegu"/>
                <a:ea typeface="Gaegu"/>
                <a:cs typeface="Gaegu"/>
                <a:sym typeface="Gaegu"/>
              </a:rPr>
              <a:t>s</a:t>
            </a:r>
            <a:r>
              <a:rPr b="0" sz="1600" lang="en-US">
                <a:solidFill>
                  <a:srgbClr val="000000"/>
                </a:solidFill>
                <a:latin typeface="Gaegu"/>
                <a:ea typeface="Gaegu"/>
                <a:cs typeface="Gaegu"/>
                <a:sym typeface="Gaegu"/>
              </a:rPr>
              <a:t>s</a:t>
            </a:r>
            <a:r>
              <a:rPr b="0" sz="1600" lang="en-US">
                <a:solidFill>
                  <a:srgbClr val="000000"/>
                </a:solidFill>
                <a:latin typeface="Gaegu"/>
                <a:ea typeface="Gaegu"/>
                <a:cs typeface="Gaegu"/>
                <a:sym typeface="Gaegu"/>
              </a:rPr>
              <a:t>a</a:t>
            </a:r>
            <a:r>
              <a:rPr b="0" sz="1600" lang="en-US">
                <a:solidFill>
                  <a:srgbClr val="000000"/>
                </a:solidFill>
                <a:latin typeface="Gaegu"/>
                <a:ea typeface="Gaegu"/>
                <a:cs typeface="Gaegu"/>
                <a:sym typeface="Gaegu"/>
              </a:rPr>
              <a:t>l</a:t>
            </a:r>
            <a:endParaRPr b="0" sz="1600">
              <a:solidFill>
                <a:srgbClr val="000000"/>
              </a:solidFill>
              <a:latin typeface="Gaegu"/>
              <a:ea typeface="Gaegu"/>
              <a:cs typeface="Gaegu"/>
              <a:sym typeface="Gaegu"/>
            </a:endParaRPr>
          </a:p>
          <a:p>
            <a:pPr algn="l" indent="0" lvl="0" marL="0" rtl="0">
              <a:spcBef>
                <a:spcPts val="0"/>
              </a:spcBef>
              <a:spcAft>
                <a:spcPts val="0"/>
              </a:spcAft>
              <a:buNone/>
            </a:pPr>
            <a:endParaRPr b="0" sz="1600">
              <a:solidFill>
                <a:srgbClr val="000000"/>
              </a:solidFill>
              <a:latin typeface="Gaegu"/>
              <a:ea typeface="Gaegu"/>
              <a:cs typeface="Gaegu"/>
              <a:sym typeface="Gaegu"/>
            </a:endParaRPr>
          </a:p>
          <a:p>
            <a:pPr algn="l" indent="0" lvl="0" marL="0" rtl="0">
              <a:spcBef>
                <a:spcPts val="0"/>
              </a:spcBef>
              <a:spcAft>
                <a:spcPts val="0"/>
              </a:spcAft>
              <a:buNone/>
            </a:pPr>
            <a:r>
              <a:rPr b="0" sz="1600">
                <a:solidFill>
                  <a:srgbClr val="000000"/>
                </a:solidFill>
                <a:latin typeface="Gaegu"/>
                <a:ea typeface="Gaegu"/>
                <a:cs typeface="Gaegu"/>
                <a:sym typeface="Gaegu"/>
              </a:rPr>
              <a:t>Sebagai produk yang dihasilkan dalam jumlah besar dan berbiaya rendah, produksi massal tidak terlepas dari kelebihan dan kekurangan.</a:t>
            </a:r>
            <a:endParaRPr b="0" sz="1600">
              <a:solidFill>
                <a:srgbClr val="000000"/>
              </a:solidFill>
              <a:latin typeface="Gaegu"/>
              <a:ea typeface="Gaegu"/>
              <a:cs typeface="Gaegu"/>
              <a:sym typeface="Gaegu"/>
            </a:endParaRPr>
          </a:p>
          <a:p>
            <a:pPr algn="l" indent="0" lvl="0" marL="0" rtl="0">
              <a:spcBef>
                <a:spcPts val="0"/>
              </a:spcBef>
              <a:spcAft>
                <a:spcPts val="0"/>
              </a:spcAft>
              <a:buNone/>
            </a:pPr>
            <a:endParaRPr b="0" sz="1600">
              <a:solidFill>
                <a:srgbClr val="000000"/>
              </a:solidFill>
              <a:latin typeface="Gaegu"/>
              <a:ea typeface="Gaegu"/>
              <a:cs typeface="Gaegu"/>
              <a:sym typeface="Gaegu"/>
            </a:endParaRPr>
          </a:p>
        </p:txBody>
      </p:sp>
      <p:sp>
        <p:nvSpPr>
          <p:cNvPr id="1049779" name="Google Shape;3390;p52"/>
          <p:cNvSpPr txBox="1"/>
          <p:nvPr/>
        </p:nvSpPr>
        <p:spPr>
          <a:xfrm>
            <a:off x="4443600" y="1655350"/>
            <a:ext cx="256800" cy="227400"/>
          </a:xfrm>
          <a:prstGeom prst="rect"/>
          <a:noFill/>
          <a:ln>
            <a:noFill/>
          </a:ln>
        </p:spPr>
        <p:txBody>
          <a:bodyPr anchor="ctr" anchorCtr="0" bIns="36000" lIns="0" rIns="0" spcFirstLastPara="1" tIns="0" wrap="square">
            <a:noAutofit/>
          </a:bodyPr>
          <a:p>
            <a:pPr algn="ctr" indent="0" lvl="0" marL="0" rtl="0">
              <a:spcBef>
                <a:spcPts val="0"/>
              </a:spcBef>
              <a:spcAft>
                <a:spcPts val="0"/>
              </a:spcAft>
              <a:buNone/>
            </a:pPr>
            <a:r>
              <a:rPr b="1" sz="2000" lang="en">
                <a:solidFill>
                  <a:schemeClr val="lt2"/>
                </a:solidFill>
                <a:latin typeface="Gaegu"/>
                <a:ea typeface="Gaegu"/>
                <a:cs typeface="Gaegu"/>
                <a:sym typeface="Gaegu"/>
              </a:rPr>
              <a:t>1</a:t>
            </a:r>
            <a:endParaRPr b="1" sz="2000">
              <a:solidFill>
                <a:schemeClr val="lt2"/>
              </a:solidFill>
              <a:latin typeface="Gaegu"/>
              <a:ea typeface="Gaegu"/>
              <a:cs typeface="Gaegu"/>
              <a:sym typeface="Gaegu"/>
            </a:endParaRPr>
          </a:p>
        </p:txBody>
      </p:sp>
      <p:sp>
        <p:nvSpPr>
          <p:cNvPr id="1049780" name="Google Shape;3395;p52"/>
          <p:cNvSpPr txBox="1"/>
          <p:nvPr/>
        </p:nvSpPr>
        <p:spPr>
          <a:xfrm>
            <a:off x="4443600" y="2217425"/>
            <a:ext cx="256800" cy="227400"/>
          </a:xfrm>
          <a:prstGeom prst="rect"/>
          <a:noFill/>
          <a:ln>
            <a:noFill/>
          </a:ln>
        </p:spPr>
        <p:txBody>
          <a:bodyPr anchor="ctr" anchorCtr="0" bIns="36000" lIns="0" rIns="0" spcFirstLastPara="1" tIns="0" wrap="square">
            <a:noAutofit/>
          </a:bodyPr>
          <a:p>
            <a:pPr algn="ctr" indent="0" lvl="0" marL="0" rtl="0">
              <a:spcBef>
                <a:spcPts val="0"/>
              </a:spcBef>
              <a:spcAft>
                <a:spcPts val="0"/>
              </a:spcAft>
              <a:buNone/>
            </a:pPr>
            <a:r>
              <a:rPr b="1" sz="2000" lang="en">
                <a:solidFill>
                  <a:schemeClr val="lt2"/>
                </a:solidFill>
                <a:latin typeface="Gaegu"/>
                <a:ea typeface="Gaegu"/>
                <a:cs typeface="Gaegu"/>
                <a:sym typeface="Gaegu"/>
              </a:rPr>
              <a:t>2</a:t>
            </a:r>
            <a:endParaRPr b="1" sz="2000">
              <a:solidFill>
                <a:schemeClr val="lt2"/>
              </a:solidFill>
              <a:latin typeface="Gaegu"/>
              <a:ea typeface="Gaegu"/>
              <a:cs typeface="Gaegu"/>
              <a:sym typeface="Gaegu"/>
            </a:endParaRPr>
          </a:p>
        </p:txBody>
      </p:sp>
      <p:sp>
        <p:nvSpPr>
          <p:cNvPr id="1049781" name="Google Shape;3407;p52"/>
          <p:cNvSpPr/>
          <p:nvPr/>
        </p:nvSpPr>
        <p:spPr>
          <a:xfrm>
            <a:off x="6102350" y="1134800"/>
            <a:ext cx="370474" cy="439899"/>
          </a:xfrm>
          <a:custGeom>
            <a:avLst/>
            <a:ahLst/>
            <a:rect l="l" t="t" r="r" b="b"/>
            <a:pathLst>
              <a:path w="4776" h="5671" extrusionOk="0">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31" name="Shape 3377"/>
        <p:cNvGrpSpPr/>
        <p:nvPr/>
      </p:nvGrpSpPr>
      <p:grpSpPr>
        <a:xfrm>
          <a:off x="0" y="0"/>
          <a:ext cx="0" cy="0"/>
          <a:chOff x="0" y="0"/>
          <a:chExt cx="0" cy="0"/>
        </a:xfrm>
      </p:grpSpPr>
      <p:grpSp>
        <p:nvGrpSpPr>
          <p:cNvPr id="232" name="Google Shape;3384;p52"/>
          <p:cNvGrpSpPr/>
          <p:nvPr/>
        </p:nvGrpSpPr>
        <p:grpSpPr>
          <a:xfrm>
            <a:off x="4041508" y="1222500"/>
            <a:ext cx="1060984" cy="3341400"/>
            <a:chOff x="4041508" y="1222500"/>
            <a:chExt cx="1060984" cy="3341400"/>
          </a:xfrm>
        </p:grpSpPr>
        <p:cxnSp>
          <p:nvCxnSpPr>
            <p:cNvPr id="3145731" name="Google Shape;3385;p52"/>
            <p:cNvCxnSpPr>
              <a:cxnSpLocks/>
            </p:cNvCxnSpPr>
            <p:nvPr/>
          </p:nvCxnSpPr>
          <p:spPr>
            <a:xfrm>
              <a:off x="4572000" y="1222500"/>
              <a:ext cx="0" cy="3341400"/>
            </a:xfrm>
            <a:prstGeom prst="straightConnector1"/>
            <a:noFill/>
            <a:ln w="19050" cap="flat" cmpd="sng">
              <a:solidFill>
                <a:schemeClr val="accent1"/>
              </a:solidFill>
              <a:prstDash val="solid"/>
              <a:round/>
              <a:headEnd type="oval" w="med" len="med"/>
              <a:tailEnd type="oval" w="med" len="med"/>
            </a:ln>
          </p:spPr>
        </p:cxnSp>
        <p:cxnSp>
          <p:nvCxnSpPr>
            <p:cNvPr id="3145732" name="Google Shape;3386;p52"/>
            <p:cNvCxnSpPr>
              <a:cxnSpLocks/>
              <a:endCxn id="1049788" idx="1"/>
            </p:cNvCxnSpPr>
            <p:nvPr/>
          </p:nvCxnSpPr>
          <p:spPr>
            <a:xfrm>
              <a:off x="4041508" y="2893197"/>
              <a:ext cx="402000" cy="0"/>
            </a:xfrm>
            <a:prstGeom prst="straightConnector1"/>
            <a:noFill/>
            <a:ln w="19050" cap="flat" cmpd="sng">
              <a:solidFill>
                <a:schemeClr val="accent1"/>
              </a:solidFill>
              <a:prstDash val="solid"/>
              <a:round/>
              <a:headEnd type="none" w="med" len="med"/>
              <a:tailEnd type="none" w="med" len="med"/>
            </a:ln>
          </p:spPr>
        </p:cxnSp>
        <p:sp>
          <p:nvSpPr>
            <p:cNvPr id="1049784" name="Google Shape;3388;p52"/>
            <p:cNvSpPr/>
            <p:nvPr/>
          </p:nvSpPr>
          <p:spPr>
            <a:xfrm>
              <a:off x="4429287" y="2741349"/>
              <a:ext cx="285441" cy="303751"/>
            </a:xfrm>
            <a:custGeom>
              <a:avLst/>
              <a:ah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dk1"/>
            </a:solidFill>
            <a:ln>
              <a:noFill/>
            </a:ln>
          </p:spPr>
        </p:sp>
        <p:cxnSp>
          <p:nvCxnSpPr>
            <p:cNvPr id="3145733" name="Google Shape;3391;p52"/>
            <p:cNvCxnSpPr>
              <a:cxnSpLocks/>
              <a:endCxn id="1049789" idx="3"/>
            </p:cNvCxnSpPr>
            <p:nvPr/>
          </p:nvCxnSpPr>
          <p:spPr>
            <a:xfrm rot="10800000">
              <a:off x="4700492" y="3455275"/>
              <a:ext cx="402000" cy="0"/>
            </a:xfrm>
            <a:prstGeom prst="straightConnector1"/>
            <a:noFill/>
            <a:ln w="19050" cap="flat" cmpd="sng">
              <a:solidFill>
                <a:schemeClr val="accent1"/>
              </a:solidFill>
              <a:prstDash val="solid"/>
              <a:round/>
              <a:headEnd type="none" w="med" len="med"/>
              <a:tailEnd type="none" w="med" len="med"/>
            </a:ln>
          </p:spPr>
        </p:cxnSp>
        <p:sp>
          <p:nvSpPr>
            <p:cNvPr id="1049785" name="Google Shape;3402;p52"/>
            <p:cNvSpPr/>
            <p:nvPr/>
          </p:nvSpPr>
          <p:spPr>
            <a:xfrm>
              <a:off x="4429287" y="3303449"/>
              <a:ext cx="285441" cy="303751"/>
            </a:xfrm>
            <a:custGeom>
              <a:avLst/>
              <a:ah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dk1"/>
            </a:solidFill>
            <a:ln>
              <a:noFill/>
            </a:ln>
          </p:spPr>
        </p:sp>
      </p:grpSp>
      <p:sp>
        <p:nvSpPr>
          <p:cNvPr id="1049786" name="Google Shape;3405;p52"/>
          <p:cNvSpPr txBox="1"/>
          <p:nvPr/>
        </p:nvSpPr>
        <p:spPr>
          <a:xfrm flipH="1">
            <a:off x="5242687" y="1944120"/>
            <a:ext cx="3181313" cy="3022310"/>
          </a:xfrm>
          <a:prstGeom prst="rect"/>
          <a:noFill/>
          <a:ln>
            <a:noFill/>
          </a:ln>
        </p:spPr>
        <p:txBody>
          <a:bodyPr anchor="ctr" anchorCtr="0" bIns="0" lIns="0" rIns="0" spcFirstLastPara="1" tIns="0" wrap="square">
            <a:noAutofit/>
          </a:bodyPr>
          <a:p>
            <a:pPr algn="l" indent="0" lvl="0" marL="0" rtl="0">
              <a:spcBef>
                <a:spcPts val="0"/>
              </a:spcBef>
              <a:spcAft>
                <a:spcPts val="0"/>
              </a:spcAft>
              <a:buNone/>
            </a:pPr>
            <a:r>
              <a:rPr b="0" sz="1800" lang="en">
                <a:solidFill>
                  <a:schemeClr val="dk2"/>
                </a:solidFill>
                <a:latin typeface="Varela Round"/>
                <a:ea typeface="Varela Round"/>
                <a:cs typeface="Varela Round"/>
                <a:sym typeface="Varela Round"/>
              </a:rPr>
              <a:t>Tingkat produksi tinggi,Selain dapat meminimalisasi tingkat resiko kesalahan manusia dalam memproduksi barang, mesin-mesin yang digunakan dalam proses produksi massal juga dapat menghasilkan barang dalam jumlah besar dan cepat.</a:t>
            </a:r>
            <a:endParaRPr b="0" sz="1800">
              <a:solidFill>
                <a:srgbClr val="C37254"/>
              </a:solidFill>
              <a:latin typeface="Gaegu"/>
              <a:ea typeface="Gaegu"/>
              <a:cs typeface="Gaegu"/>
              <a:sym typeface="Gaegu"/>
            </a:endParaRPr>
          </a:p>
          <a:p>
            <a:pPr algn="l" indent="0" lvl="0" marL="0" rtl="0">
              <a:spcBef>
                <a:spcPts val="0"/>
              </a:spcBef>
              <a:spcAft>
                <a:spcPts val="0"/>
              </a:spcAft>
              <a:buNone/>
            </a:pPr>
            <a:endParaRPr b="0" sz="1800">
              <a:solidFill>
                <a:srgbClr val="C37254"/>
              </a:solidFill>
              <a:latin typeface="Gaegu"/>
              <a:ea typeface="Gaegu"/>
              <a:cs typeface="Gaegu"/>
              <a:sym typeface="Gaegu"/>
            </a:endParaRPr>
          </a:p>
          <a:p>
            <a:pPr algn="l" indent="0" lvl="0" marL="0" rtl="0">
              <a:spcBef>
                <a:spcPts val="0"/>
              </a:spcBef>
              <a:spcAft>
                <a:spcPts val="0"/>
              </a:spcAft>
              <a:buNone/>
            </a:pPr>
            <a:endParaRPr b="0" sz="1800">
              <a:solidFill>
                <a:srgbClr val="C37254"/>
              </a:solidFill>
              <a:latin typeface="Gaegu"/>
              <a:ea typeface="Gaegu"/>
              <a:cs typeface="Gaegu"/>
              <a:sym typeface="Gaegu"/>
            </a:endParaRPr>
          </a:p>
          <a:p>
            <a:pPr algn="l" indent="0" lvl="0" marL="0" rtl="0">
              <a:spcBef>
                <a:spcPts val="0"/>
              </a:spcBef>
              <a:spcAft>
                <a:spcPts val="0"/>
              </a:spcAft>
              <a:buNone/>
            </a:pPr>
            <a:endParaRPr b="0" sz="1800">
              <a:solidFill>
                <a:srgbClr val="C37254"/>
              </a:solidFill>
              <a:latin typeface="Gaegu"/>
              <a:ea typeface="Gaegu"/>
              <a:cs typeface="Gaegu"/>
              <a:sym typeface="Gaegu"/>
            </a:endParaRPr>
          </a:p>
          <a:p>
            <a:pPr algn="l" indent="0" lvl="0" marL="0" rtl="0">
              <a:spcBef>
                <a:spcPts val="0"/>
              </a:spcBef>
              <a:spcAft>
                <a:spcPts val="0"/>
              </a:spcAft>
              <a:buNone/>
            </a:pPr>
            <a:endParaRPr b="0" sz="1800">
              <a:solidFill>
                <a:srgbClr val="C37254"/>
              </a:solidFill>
              <a:latin typeface="Gaegu"/>
              <a:ea typeface="Gaegu"/>
              <a:cs typeface="Gaegu"/>
              <a:sym typeface="Gaegu"/>
            </a:endParaRPr>
          </a:p>
        </p:txBody>
      </p:sp>
      <p:sp>
        <p:nvSpPr>
          <p:cNvPr id="1049787" name="Google Shape;3406;p52"/>
          <p:cNvSpPr txBox="1"/>
          <p:nvPr/>
        </p:nvSpPr>
        <p:spPr>
          <a:xfrm>
            <a:off x="733675" y="1340101"/>
            <a:ext cx="3178532" cy="2920252"/>
          </a:xfrm>
          <a:prstGeom prst="rect"/>
          <a:noFill/>
          <a:ln>
            <a:noFill/>
          </a:ln>
        </p:spPr>
        <p:txBody>
          <a:bodyPr anchor="ctr" anchorCtr="0" bIns="0" lIns="0" rIns="0" spcFirstLastPara="1" tIns="0" wrap="square">
            <a:noAutofit/>
          </a:bodyPr>
          <a:p>
            <a:pPr algn="l" indent="0" lvl="0" marL="0" rtl="0">
              <a:spcBef>
                <a:spcPts val="0"/>
              </a:spcBef>
              <a:spcAft>
                <a:spcPts val="0"/>
              </a:spcAft>
              <a:buNone/>
            </a:pPr>
            <a:r>
              <a:rPr b="0" sz="1800">
                <a:solidFill>
                  <a:srgbClr val="000000"/>
                </a:solidFill>
                <a:latin typeface="Gaegu"/>
                <a:ea typeface="Gaegu"/>
                <a:cs typeface="Gaegu"/>
                <a:sym typeface="Gaegu"/>
              </a:rPr>
              <a:t>Menghemat biaya produksi,suatu produk yang diproduksi secara massal dapat menghemat biaya produksi. Hal ini disebabkan perusahaan mendapat potongan harga ketika membeli bahan baku dalam jumlah besar.</a:t>
            </a:r>
            <a:endParaRPr b="0" sz="1800">
              <a:solidFill>
                <a:srgbClr val="000000"/>
              </a:solidFill>
              <a:latin typeface="Gaegu"/>
              <a:ea typeface="Gaegu"/>
              <a:cs typeface="Gaegu"/>
              <a:sym typeface="Gaegu"/>
            </a:endParaRPr>
          </a:p>
        </p:txBody>
      </p:sp>
      <p:sp>
        <p:nvSpPr>
          <p:cNvPr id="1049788" name="Google Shape;3387;p52"/>
          <p:cNvSpPr txBox="1"/>
          <p:nvPr/>
        </p:nvSpPr>
        <p:spPr>
          <a:xfrm>
            <a:off x="4443600" y="2779513"/>
            <a:ext cx="256800" cy="227400"/>
          </a:xfrm>
          <a:prstGeom prst="rect"/>
          <a:noFill/>
          <a:ln>
            <a:noFill/>
          </a:ln>
        </p:spPr>
        <p:txBody>
          <a:bodyPr anchor="ctr" anchorCtr="0" bIns="72000" lIns="0" rIns="0" spcFirstLastPara="1" tIns="0" wrap="square">
            <a:noAutofit/>
          </a:bodyPr>
          <a:p>
            <a:pPr algn="ctr" indent="0" lvl="0" marL="0" rtl="0">
              <a:spcBef>
                <a:spcPts val="0"/>
              </a:spcBef>
              <a:spcAft>
                <a:spcPts val="0"/>
              </a:spcAft>
              <a:buNone/>
            </a:pPr>
            <a:r>
              <a:rPr b="1" sz="2000" lang="en">
                <a:solidFill>
                  <a:schemeClr val="lt2"/>
                </a:solidFill>
                <a:latin typeface="Gaegu"/>
                <a:ea typeface="Gaegu"/>
                <a:cs typeface="Gaegu"/>
                <a:sym typeface="Gaegu"/>
              </a:rPr>
              <a:t>3</a:t>
            </a:r>
            <a:endParaRPr b="1" sz="2000">
              <a:solidFill>
                <a:schemeClr val="lt2"/>
              </a:solidFill>
              <a:latin typeface="Gaegu"/>
              <a:ea typeface="Gaegu"/>
              <a:cs typeface="Gaegu"/>
              <a:sym typeface="Gaegu"/>
            </a:endParaRPr>
          </a:p>
        </p:txBody>
      </p:sp>
      <p:sp>
        <p:nvSpPr>
          <p:cNvPr id="1049789" name="Google Shape;3393;p52"/>
          <p:cNvSpPr txBox="1"/>
          <p:nvPr/>
        </p:nvSpPr>
        <p:spPr>
          <a:xfrm>
            <a:off x="4443600" y="3341613"/>
            <a:ext cx="256800" cy="227400"/>
          </a:xfrm>
          <a:prstGeom prst="rect"/>
          <a:noFill/>
          <a:ln>
            <a:noFill/>
          </a:ln>
        </p:spPr>
        <p:txBody>
          <a:bodyPr anchor="ctr" anchorCtr="0" bIns="72000" lIns="0" rIns="0" spcFirstLastPara="1" tIns="0" wrap="square">
            <a:noAutofit/>
          </a:bodyPr>
          <a:p>
            <a:pPr algn="ctr" indent="0" lvl="0" marL="0" rtl="0">
              <a:spcBef>
                <a:spcPts val="0"/>
              </a:spcBef>
              <a:spcAft>
                <a:spcPts val="0"/>
              </a:spcAft>
              <a:buNone/>
            </a:pPr>
            <a:r>
              <a:rPr b="1" sz="2000" lang="en">
                <a:solidFill>
                  <a:schemeClr val="lt2"/>
                </a:solidFill>
                <a:latin typeface="Gaegu"/>
                <a:ea typeface="Gaegu"/>
                <a:cs typeface="Gaegu"/>
                <a:sym typeface="Gaegu"/>
              </a:rPr>
              <a:t>4</a:t>
            </a:r>
            <a:endParaRPr b="1" sz="2000">
              <a:solidFill>
                <a:schemeClr val="lt2"/>
              </a:solidFill>
              <a:latin typeface="Gaegu"/>
              <a:ea typeface="Gaegu"/>
              <a:cs typeface="Gaegu"/>
              <a:sym typeface="Gaegu"/>
            </a:endParaRPr>
          </a:p>
        </p:txBody>
      </p:sp>
      <p:sp>
        <p:nvSpPr>
          <p:cNvPr id="1049790" name="Google Shape;3407;p52"/>
          <p:cNvSpPr/>
          <p:nvPr/>
        </p:nvSpPr>
        <p:spPr>
          <a:xfrm>
            <a:off x="6102350" y="1134800"/>
            <a:ext cx="370474" cy="439899"/>
          </a:xfrm>
          <a:custGeom>
            <a:avLst/>
            <a:ahLst/>
            <a:rect l="l" t="t" r="r" b="b"/>
            <a:pathLst>
              <a:path w="4776" h="5671" extrusionOk="0">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45" name="Shape 3411"/>
        <p:cNvGrpSpPr/>
        <p:nvPr/>
      </p:nvGrpSpPr>
      <p:grpSpPr>
        <a:xfrm>
          <a:off x="0" y="0"/>
          <a:ext cx="0" cy="0"/>
          <a:chOff x="0" y="0"/>
          <a:chExt cx="0" cy="0"/>
        </a:xfrm>
      </p:grpSpPr>
      <p:sp>
        <p:nvSpPr>
          <p:cNvPr id="1049879" name="Google Shape;3414;p53"/>
          <p:cNvSpPr/>
          <p:nvPr/>
        </p:nvSpPr>
        <p:spPr>
          <a:xfrm>
            <a:off x="6889463" y="3476800"/>
            <a:ext cx="645600" cy="541500"/>
          </a:xfrm>
          <a:prstGeom prst="rect"/>
          <a:solidFill>
            <a:schemeClr val="lt2"/>
          </a:solidFill>
          <a:ln w="28575"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246" name="Google Shape;3415;p53"/>
          <p:cNvGrpSpPr/>
          <p:nvPr/>
        </p:nvGrpSpPr>
        <p:grpSpPr>
          <a:xfrm>
            <a:off x="7071322" y="3561555"/>
            <a:ext cx="296817" cy="371986"/>
            <a:chOff x="1677825" y="3820225"/>
            <a:chExt cx="345900" cy="433500"/>
          </a:xfrm>
        </p:grpSpPr>
        <p:sp>
          <p:nvSpPr>
            <p:cNvPr id="1049880" name="Google Shape;3416;p53"/>
            <p:cNvSpPr/>
            <p:nvPr/>
          </p:nvSpPr>
          <p:spPr>
            <a:xfrm>
              <a:off x="1677825" y="3820225"/>
              <a:ext cx="345900" cy="433500"/>
            </a:xfrm>
            <a:custGeom>
              <a:avLst/>
              <a:ahLst/>
              <a:rect l="l" t="t" r="r" b="b"/>
              <a:pathLst>
                <a:path w="13836" h="17340" extrusionOk="0">
                  <a:moveTo>
                    <a:pt x="7664" y="663"/>
                  </a:moveTo>
                  <a:cubicBezTo>
                    <a:pt x="9900" y="663"/>
                    <a:pt x="12122" y="2143"/>
                    <a:pt x="12629" y="4431"/>
                  </a:cubicBezTo>
                  <a:cubicBezTo>
                    <a:pt x="13115" y="6657"/>
                    <a:pt x="11579" y="8961"/>
                    <a:pt x="9557" y="9776"/>
                  </a:cubicBezTo>
                  <a:cubicBezTo>
                    <a:pt x="8881" y="10051"/>
                    <a:pt x="8203" y="10182"/>
                    <a:pt x="7547" y="10182"/>
                  </a:cubicBezTo>
                  <a:cubicBezTo>
                    <a:pt x="5556" y="10182"/>
                    <a:pt x="3775" y="8979"/>
                    <a:pt x="2926" y="6986"/>
                  </a:cubicBezTo>
                  <a:cubicBezTo>
                    <a:pt x="2926" y="6939"/>
                    <a:pt x="2926" y="6892"/>
                    <a:pt x="2911" y="6829"/>
                  </a:cubicBezTo>
                  <a:cubicBezTo>
                    <a:pt x="1923" y="4446"/>
                    <a:pt x="3961" y="1531"/>
                    <a:pt x="6296" y="857"/>
                  </a:cubicBezTo>
                  <a:cubicBezTo>
                    <a:pt x="6743" y="726"/>
                    <a:pt x="7204" y="663"/>
                    <a:pt x="7664" y="663"/>
                  </a:cubicBezTo>
                  <a:close/>
                  <a:moveTo>
                    <a:pt x="7643" y="0"/>
                  </a:moveTo>
                  <a:cubicBezTo>
                    <a:pt x="7132" y="0"/>
                    <a:pt x="6620" y="69"/>
                    <a:pt x="6124" y="214"/>
                  </a:cubicBezTo>
                  <a:cubicBezTo>
                    <a:pt x="3522" y="982"/>
                    <a:pt x="1218" y="4196"/>
                    <a:pt x="2237" y="6907"/>
                  </a:cubicBezTo>
                  <a:cubicBezTo>
                    <a:pt x="2221" y="6954"/>
                    <a:pt x="2237" y="7001"/>
                    <a:pt x="2252" y="7064"/>
                  </a:cubicBezTo>
                  <a:cubicBezTo>
                    <a:pt x="2707" y="8161"/>
                    <a:pt x="3397" y="9070"/>
                    <a:pt x="4243" y="9713"/>
                  </a:cubicBezTo>
                  <a:cubicBezTo>
                    <a:pt x="4227" y="9729"/>
                    <a:pt x="4227" y="9744"/>
                    <a:pt x="4212" y="9760"/>
                  </a:cubicBezTo>
                  <a:cubicBezTo>
                    <a:pt x="2942" y="11986"/>
                    <a:pt x="1563" y="14133"/>
                    <a:pt x="293" y="16359"/>
                  </a:cubicBezTo>
                  <a:cubicBezTo>
                    <a:pt x="1" y="16868"/>
                    <a:pt x="449" y="17339"/>
                    <a:pt x="894" y="17339"/>
                  </a:cubicBezTo>
                  <a:cubicBezTo>
                    <a:pt x="1092" y="17339"/>
                    <a:pt x="1291" y="17245"/>
                    <a:pt x="1422" y="17017"/>
                  </a:cubicBezTo>
                  <a:cubicBezTo>
                    <a:pt x="2675" y="14792"/>
                    <a:pt x="4071" y="12644"/>
                    <a:pt x="5340" y="10418"/>
                  </a:cubicBezTo>
                  <a:cubicBezTo>
                    <a:pt x="5340" y="10403"/>
                    <a:pt x="5356" y="10403"/>
                    <a:pt x="5356" y="10387"/>
                  </a:cubicBezTo>
                  <a:cubicBezTo>
                    <a:pt x="6037" y="10684"/>
                    <a:pt x="6777" y="10845"/>
                    <a:pt x="7548" y="10845"/>
                  </a:cubicBezTo>
                  <a:cubicBezTo>
                    <a:pt x="8160" y="10845"/>
                    <a:pt x="8793" y="10743"/>
                    <a:pt x="9431" y="10528"/>
                  </a:cubicBezTo>
                  <a:cubicBezTo>
                    <a:pt x="11955" y="9697"/>
                    <a:pt x="13836" y="6954"/>
                    <a:pt x="13256" y="4258"/>
                  </a:cubicBezTo>
                  <a:cubicBezTo>
                    <a:pt x="12695" y="1690"/>
                    <a:pt x="10172" y="0"/>
                    <a:pt x="7643" y="0"/>
                  </a:cubicBezTo>
                  <a:close/>
                </a:path>
              </a:pathLst>
            </a:cu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81" name="Google Shape;3417;p53"/>
            <p:cNvSpPr/>
            <p:nvPr/>
          </p:nvSpPr>
          <p:spPr>
            <a:xfrm>
              <a:off x="1763950" y="3857550"/>
              <a:ext cx="206875" cy="190725"/>
            </a:xfrm>
            <a:custGeom>
              <a:avLst/>
              <a:ahLst/>
              <a:rect l="l" t="t" r="r" b="b"/>
              <a:pathLst>
                <a:path w="8275" h="7629" extrusionOk="0">
                  <a:moveTo>
                    <a:pt x="4059" y="656"/>
                  </a:moveTo>
                  <a:cubicBezTo>
                    <a:pt x="5402" y="656"/>
                    <a:pt x="6850" y="1450"/>
                    <a:pt x="7224" y="2734"/>
                  </a:cubicBezTo>
                  <a:cubicBezTo>
                    <a:pt x="7789" y="4646"/>
                    <a:pt x="6644" y="6856"/>
                    <a:pt x="4544" y="6966"/>
                  </a:cubicBezTo>
                  <a:cubicBezTo>
                    <a:pt x="4474" y="6970"/>
                    <a:pt x="4404" y="6972"/>
                    <a:pt x="4333" y="6972"/>
                  </a:cubicBezTo>
                  <a:cubicBezTo>
                    <a:pt x="2635" y="6972"/>
                    <a:pt x="659" y="5899"/>
                    <a:pt x="704" y="3988"/>
                  </a:cubicBezTo>
                  <a:cubicBezTo>
                    <a:pt x="704" y="3957"/>
                    <a:pt x="688" y="3925"/>
                    <a:pt x="688" y="3894"/>
                  </a:cubicBezTo>
                  <a:cubicBezTo>
                    <a:pt x="704" y="3863"/>
                    <a:pt x="720" y="3831"/>
                    <a:pt x="720" y="3800"/>
                  </a:cubicBezTo>
                  <a:cubicBezTo>
                    <a:pt x="892" y="2279"/>
                    <a:pt x="1864" y="1073"/>
                    <a:pt x="3384" y="728"/>
                  </a:cubicBezTo>
                  <a:cubicBezTo>
                    <a:pt x="3602" y="680"/>
                    <a:pt x="3829" y="656"/>
                    <a:pt x="4059" y="656"/>
                  </a:cubicBezTo>
                  <a:close/>
                  <a:moveTo>
                    <a:pt x="4101" y="0"/>
                  </a:moveTo>
                  <a:cubicBezTo>
                    <a:pt x="3961" y="0"/>
                    <a:pt x="3821" y="8"/>
                    <a:pt x="3682" y="22"/>
                  </a:cubicBezTo>
                  <a:cubicBezTo>
                    <a:pt x="1644" y="226"/>
                    <a:pt x="281" y="1825"/>
                    <a:pt x="61" y="3800"/>
                  </a:cubicBezTo>
                  <a:cubicBezTo>
                    <a:pt x="61" y="3831"/>
                    <a:pt x="61" y="3863"/>
                    <a:pt x="61" y="3878"/>
                  </a:cubicBezTo>
                  <a:cubicBezTo>
                    <a:pt x="61" y="3910"/>
                    <a:pt x="46" y="3941"/>
                    <a:pt x="46" y="3988"/>
                  </a:cubicBezTo>
                  <a:cubicBezTo>
                    <a:pt x="0" y="6264"/>
                    <a:pt x="2275" y="7629"/>
                    <a:pt x="4340" y="7629"/>
                  </a:cubicBezTo>
                  <a:cubicBezTo>
                    <a:pt x="4408" y="7629"/>
                    <a:pt x="4476" y="7627"/>
                    <a:pt x="4544" y="7624"/>
                  </a:cubicBezTo>
                  <a:cubicBezTo>
                    <a:pt x="6974" y="7499"/>
                    <a:pt x="8275" y="5242"/>
                    <a:pt x="7930" y="2985"/>
                  </a:cubicBezTo>
                  <a:cubicBezTo>
                    <a:pt x="7654" y="1183"/>
                    <a:pt x="5881" y="0"/>
                    <a:pt x="4101" y="0"/>
                  </a:cubicBezTo>
                  <a:close/>
                </a:path>
              </a:pathLst>
            </a:cu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882" name="Google Shape;3418;p53"/>
          <p:cNvSpPr/>
          <p:nvPr/>
        </p:nvSpPr>
        <p:spPr>
          <a:xfrm>
            <a:off x="7637825" y="2769975"/>
            <a:ext cx="413303" cy="490754"/>
          </a:xfrm>
          <a:custGeom>
            <a:avLst/>
            <a:ahLst/>
            <a:rect l="l" t="t" r="r" b="b"/>
            <a:pathLst>
              <a:path w="4776" h="5671" extrusionOk="0">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883" name=""/>
          <p:cNvSpPr txBox="1"/>
          <p:nvPr/>
        </p:nvSpPr>
        <p:spPr>
          <a:xfrm>
            <a:off x="988580" y="990704"/>
            <a:ext cx="6855895" cy="3558541"/>
          </a:xfrm>
          <a:prstGeom prst="rect"/>
        </p:spPr>
        <p:txBody>
          <a:bodyPr rtlCol="0" wrap="square">
            <a:spAutoFit/>
          </a:bodyPr>
          <a:p>
            <a:r>
              <a:rPr b="0" sz="1800" lang="in-ID">
                <a:solidFill>
                  <a:srgbClr val="000000"/>
                </a:solidFill>
              </a:rPr>
              <a:t>Kekurangan Produksi Massal
Terlalu kaku  
Produksi massal umumnya dikerjakan oleh mesin yang telah dirancang sedemikian rupa.
Kurangnya varian produk
Terkadang suatu produk tidak memiliki varian lain. Hal ini disebabkan adanya kesamaan produk yang dihasilkan oleh para produsen.
Tidak ada jaminan
Setiap produk yang dilempar ke pasaran sesungguhnya tidak memiliki jaminan akan sukses besar di pasaran.</a:t>
            </a:r>
            <a:endParaRPr b="0" sz="1800" lang="in-ID">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59" name="Shape 3626"/>
        <p:cNvGrpSpPr/>
        <p:nvPr/>
      </p:nvGrpSpPr>
      <p:grpSpPr>
        <a:xfrm>
          <a:off x="0" y="0"/>
          <a:ext cx="0" cy="0"/>
          <a:chOff x="0" y="0"/>
          <a:chExt cx="0" cy="0"/>
        </a:xfrm>
      </p:grpSpPr>
      <p:sp>
        <p:nvSpPr>
          <p:cNvPr id="1049963" name="Google Shape;3627;p59"/>
          <p:cNvSpPr txBox="1"/>
          <p:nvPr>
            <p:ph type="title"/>
          </p:nvPr>
        </p:nvSpPr>
        <p:spPr>
          <a:xfrm>
            <a:off x="719999" y="2436645"/>
            <a:ext cx="7704000" cy="572700"/>
          </a:xfrm>
          <a:prstGeom prst="rect"/>
        </p:spPr>
        <p:txBody>
          <a:bodyPr anchor="ctr" anchorCtr="0" bIns="0" lIns="0" rIns="0" spcFirstLastPara="1" tIns="0" wrap="square">
            <a:noAutofit/>
          </a:bodyPr>
          <a:p>
            <a:pPr algn="ctr" indent="0" lvl="0" marL="0" rtl="0">
              <a:spcBef>
                <a:spcPts val="0"/>
              </a:spcBef>
              <a:spcAft>
                <a:spcPts val="0"/>
              </a:spcAft>
              <a:buNone/>
            </a:pPr>
            <a:r>
              <a:rPr lang="en-US"/>
              <a:t>T</a:t>
            </a:r>
            <a:r>
              <a:rPr lang="en-US"/>
              <a:t>H</a:t>
            </a:r>
            <a:r>
              <a:rPr lang="en-US"/>
              <a:t>A</a:t>
            </a:r>
            <a:r>
              <a:rPr lang="en-US"/>
              <a:t>N</a:t>
            </a:r>
            <a:r>
              <a:rPr lang="en-US"/>
              <a:t>K</a:t>
            </a:r>
            <a:r>
              <a:rPr lang="en-US"/>
              <a:t>YOU</a:t>
            </a:r>
            <a:endParaRPr altLang="en-US" lang="zh-CN"/>
          </a:p>
        </p:txBody>
      </p:sp>
      <p:sp>
        <p:nvSpPr>
          <p:cNvPr id="1049964" name="Google Shape;3629;p59"/>
          <p:cNvSpPr/>
          <p:nvPr/>
        </p:nvSpPr>
        <p:spPr>
          <a:xfrm flipH="1">
            <a:off x="2300986" y="2315538"/>
            <a:ext cx="227552" cy="242217"/>
          </a:xfrm>
          <a:custGeom>
            <a:avLst/>
            <a:ah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dk1"/>
          </a:solidFill>
          <a:ln>
            <a:noFill/>
          </a:ln>
        </p:spPr>
      </p:sp>
      <p:sp>
        <p:nvSpPr>
          <p:cNvPr id="1049965" name="Google Shape;3630;p59"/>
          <p:cNvSpPr/>
          <p:nvPr/>
        </p:nvSpPr>
        <p:spPr>
          <a:xfrm flipH="1">
            <a:off x="2812411" y="2812913"/>
            <a:ext cx="227552" cy="242217"/>
          </a:xfrm>
          <a:custGeom>
            <a:avLst/>
            <a:ah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dk1"/>
          </a:solidFill>
          <a:ln>
            <a:noFill/>
          </a:ln>
        </p:spPr>
      </p:sp>
      <p:sp>
        <p:nvSpPr>
          <p:cNvPr id="1049966" name="Google Shape;3631;p59"/>
          <p:cNvSpPr/>
          <p:nvPr/>
        </p:nvSpPr>
        <p:spPr>
          <a:xfrm flipH="1">
            <a:off x="2300986" y="3310313"/>
            <a:ext cx="227552" cy="242217"/>
          </a:xfrm>
          <a:custGeom>
            <a:avLst/>
            <a:ah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dk1"/>
          </a:solidFill>
          <a:ln>
            <a:noFill/>
          </a:ln>
        </p:spPr>
      </p:sp>
      <p:sp>
        <p:nvSpPr>
          <p:cNvPr id="1049967" name="Google Shape;3632;p59"/>
          <p:cNvSpPr/>
          <p:nvPr/>
        </p:nvSpPr>
        <p:spPr>
          <a:xfrm flipH="1">
            <a:off x="3323911" y="3807688"/>
            <a:ext cx="227552" cy="242217"/>
          </a:xfrm>
          <a:custGeom>
            <a:avLst/>
            <a:ah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dk1"/>
          </a:solidFill>
          <a:ln>
            <a:noFill/>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4" name="Shape 3604"/>
        <p:cNvGrpSpPr/>
        <p:nvPr/>
      </p:nvGrpSpPr>
      <p:grpSpPr>
        <a:xfrm>
          <a:off x="0" y="0"/>
          <a:ext cx="0" cy="0"/>
          <a:chOff x="0" y="0"/>
          <a:chExt cx="0" cy="0"/>
        </a:xfrm>
      </p:grpSpPr>
      <p:sp>
        <p:nvSpPr>
          <p:cNvPr id="1048793" name="Google Shape;3605;p57"/>
          <p:cNvSpPr txBox="1"/>
          <p:nvPr>
            <p:ph type="title"/>
          </p:nvPr>
        </p:nvSpPr>
        <p:spPr>
          <a:xfrm>
            <a:off x="794747" y="1500017"/>
            <a:ext cx="7554504" cy="2451300"/>
          </a:xfrm>
          <a:prstGeom prst="rect"/>
        </p:spPr>
        <p:txBody>
          <a:bodyPr anchor="ctr" anchorCtr="0" bIns="0" lIns="0" rIns="0" spcFirstLastPara="1" tIns="0" wrap="square">
            <a:noAutofit/>
          </a:bodyPr>
          <a:p>
            <a:pPr algn="ctr" indent="0" lvl="0" marL="0" rtl="0">
              <a:spcBef>
                <a:spcPts val="0"/>
              </a:spcBef>
              <a:spcAft>
                <a:spcPts val="0"/>
              </a:spcAft>
              <a:buNone/>
            </a:pPr>
            <a:r>
              <a:rPr sz="2800" lang="en-US"/>
              <a:t>P</a:t>
            </a:r>
            <a:r>
              <a:rPr sz="2800" lang="en-US"/>
              <a:t>R</a:t>
            </a:r>
            <a:r>
              <a:rPr sz="2800" lang="en-US"/>
              <a:t>O</a:t>
            </a:r>
            <a:r>
              <a:rPr sz="2800" lang="en-US"/>
              <a:t>D</a:t>
            </a:r>
            <a:r>
              <a:rPr sz="2800" lang="en-US"/>
              <a:t>U</a:t>
            </a:r>
            <a:r>
              <a:rPr sz="2800" lang="en-US"/>
              <a:t>K</a:t>
            </a:r>
            <a:r>
              <a:rPr sz="2800" lang="en-US"/>
              <a:t>S</a:t>
            </a:r>
            <a:r>
              <a:rPr sz="2800" lang="en-US"/>
              <a:t>I</a:t>
            </a:r>
            <a:r>
              <a:rPr sz="2800" lang="en-US"/>
              <a:t> </a:t>
            </a:r>
            <a:r>
              <a:rPr sz="2800" lang="en-US"/>
              <a:t>M</a:t>
            </a:r>
            <a:r>
              <a:rPr sz="2800" lang="en-US"/>
              <a:t>A</a:t>
            </a:r>
            <a:r>
              <a:rPr sz="2800" lang="en-US"/>
              <a:t>S</a:t>
            </a:r>
            <a:r>
              <a:rPr sz="2800" lang="en-US"/>
              <a:t>S</a:t>
            </a:r>
            <a:r>
              <a:rPr sz="2800" lang="en-US"/>
              <a:t>A</a:t>
            </a:r>
            <a:r>
              <a:rPr sz="2800" lang="en-US"/>
              <a:t>L</a:t>
            </a:r>
            <a:endParaRPr altLang="en-US" sz="2800" lang="zh-CN"/>
          </a:p>
        </p:txBody>
      </p:sp>
      <p:sp>
        <p:nvSpPr>
          <p:cNvPr id="1048794" name="Google Shape;3606;p57"/>
          <p:cNvSpPr/>
          <p:nvPr/>
        </p:nvSpPr>
        <p:spPr>
          <a:xfrm>
            <a:off x="1807154" y="3534325"/>
            <a:ext cx="421094" cy="416993"/>
          </a:xfrm>
          <a:custGeom>
            <a:avLst/>
            <a:ahLst/>
            <a:rect l="l" t="t" r="r" b="b"/>
            <a:pathLst>
              <a:path w="13040" h="12913" extrusionOk="0">
                <a:moveTo>
                  <a:pt x="12211" y="724"/>
                </a:moveTo>
                <a:cubicBezTo>
                  <a:pt x="11302" y="3780"/>
                  <a:pt x="10942" y="6962"/>
                  <a:pt x="10205" y="10066"/>
                </a:cubicBezTo>
                <a:cubicBezTo>
                  <a:pt x="9374" y="9298"/>
                  <a:pt x="8449" y="8624"/>
                  <a:pt x="7775" y="7714"/>
                </a:cubicBezTo>
                <a:cubicBezTo>
                  <a:pt x="7701" y="7621"/>
                  <a:pt x="7587" y="7561"/>
                  <a:pt x="7474" y="7561"/>
                </a:cubicBezTo>
                <a:cubicBezTo>
                  <a:pt x="7398" y="7561"/>
                  <a:pt x="7321" y="7589"/>
                  <a:pt x="7258" y="7652"/>
                </a:cubicBezTo>
                <a:cubicBezTo>
                  <a:pt x="5879" y="9062"/>
                  <a:pt x="4562" y="10536"/>
                  <a:pt x="3308" y="12072"/>
                </a:cubicBezTo>
                <a:cubicBezTo>
                  <a:pt x="2572" y="11179"/>
                  <a:pt x="1678" y="10442"/>
                  <a:pt x="879" y="9595"/>
                </a:cubicBezTo>
                <a:cubicBezTo>
                  <a:pt x="2117" y="8326"/>
                  <a:pt x="3622" y="7338"/>
                  <a:pt x="4829" y="6022"/>
                </a:cubicBezTo>
                <a:cubicBezTo>
                  <a:pt x="4954" y="5896"/>
                  <a:pt x="4954" y="5692"/>
                  <a:pt x="4829" y="5567"/>
                </a:cubicBezTo>
                <a:cubicBezTo>
                  <a:pt x="3967" y="4658"/>
                  <a:pt x="3120" y="3733"/>
                  <a:pt x="2227" y="2855"/>
                </a:cubicBezTo>
                <a:cubicBezTo>
                  <a:pt x="5597" y="2291"/>
                  <a:pt x="8841" y="1225"/>
                  <a:pt x="12211" y="724"/>
                </a:cubicBezTo>
                <a:close/>
                <a:moveTo>
                  <a:pt x="12701" y="0"/>
                </a:moveTo>
                <a:cubicBezTo>
                  <a:pt x="12690" y="0"/>
                  <a:pt x="12678" y="1"/>
                  <a:pt x="12666" y="3"/>
                </a:cubicBezTo>
                <a:cubicBezTo>
                  <a:pt x="8873" y="504"/>
                  <a:pt x="5236" y="1758"/>
                  <a:pt x="1459" y="2323"/>
                </a:cubicBezTo>
                <a:cubicBezTo>
                  <a:pt x="1208" y="2370"/>
                  <a:pt x="1145" y="2714"/>
                  <a:pt x="1318" y="2871"/>
                </a:cubicBezTo>
                <a:cubicBezTo>
                  <a:pt x="2305" y="3812"/>
                  <a:pt x="3214" y="4815"/>
                  <a:pt x="4155" y="5787"/>
                </a:cubicBezTo>
                <a:cubicBezTo>
                  <a:pt x="2932" y="7040"/>
                  <a:pt x="1474" y="8012"/>
                  <a:pt x="267" y="9282"/>
                </a:cubicBezTo>
                <a:cubicBezTo>
                  <a:pt x="111" y="9376"/>
                  <a:pt x="1" y="9627"/>
                  <a:pt x="173" y="9815"/>
                </a:cubicBezTo>
                <a:cubicBezTo>
                  <a:pt x="1082" y="10818"/>
                  <a:pt x="2211" y="11649"/>
                  <a:pt x="3026" y="12746"/>
                </a:cubicBezTo>
                <a:cubicBezTo>
                  <a:pt x="3093" y="12841"/>
                  <a:pt x="3211" y="12913"/>
                  <a:pt x="3329" y="12913"/>
                </a:cubicBezTo>
                <a:cubicBezTo>
                  <a:pt x="3405" y="12913"/>
                  <a:pt x="3482" y="12883"/>
                  <a:pt x="3543" y="12809"/>
                </a:cubicBezTo>
                <a:cubicBezTo>
                  <a:pt x="4782" y="11273"/>
                  <a:pt x="6098" y="9783"/>
                  <a:pt x="7478" y="8373"/>
                </a:cubicBezTo>
                <a:cubicBezTo>
                  <a:pt x="8277" y="9313"/>
                  <a:pt x="9280" y="10034"/>
                  <a:pt x="10142" y="10912"/>
                </a:cubicBezTo>
                <a:cubicBezTo>
                  <a:pt x="10206" y="10981"/>
                  <a:pt x="10288" y="11012"/>
                  <a:pt x="10370" y="11012"/>
                </a:cubicBezTo>
                <a:cubicBezTo>
                  <a:pt x="10511" y="11012"/>
                  <a:pt x="10651" y="10920"/>
                  <a:pt x="10691" y="10771"/>
                </a:cubicBezTo>
                <a:cubicBezTo>
                  <a:pt x="11584" y="7354"/>
                  <a:pt x="11913" y="3796"/>
                  <a:pt x="12995" y="410"/>
                </a:cubicBezTo>
                <a:cubicBezTo>
                  <a:pt x="13039" y="247"/>
                  <a:pt x="12902" y="0"/>
                  <a:pt x="12701" y="0"/>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87" name="Shape 2753"/>
        <p:cNvGrpSpPr/>
        <p:nvPr/>
      </p:nvGrpSpPr>
      <p:grpSpPr>
        <a:xfrm>
          <a:off x="0" y="0"/>
          <a:ext cx="0" cy="0"/>
          <a:chOff x="0" y="0"/>
          <a:chExt cx="0" cy="0"/>
        </a:xfrm>
      </p:grpSpPr>
      <p:sp>
        <p:nvSpPr>
          <p:cNvPr id="1048876" name="Google Shape;2754;p35"/>
          <p:cNvSpPr txBox="1"/>
          <p:nvPr>
            <p:ph type="title"/>
          </p:nvPr>
        </p:nvSpPr>
        <p:spPr>
          <a:xfrm>
            <a:off x="720000" y="445025"/>
            <a:ext cx="7704000" cy="572700"/>
          </a:xfrm>
          <a:prstGeom prst="rect"/>
        </p:spPr>
        <p:txBody>
          <a:bodyPr anchor="ctr" anchorCtr="0" bIns="0" lIns="0" rIns="0" spcFirstLastPara="1" tIns="0" wrap="square">
            <a:noAutofit/>
          </a:bodyPr>
          <a:p>
            <a:pPr algn="ctr" indent="0" lvl="0" marL="0" rtl="0">
              <a:spcBef>
                <a:spcPts val="0"/>
              </a:spcBef>
              <a:spcAft>
                <a:spcPts val="0"/>
              </a:spcAft>
              <a:buNone/>
            </a:pPr>
            <a:r>
              <a:rPr lang="en-US"/>
              <a:t>P</a:t>
            </a:r>
            <a:r>
              <a:rPr lang="en-US"/>
              <a:t>e</a:t>
            </a:r>
            <a:r>
              <a:rPr lang="en-US"/>
              <a:t>r</a:t>
            </a:r>
            <a:r>
              <a:rPr lang="en-US"/>
              <a:t>n</a:t>
            </a:r>
            <a:r>
              <a:rPr lang="en-US"/>
              <a:t>g</a:t>
            </a:r>
            <a:r>
              <a:rPr lang="en-US"/>
              <a:t>e</a:t>
            </a:r>
            <a:r>
              <a:rPr lang="en-US"/>
              <a:t>t</a:t>
            </a:r>
            <a:r>
              <a:rPr lang="en-US"/>
              <a:t>i</a:t>
            </a:r>
            <a:r>
              <a:rPr lang="en-US"/>
              <a:t>a</a:t>
            </a:r>
            <a:r>
              <a:rPr lang="en-US"/>
              <a:t>n</a:t>
            </a:r>
            <a:r>
              <a:rPr lang="en-US"/>
              <a:t> </a:t>
            </a:r>
            <a:r>
              <a:rPr lang="en-US"/>
              <a:t>p</a:t>
            </a:r>
            <a:r>
              <a:rPr lang="en-US"/>
              <a:t>r</a:t>
            </a:r>
            <a:r>
              <a:rPr lang="en-US"/>
              <a:t>o</a:t>
            </a:r>
            <a:r>
              <a:rPr lang="en-US"/>
              <a:t>d</a:t>
            </a:r>
            <a:r>
              <a:rPr lang="en-US"/>
              <a:t>u</a:t>
            </a:r>
            <a:r>
              <a:rPr lang="en-US"/>
              <a:t>k</a:t>
            </a:r>
            <a:r>
              <a:rPr lang="en-US"/>
              <a:t>s</a:t>
            </a:r>
            <a:r>
              <a:rPr lang="en-US"/>
              <a:t>i</a:t>
            </a:r>
            <a:r>
              <a:rPr lang="en-US"/>
              <a:t> </a:t>
            </a:r>
            <a:r>
              <a:rPr lang="en-US"/>
              <a:t>m</a:t>
            </a:r>
            <a:r>
              <a:rPr lang="en-US"/>
              <a:t>a</a:t>
            </a:r>
            <a:r>
              <a:rPr lang="en-US"/>
              <a:t>s</a:t>
            </a:r>
            <a:r>
              <a:rPr lang="en-US"/>
              <a:t>s</a:t>
            </a:r>
            <a:r>
              <a:rPr lang="en-US"/>
              <a:t>a</a:t>
            </a:r>
            <a:r>
              <a:rPr lang="en-US"/>
              <a:t>l</a:t>
            </a:r>
            <a:endParaRPr altLang="en-US" lang="zh-CN"/>
          </a:p>
        </p:txBody>
      </p:sp>
      <p:sp>
        <p:nvSpPr>
          <p:cNvPr id="1048877" name="Google Shape;2755;p35"/>
          <p:cNvSpPr txBox="1"/>
          <p:nvPr>
            <p:ph type="body" idx="1"/>
          </p:nvPr>
        </p:nvSpPr>
        <p:spPr>
          <a:xfrm>
            <a:off x="861300" y="1243050"/>
            <a:ext cx="7421400" cy="3290400"/>
          </a:xfrm>
          <a:prstGeom prst="rect"/>
        </p:spPr>
        <p:txBody>
          <a:bodyPr anchor="ctr" anchorCtr="0" bIns="91425" lIns="90000" rIns="91425" spcFirstLastPara="1" tIns="91425" wrap="square">
            <a:noAutofit/>
          </a:bodyPr>
          <a:p>
            <a:pPr algn="l" indent="0" lvl="0" marL="0" rtl="0">
              <a:spcBef>
                <a:spcPts val="0"/>
              </a:spcBef>
              <a:spcAft>
                <a:spcPts val="0"/>
              </a:spcAft>
              <a:buNone/>
            </a:pPr>
            <a:r>
              <a:rPr altLang="en-US" sz="1700" lang="in-ID"/>
              <a:t>•</a:t>
            </a:r>
            <a:r>
              <a:rPr altLang="en-US" sz="1700" lang="en-US"/>
              <a:t> </a:t>
            </a:r>
            <a:r>
              <a:rPr altLang="en-US" sz="1700" lang="zh-CN"/>
              <a:t>Pengertian Secara Umum</a:t>
            </a:r>
            <a:endParaRPr altLang="en-US" sz="1700" lang="zh-CN"/>
          </a:p>
          <a:p>
            <a:pPr algn="l" indent="0" lvl="0" marL="0" rtl="0">
              <a:spcBef>
                <a:spcPts val="0"/>
              </a:spcBef>
              <a:spcAft>
                <a:spcPts val="0"/>
              </a:spcAft>
              <a:buNone/>
            </a:pPr>
            <a:r>
              <a:rPr altLang="en-US" sz="1600" lang="zh-CN"/>
              <a:t>Secara umum, yang dimaksud dengan produksi massal adalah pembuatan barang yang dilakukan dalam jumlah besar.</a:t>
            </a:r>
            <a:endParaRPr altLang="en-US" sz="1600" lang="zh-CN"/>
          </a:p>
          <a:p>
            <a:pPr algn="l" indent="0" lvl="0" marL="0" rtl="0">
              <a:spcBef>
                <a:spcPts val="0"/>
              </a:spcBef>
              <a:spcAft>
                <a:spcPts val="0"/>
              </a:spcAft>
              <a:buNone/>
            </a:pPr>
            <a:endParaRPr altLang="en-US" sz="1600" lang="zh-CN"/>
          </a:p>
          <a:p>
            <a:pPr algn="l" indent="0" lvl="0" marL="0" rtl="0">
              <a:spcBef>
                <a:spcPts val="0"/>
              </a:spcBef>
              <a:spcAft>
                <a:spcPts val="0"/>
              </a:spcAft>
              <a:buNone/>
            </a:pPr>
            <a:r>
              <a:rPr altLang="en-US" sz="1700" lang="in-ID"/>
              <a:t>•</a:t>
            </a:r>
            <a:r>
              <a:rPr altLang="en-US" sz="1700" lang="en-US"/>
              <a:t> </a:t>
            </a:r>
            <a:r>
              <a:rPr altLang="en-US" sz="1700" lang="zh-CN"/>
              <a:t>Pengertian Menurut KBBI</a:t>
            </a:r>
            <a:endParaRPr altLang="en-US" sz="1700" lang="zh-CN"/>
          </a:p>
          <a:p>
            <a:pPr algn="l" indent="0" lvl="0" marL="0" rtl="0">
              <a:spcBef>
                <a:spcPts val="0"/>
              </a:spcBef>
              <a:spcAft>
                <a:spcPts val="0"/>
              </a:spcAft>
              <a:buNone/>
            </a:pPr>
            <a:r>
              <a:rPr altLang="en-US" sz="1600" lang="zh-CN"/>
              <a:t>Menurut Kamus Besar Bahasa Indonesia, produksi massal atau produksi massa diartikan sebagai berikut.</a:t>
            </a:r>
            <a:endParaRPr altLang="en-US" sz="1600" 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0" name="Shape 2759"/>
        <p:cNvGrpSpPr/>
        <p:nvPr/>
      </p:nvGrpSpPr>
      <p:grpSpPr>
        <a:xfrm>
          <a:off x="0" y="0"/>
          <a:ext cx="0" cy="0"/>
          <a:chOff x="0" y="0"/>
          <a:chExt cx="0" cy="0"/>
        </a:xfrm>
      </p:grpSpPr>
      <p:sp>
        <p:nvSpPr>
          <p:cNvPr id="1048962" name="Google Shape;2761;p36"/>
          <p:cNvSpPr txBox="1"/>
          <p:nvPr>
            <p:ph type="subTitle" idx="1"/>
          </p:nvPr>
        </p:nvSpPr>
        <p:spPr>
          <a:xfrm>
            <a:off x="1038834" y="1182341"/>
            <a:ext cx="7066332" cy="3194260"/>
          </a:xfrm>
          <a:prstGeom prst="rect"/>
        </p:spPr>
        <p:txBody>
          <a:bodyPr anchor="ctr" anchorCtr="0" bIns="0" lIns="0" rIns="0" spcFirstLastPara="1" tIns="0" wrap="square">
            <a:noAutofit/>
          </a:bodyPr>
          <a:p>
            <a:pPr algn="l" indent="0" lvl="0" marL="0" rtl="0">
              <a:spcBef>
                <a:spcPts val="0"/>
              </a:spcBef>
              <a:spcAft>
                <a:spcPts val="0"/>
              </a:spcAft>
              <a:buNone/>
            </a:pPr>
            <a:r>
              <a:rPr altLang="en-US" lang="in-ID"/>
              <a:t>•</a:t>
            </a:r>
            <a:r>
              <a:rPr altLang="en-US" lang="en-US"/>
              <a:t> </a:t>
            </a:r>
            <a:r>
              <a:t>Pengertian Menurut Para Ahli</a:t>
            </a:r>
            <a:endParaRPr altLang="en-US" lang="zh-CN"/>
          </a:p>
          <a:p>
            <a:pPr algn="l" indent="0" lvl="0" marL="0" rtl="0">
              <a:spcBef>
                <a:spcPts val="0"/>
              </a:spcBef>
              <a:spcAft>
                <a:spcPts val="0"/>
              </a:spcAft>
              <a:buNone/>
            </a:pPr>
            <a:r>
              <a:rPr altLang="en-US" lang="en-US"/>
              <a:t> </a:t>
            </a:r>
            <a:r>
              <a:rPr altLang="en-US" lang="en-US"/>
              <a:t> </a:t>
            </a:r>
            <a:r>
              <a:rPr altLang="en-US" lang="en-US"/>
              <a:t> </a:t>
            </a:r>
            <a:r>
              <a:rPr altLang="en-US" lang="en-US"/>
              <a:t> </a:t>
            </a:r>
            <a:r>
              <a:rPr altLang="en-US" lang="en-US"/>
              <a:t> </a:t>
            </a:r>
            <a:r>
              <a:rPr altLang="en-US" lang="en-US"/>
              <a:t>-</a:t>
            </a:r>
            <a:r>
              <a:rPr altLang="en-US" lang="en-US"/>
              <a:t> </a:t>
            </a:r>
            <a:r>
              <a:rPr altLang="en-US" lang="zh-CN"/>
              <a:t>Eliya Fauzia dkk (2019) mendefinisikan produksi massal sebagai kegiatan memproduksi barang tertentu yang sudah ditentukan standar spesifikasinya dalam jumlah jumlah besar melalui serangkaian operasi yang sama engan produk sebelumnya.</a:t>
            </a:r>
            <a:endParaRPr altLang="en-US" lang="zh-CN"/>
          </a:p>
          <a:p>
            <a:pPr algn="l" indent="0" lvl="0" marL="0" rtl="0">
              <a:spcBef>
                <a:spcPts val="0"/>
              </a:spcBef>
              <a:spcAft>
                <a:spcPts val="0"/>
              </a:spcAft>
              <a:buNone/>
            </a:pPr>
            <a:r>
              <a:rPr altLang="en-US" lang="zh-CN"/>
              <a:t> </a:t>
            </a:r>
            <a:endParaRPr altLang="en-US" lang="zh-CN"/>
          </a:p>
          <a:p>
            <a:pPr algn="l" indent="0" lvl="0" marL="0" rtl="0">
              <a:spcBef>
                <a:spcPts val="0"/>
              </a:spcBef>
              <a:spcAft>
                <a:spcPts val="0"/>
              </a:spcAft>
              <a:buNone/>
            </a:pPr>
            <a:r>
              <a:rPr altLang="en-US" lang="en-US"/>
              <a:t> </a:t>
            </a:r>
            <a:r>
              <a:rPr altLang="en-US" lang="en-US"/>
              <a:t> </a:t>
            </a:r>
            <a:r>
              <a:rPr altLang="en-US" lang="en-US"/>
              <a:t> </a:t>
            </a:r>
            <a:r>
              <a:rPr altLang="en-US" lang="en-US"/>
              <a:t> </a:t>
            </a:r>
            <a:r>
              <a:rPr altLang="en-US" lang="en-US"/>
              <a:t> </a:t>
            </a:r>
            <a:r>
              <a:rPr altLang="en-US" lang="en-US"/>
              <a:t>-</a:t>
            </a:r>
            <a:r>
              <a:rPr altLang="en-US" lang="en-US"/>
              <a:t> </a:t>
            </a:r>
            <a:r>
              <a:rPr altLang="en-US" lang="zh-CN"/>
              <a:t>Fitri Febriyanti dan Eni Soerjati Priowirjanto (2019) mendefinisikan produksi massal sebagai proses menghasilkan sebuah produk yang terstandarisasi dalam jumlah banyak menggunakan perakitan denganteknologi otomasi.</a:t>
            </a:r>
            <a:endParaRPr altLang="en-US" lang="zh-CN"/>
          </a:p>
          <a:p>
            <a:pPr algn="l" indent="0" lvl="0" marL="0" rtl="0">
              <a:spcBef>
                <a:spcPts val="0"/>
              </a:spcBef>
              <a:spcAft>
                <a:spcPts val="0"/>
              </a:spcAft>
              <a:buNone/>
            </a:pPr>
            <a:endParaRPr altLang="en-US" lang="zh-CN"/>
          </a:p>
          <a:p>
            <a:pPr algn="l" indent="0" lvl="0" marL="0" rtl="0">
              <a:spcBef>
                <a:spcPts val="0"/>
              </a:spcBef>
              <a:spcAft>
                <a:spcPts val="0"/>
              </a:spcAft>
              <a:buNone/>
            </a:pPr>
            <a:r>
              <a:rPr altLang="en-US" lang="en-US"/>
              <a:t> </a:t>
            </a:r>
            <a:r>
              <a:rPr altLang="en-US" lang="en-US"/>
              <a:t> </a:t>
            </a:r>
            <a:r>
              <a:rPr altLang="en-US" lang="en-US"/>
              <a:t> </a:t>
            </a:r>
            <a:r>
              <a:rPr altLang="en-US" lang="en-US"/>
              <a:t> </a:t>
            </a:r>
            <a:r>
              <a:rPr altLang="en-US" lang="en-US"/>
              <a:t> </a:t>
            </a:r>
            <a:r>
              <a:rPr altLang="en-US" lang="en-US"/>
              <a:t>-</a:t>
            </a:r>
            <a:r>
              <a:rPr altLang="en-US" lang="en-US"/>
              <a:t> </a:t>
            </a:r>
            <a:r>
              <a:rPr altLang="en-US" lang="zh-CN"/>
              <a:t>Indaryanto (2019) mendefinisikan produksi massal sebagai produksi yang dibuat dalam jumlah besar yang bermanfaat untuk banyak orang dalam masyarakat secara luas.</a:t>
            </a:r>
            <a:endParaRPr altLang="en-US" lang="zh-CN"/>
          </a:p>
        </p:txBody>
      </p:sp>
      <p:sp>
        <p:nvSpPr>
          <p:cNvPr id="1048963" name="Google Shape;2762;p36"/>
          <p:cNvSpPr/>
          <p:nvPr/>
        </p:nvSpPr>
        <p:spPr>
          <a:xfrm>
            <a:off x="1775325" y="3530275"/>
            <a:ext cx="430483" cy="426290"/>
          </a:xfrm>
          <a:custGeom>
            <a:avLst/>
            <a:ahLst/>
            <a:rect l="l" t="t" r="r" b="b"/>
            <a:pathLst>
              <a:path w="13040" h="12913" extrusionOk="0">
                <a:moveTo>
                  <a:pt x="12211" y="724"/>
                </a:moveTo>
                <a:cubicBezTo>
                  <a:pt x="11302" y="3780"/>
                  <a:pt x="10942" y="6962"/>
                  <a:pt x="10205" y="10066"/>
                </a:cubicBezTo>
                <a:cubicBezTo>
                  <a:pt x="9374" y="9298"/>
                  <a:pt x="8449" y="8624"/>
                  <a:pt x="7775" y="7714"/>
                </a:cubicBezTo>
                <a:cubicBezTo>
                  <a:pt x="7701" y="7621"/>
                  <a:pt x="7587" y="7561"/>
                  <a:pt x="7474" y="7561"/>
                </a:cubicBezTo>
                <a:cubicBezTo>
                  <a:pt x="7398" y="7561"/>
                  <a:pt x="7321" y="7589"/>
                  <a:pt x="7258" y="7652"/>
                </a:cubicBezTo>
                <a:cubicBezTo>
                  <a:pt x="5879" y="9062"/>
                  <a:pt x="4562" y="10536"/>
                  <a:pt x="3308" y="12072"/>
                </a:cubicBezTo>
                <a:cubicBezTo>
                  <a:pt x="2572" y="11179"/>
                  <a:pt x="1678" y="10442"/>
                  <a:pt x="879" y="9595"/>
                </a:cubicBezTo>
                <a:cubicBezTo>
                  <a:pt x="2117" y="8326"/>
                  <a:pt x="3622" y="7338"/>
                  <a:pt x="4829" y="6022"/>
                </a:cubicBezTo>
                <a:cubicBezTo>
                  <a:pt x="4954" y="5896"/>
                  <a:pt x="4954" y="5692"/>
                  <a:pt x="4829" y="5567"/>
                </a:cubicBezTo>
                <a:cubicBezTo>
                  <a:pt x="3967" y="4658"/>
                  <a:pt x="3120" y="3733"/>
                  <a:pt x="2227" y="2855"/>
                </a:cubicBezTo>
                <a:cubicBezTo>
                  <a:pt x="5597" y="2291"/>
                  <a:pt x="8841" y="1225"/>
                  <a:pt x="12211" y="724"/>
                </a:cubicBezTo>
                <a:close/>
                <a:moveTo>
                  <a:pt x="12701" y="0"/>
                </a:moveTo>
                <a:cubicBezTo>
                  <a:pt x="12690" y="0"/>
                  <a:pt x="12678" y="1"/>
                  <a:pt x="12666" y="3"/>
                </a:cubicBezTo>
                <a:cubicBezTo>
                  <a:pt x="8873" y="504"/>
                  <a:pt x="5236" y="1758"/>
                  <a:pt x="1459" y="2323"/>
                </a:cubicBezTo>
                <a:cubicBezTo>
                  <a:pt x="1208" y="2370"/>
                  <a:pt x="1145" y="2714"/>
                  <a:pt x="1318" y="2871"/>
                </a:cubicBezTo>
                <a:cubicBezTo>
                  <a:pt x="2305" y="3812"/>
                  <a:pt x="3214" y="4815"/>
                  <a:pt x="4155" y="5787"/>
                </a:cubicBezTo>
                <a:cubicBezTo>
                  <a:pt x="2932" y="7040"/>
                  <a:pt x="1474" y="8012"/>
                  <a:pt x="267" y="9282"/>
                </a:cubicBezTo>
                <a:cubicBezTo>
                  <a:pt x="111" y="9376"/>
                  <a:pt x="1" y="9627"/>
                  <a:pt x="173" y="9815"/>
                </a:cubicBezTo>
                <a:cubicBezTo>
                  <a:pt x="1082" y="10818"/>
                  <a:pt x="2211" y="11649"/>
                  <a:pt x="3026" y="12746"/>
                </a:cubicBezTo>
                <a:cubicBezTo>
                  <a:pt x="3093" y="12841"/>
                  <a:pt x="3211" y="12913"/>
                  <a:pt x="3329" y="12913"/>
                </a:cubicBezTo>
                <a:cubicBezTo>
                  <a:pt x="3405" y="12913"/>
                  <a:pt x="3482" y="12883"/>
                  <a:pt x="3543" y="12809"/>
                </a:cubicBezTo>
                <a:cubicBezTo>
                  <a:pt x="4782" y="11273"/>
                  <a:pt x="6098" y="9783"/>
                  <a:pt x="7478" y="8373"/>
                </a:cubicBezTo>
                <a:cubicBezTo>
                  <a:pt x="8277" y="9313"/>
                  <a:pt x="9280" y="10034"/>
                  <a:pt x="10142" y="10912"/>
                </a:cubicBezTo>
                <a:cubicBezTo>
                  <a:pt x="10206" y="10981"/>
                  <a:pt x="10288" y="11012"/>
                  <a:pt x="10370" y="11012"/>
                </a:cubicBezTo>
                <a:cubicBezTo>
                  <a:pt x="10511" y="11012"/>
                  <a:pt x="10651" y="10920"/>
                  <a:pt x="10691" y="10771"/>
                </a:cubicBezTo>
                <a:cubicBezTo>
                  <a:pt x="11584" y="7354"/>
                  <a:pt x="11913" y="3796"/>
                  <a:pt x="12995" y="410"/>
                </a:cubicBezTo>
                <a:cubicBezTo>
                  <a:pt x="13039" y="247"/>
                  <a:pt x="12902" y="0"/>
                  <a:pt x="12701" y="0"/>
                </a:cubicBezTo>
                <a:close/>
              </a:path>
            </a:pathLst>
          </a:custGeom>
          <a:solidFill>
            <a:schemeClr val="accent3"/>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6" name="Shape 2791"/>
        <p:cNvGrpSpPr/>
        <p:nvPr/>
      </p:nvGrpSpPr>
      <p:grpSpPr>
        <a:xfrm>
          <a:off x="0" y="0"/>
          <a:ext cx="0" cy="0"/>
          <a:chOff x="0" y="0"/>
          <a:chExt cx="0" cy="0"/>
        </a:xfrm>
      </p:grpSpPr>
      <p:sp>
        <p:nvSpPr>
          <p:cNvPr id="1049055" name="Google Shape;2793;p38"/>
          <p:cNvSpPr txBox="1"/>
          <p:nvPr>
            <p:ph type="title"/>
          </p:nvPr>
        </p:nvSpPr>
        <p:spPr>
          <a:xfrm>
            <a:off x="1509000" y="1551600"/>
            <a:ext cx="6126000" cy="1778970"/>
          </a:xfrm>
          <a:prstGeom prst="rect"/>
        </p:spPr>
        <p:txBody>
          <a:bodyPr anchor="ctr" anchorCtr="0" bIns="91425" lIns="91425" rIns="91425" spcFirstLastPara="1" tIns="90000" wrap="square">
            <a:noAutofit/>
          </a:bodyPr>
          <a:p>
            <a:pPr algn="l" indent="0" lvl="0" marL="0" rtl="0">
              <a:spcBef>
                <a:spcPts val="0"/>
              </a:spcBef>
              <a:spcAft>
                <a:spcPts val="0"/>
              </a:spcAft>
              <a:buNone/>
            </a:pPr>
            <a:r>
              <a:rPr b="0" sz="1800" lang="en"/>
              <a:t>Tujuan Produksi Massal</a:t>
            </a:r>
            <a:br>
              <a:rPr b="0" sz="1800" lang="en-US"/>
            </a:br>
            <a:br>
              <a:rPr b="0" sz="1800" lang="en"/>
            </a:br>
            <a:r>
              <a:rPr b="0" sz="1800" lang="en"/>
              <a:t>Telah disebutkan sebelumnya bahwa secara umum yang dimaksud dengan produksi massal adalah pembuatan barang yang dilakukan dalam jumlah besar. Adapun tujuan produksi massal adalah untuk menguasai pasar.</a:t>
            </a:r>
            <a:endParaRPr altLang="en-US" b="0" sz="1800" lang="zh-CN"/>
          </a:p>
        </p:txBody>
      </p:sp>
      <p:sp>
        <p:nvSpPr>
          <p:cNvPr id="1049056" name="Google Shape;2794;p38"/>
          <p:cNvSpPr/>
          <p:nvPr/>
        </p:nvSpPr>
        <p:spPr>
          <a:xfrm>
            <a:off x="7593525" y="3591900"/>
            <a:ext cx="385328" cy="457522"/>
          </a:xfrm>
          <a:custGeom>
            <a:avLst/>
            <a:ahLst/>
            <a:rect l="l" t="t" r="r" b="b"/>
            <a:pathLst>
              <a:path w="4776" h="5671" extrusionOk="0">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9" name="Shape 2766"/>
        <p:cNvGrpSpPr/>
        <p:nvPr/>
      </p:nvGrpSpPr>
      <p:grpSpPr>
        <a:xfrm>
          <a:off x="0" y="0"/>
          <a:ext cx="0" cy="0"/>
          <a:chOff x="0" y="0"/>
          <a:chExt cx="0" cy="0"/>
        </a:xfrm>
      </p:grpSpPr>
      <p:sp>
        <p:nvSpPr>
          <p:cNvPr id="1049149" name="Google Shape;2767;p37"/>
          <p:cNvSpPr/>
          <p:nvPr/>
        </p:nvSpPr>
        <p:spPr>
          <a:xfrm>
            <a:off x="2441146" y="3377982"/>
            <a:ext cx="538054" cy="572729"/>
          </a:xfrm>
          <a:custGeom>
            <a:avLst/>
            <a:ah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dk1"/>
          </a:solidFill>
          <a:ln>
            <a:noFill/>
          </a:ln>
        </p:spPr>
      </p:sp>
      <p:sp>
        <p:nvSpPr>
          <p:cNvPr id="1049150" name="Google Shape;2768;p37"/>
          <p:cNvSpPr/>
          <p:nvPr/>
        </p:nvSpPr>
        <p:spPr>
          <a:xfrm>
            <a:off x="3161028" y="3092029"/>
            <a:ext cx="2821943" cy="1217020"/>
          </a:xfrm>
          <a:prstGeom prst="rect"/>
          <a:solidFill>
            <a:schemeClr val="lt2"/>
          </a:solidFill>
          <a:ln w="28575"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51" name="Google Shape;2769;p37"/>
          <p:cNvSpPr/>
          <p:nvPr/>
        </p:nvSpPr>
        <p:spPr>
          <a:xfrm>
            <a:off x="4839926" y="1768513"/>
            <a:ext cx="538054" cy="572729"/>
          </a:xfrm>
          <a:custGeom>
            <a:avLst/>
            <a:ah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dk1"/>
          </a:solidFill>
          <a:ln>
            <a:noFill/>
          </a:ln>
        </p:spPr>
      </p:sp>
      <p:sp>
        <p:nvSpPr>
          <p:cNvPr id="1049152" name="Google Shape;2771;p37"/>
          <p:cNvSpPr/>
          <p:nvPr/>
        </p:nvSpPr>
        <p:spPr>
          <a:xfrm>
            <a:off x="5567350" y="1429188"/>
            <a:ext cx="2699700" cy="1164300"/>
          </a:xfrm>
          <a:prstGeom prst="rect"/>
          <a:solidFill>
            <a:schemeClr val="lt2"/>
          </a:solidFill>
          <a:ln w="28575"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53" name="Google Shape;2773;p37"/>
          <p:cNvSpPr txBox="1"/>
          <p:nvPr>
            <p:ph type="title"/>
          </p:nvPr>
        </p:nvSpPr>
        <p:spPr>
          <a:xfrm>
            <a:off x="876950" y="441157"/>
            <a:ext cx="7704000" cy="988031"/>
          </a:xfrm>
          <a:prstGeom prst="rect"/>
        </p:spPr>
        <p:txBody>
          <a:bodyPr anchor="ctr" anchorCtr="0" bIns="0" lIns="0" rIns="0" spcFirstLastPara="1" tIns="0" wrap="square">
            <a:noAutofit/>
          </a:bodyPr>
          <a:p>
            <a:pPr algn="l" indent="0" lvl="0" marL="0" rtl="0">
              <a:spcBef>
                <a:spcPts val="0"/>
              </a:spcBef>
              <a:spcAft>
                <a:spcPts val="0"/>
              </a:spcAft>
              <a:buNone/>
            </a:pPr>
            <a:r>
              <a:rPr b="0" sz="2600" lang="en">
                <a:solidFill>
                  <a:srgbClr val="36363D"/>
                </a:solidFill>
              </a:rPr>
              <a:t>Ciri-ciri Produksi Massal</a:t>
            </a:r>
            <a:r>
              <a:rPr altLang="en-US" b="0" sz="2600" lang="en-US">
                <a:solidFill>
                  <a:srgbClr val="36363D"/>
                </a:solidFill>
              </a:rPr>
              <a:t> </a:t>
            </a:r>
            <a:r>
              <a:rPr altLang="en-US" b="0" sz="2600" lang="en-US">
                <a:solidFill>
                  <a:srgbClr val="36363D"/>
                </a:solidFill>
              </a:rPr>
              <a:t>p</a:t>
            </a:r>
            <a:r>
              <a:rPr altLang="en-US" b="0" sz="2600" lang="en-US">
                <a:solidFill>
                  <a:srgbClr val="36363D"/>
                </a:solidFill>
              </a:rPr>
              <a:t>r</a:t>
            </a:r>
            <a:r>
              <a:rPr altLang="en-US" b="0" sz="2600" lang="en-US">
                <a:solidFill>
                  <a:srgbClr val="36363D"/>
                </a:solidFill>
              </a:rPr>
              <a:t>o</a:t>
            </a:r>
            <a:r>
              <a:rPr altLang="en-US" b="0" sz="2600" lang="en-US">
                <a:solidFill>
                  <a:srgbClr val="36363D"/>
                </a:solidFill>
              </a:rPr>
              <a:t>d</a:t>
            </a:r>
            <a:r>
              <a:rPr altLang="en-US" b="0" sz="2600" lang="en">
                <a:solidFill>
                  <a:srgbClr val="36363D"/>
                </a:solidFill>
              </a:rPr>
              <a:t>uk yang dihasilkan dunia usaha maupun dunia industri</a:t>
            </a:r>
            <a:endParaRPr b="0" sz="2600">
              <a:solidFill>
                <a:srgbClr val="36363D"/>
              </a:solidFill>
            </a:endParaRPr>
          </a:p>
        </p:txBody>
      </p:sp>
      <p:sp>
        <p:nvSpPr>
          <p:cNvPr id="1049154" name="Google Shape;2775;p37"/>
          <p:cNvSpPr/>
          <p:nvPr/>
        </p:nvSpPr>
        <p:spPr>
          <a:xfrm>
            <a:off x="1629350" y="1429188"/>
            <a:ext cx="2699700" cy="1164300"/>
          </a:xfrm>
          <a:prstGeom prst="rect"/>
          <a:solidFill>
            <a:schemeClr val="lt2"/>
          </a:solidFill>
          <a:ln w="28575"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155" name="Google Shape;2776;p37"/>
          <p:cNvSpPr/>
          <p:nvPr/>
        </p:nvSpPr>
        <p:spPr>
          <a:xfrm>
            <a:off x="901926" y="1768513"/>
            <a:ext cx="538054" cy="572729"/>
          </a:xfrm>
          <a:custGeom>
            <a:avLst/>
            <a:ahLst/>
            <a:rect l="l" t="t" r="r" b="b"/>
            <a:pathLst>
              <a:path w="32027" h="34091" extrusionOk="0">
                <a:moveTo>
                  <a:pt x="22230" y="1396"/>
                </a:moveTo>
                <a:cubicBezTo>
                  <a:pt x="20029" y="585"/>
                  <a:pt x="17654" y="63"/>
                  <a:pt x="15279" y="5"/>
                </a:cubicBezTo>
                <a:cubicBezTo>
                  <a:pt x="12904" y="-53"/>
                  <a:pt x="9950" y="411"/>
                  <a:pt x="7981" y="1048"/>
                </a:cubicBezTo>
                <a:cubicBezTo>
                  <a:pt x="6012" y="1685"/>
                  <a:pt x="4679" y="2206"/>
                  <a:pt x="3463" y="3828"/>
                </a:cubicBezTo>
                <a:cubicBezTo>
                  <a:pt x="2247" y="5450"/>
                  <a:pt x="1204" y="8115"/>
                  <a:pt x="683" y="10779"/>
                </a:cubicBezTo>
                <a:cubicBezTo>
                  <a:pt x="162" y="13444"/>
                  <a:pt x="-360" y="16629"/>
                  <a:pt x="335" y="19815"/>
                </a:cubicBezTo>
                <a:cubicBezTo>
                  <a:pt x="1030" y="23001"/>
                  <a:pt x="2189" y="27518"/>
                  <a:pt x="4853" y="29893"/>
                </a:cubicBezTo>
                <a:cubicBezTo>
                  <a:pt x="7518" y="32268"/>
                  <a:pt x="12499" y="34354"/>
                  <a:pt x="16322" y="34064"/>
                </a:cubicBezTo>
                <a:cubicBezTo>
                  <a:pt x="20145" y="33775"/>
                  <a:pt x="25185" y="30994"/>
                  <a:pt x="27791" y="28156"/>
                </a:cubicBezTo>
                <a:cubicBezTo>
                  <a:pt x="30398" y="25318"/>
                  <a:pt x="31556" y="20221"/>
                  <a:pt x="31961" y="17035"/>
                </a:cubicBezTo>
                <a:cubicBezTo>
                  <a:pt x="32366" y="13849"/>
                  <a:pt x="30802" y="11068"/>
                  <a:pt x="30223" y="9041"/>
                </a:cubicBezTo>
                <a:cubicBezTo>
                  <a:pt x="29644" y="7014"/>
                  <a:pt x="29818" y="6145"/>
                  <a:pt x="28486" y="4871"/>
                </a:cubicBezTo>
                <a:cubicBezTo>
                  <a:pt x="27154" y="3597"/>
                  <a:pt x="24431" y="2207"/>
                  <a:pt x="22230" y="1396"/>
                </a:cubicBezTo>
                <a:close/>
              </a:path>
            </a:pathLst>
          </a:custGeom>
          <a:solidFill>
            <a:schemeClr val="dk1"/>
          </a:solidFill>
          <a:ln>
            <a:noFill/>
          </a:ln>
        </p:spPr>
      </p:sp>
      <p:sp>
        <p:nvSpPr>
          <p:cNvPr id="1049156" name="Google Shape;2777;p37"/>
          <p:cNvSpPr txBox="1"/>
          <p:nvPr>
            <p:ph type="subTitle" idx="2"/>
          </p:nvPr>
        </p:nvSpPr>
        <p:spPr>
          <a:xfrm>
            <a:off x="3301457" y="3459158"/>
            <a:ext cx="2681513" cy="482763"/>
          </a:xfrm>
          <a:prstGeom prst="rect"/>
        </p:spPr>
        <p:txBody>
          <a:bodyPr anchor="ctr" anchorCtr="0" bIns="0" lIns="0" rIns="0" spcFirstLastPara="1" tIns="0" wrap="square">
            <a:noAutofit/>
          </a:bodyPr>
          <a:p>
            <a:pPr algn="l" indent="0" lvl="0" marL="0" rtl="0">
              <a:spcBef>
                <a:spcPts val="0"/>
              </a:spcBef>
              <a:spcAft>
                <a:spcPts val="0"/>
              </a:spcAft>
              <a:buNone/>
            </a:pPr>
            <a:r>
              <a:rPr lang="en-US"/>
              <a:t>P</a:t>
            </a:r>
            <a:r>
              <a:rPr lang="en-US"/>
              <a:t>r</a:t>
            </a:r>
            <a:r>
              <a:rPr lang="en-US"/>
              <a:t>o</a:t>
            </a:r>
            <a:r>
              <a:rPr lang="en-US"/>
              <a:t>d</a:t>
            </a:r>
            <a:r>
              <a:rPr lang="en-US"/>
              <a:t>u</a:t>
            </a:r>
            <a:r>
              <a:rPr lang="en-US"/>
              <a:t>k</a:t>
            </a:r>
            <a:r>
              <a:rPr lang="en-US"/>
              <a:t> </a:t>
            </a:r>
            <a:r>
              <a:rPr lang="en-US"/>
              <a:t>y</a:t>
            </a:r>
            <a:r>
              <a:rPr lang="en-US"/>
              <a:t>a</a:t>
            </a:r>
            <a:r>
              <a:rPr lang="en-US"/>
              <a:t>n</a:t>
            </a:r>
            <a:r>
              <a:rPr lang="en-US"/>
              <a:t>g</a:t>
            </a:r>
            <a:r>
              <a:rPr lang="en-US"/>
              <a:t> </a:t>
            </a:r>
            <a:r>
              <a:rPr lang="en-US"/>
              <a:t>s</a:t>
            </a:r>
            <a:r>
              <a:rPr lang="en-US"/>
              <a:t>a</a:t>
            </a:r>
            <a:r>
              <a:rPr lang="en-US"/>
              <a:t>m</a:t>
            </a:r>
            <a:r>
              <a:rPr lang="en-US"/>
              <a:t>a</a:t>
            </a:r>
            <a:r>
              <a:rPr lang="en-US"/>
              <a:t> </a:t>
            </a:r>
            <a:r>
              <a:rPr lang="en-US"/>
              <a:t>d</a:t>
            </a:r>
            <a:r>
              <a:rPr lang="en-US"/>
              <a:t>i</a:t>
            </a:r>
            <a:r>
              <a:rPr lang="en-US"/>
              <a:t> </a:t>
            </a:r>
            <a:r>
              <a:rPr lang="en-US"/>
              <a:t>p</a:t>
            </a:r>
            <a:r>
              <a:rPr lang="en-US"/>
              <a:t>r</a:t>
            </a:r>
            <a:r>
              <a:rPr lang="en-US"/>
              <a:t>o</a:t>
            </a:r>
            <a:r>
              <a:rPr lang="en-US"/>
              <a:t>d</a:t>
            </a:r>
            <a:r>
              <a:rPr lang="en-US"/>
              <a:t>u</a:t>
            </a:r>
            <a:r>
              <a:rPr lang="en-US"/>
              <a:t>k</a:t>
            </a:r>
            <a:r>
              <a:rPr lang="en-US"/>
              <a:t>s</a:t>
            </a:r>
            <a:r>
              <a:rPr lang="en-US"/>
              <a:t>i</a:t>
            </a:r>
            <a:r>
              <a:rPr lang="en-US"/>
              <a:t> </a:t>
            </a:r>
            <a:r>
              <a:rPr lang="en-US"/>
              <a:t>s</a:t>
            </a:r>
            <a:r>
              <a:rPr lang="en-US"/>
              <a:t>e</a:t>
            </a:r>
            <a:r>
              <a:rPr lang="en-US"/>
              <a:t>c</a:t>
            </a:r>
            <a:r>
              <a:rPr lang="en-US"/>
              <a:t>a</a:t>
            </a:r>
            <a:r>
              <a:rPr lang="en-US"/>
              <a:t>r</a:t>
            </a:r>
            <a:r>
              <a:rPr lang="en-US"/>
              <a:t>a</a:t>
            </a:r>
            <a:r>
              <a:rPr lang="en-US"/>
              <a:t> </a:t>
            </a:r>
            <a:r>
              <a:rPr lang="en-US"/>
              <a:t>b</a:t>
            </a:r>
            <a:r>
              <a:rPr lang="en-US"/>
              <a:t>e</a:t>
            </a:r>
            <a:r>
              <a:rPr lang="en-US"/>
              <a:t>r</a:t>
            </a:r>
            <a:r>
              <a:rPr lang="en-US"/>
              <a:t>k</a:t>
            </a:r>
            <a:r>
              <a:rPr lang="en-US"/>
              <a:t>e</a:t>
            </a:r>
            <a:r>
              <a:rPr lang="en-US"/>
              <a:t>s</a:t>
            </a:r>
            <a:r>
              <a:rPr lang="en-US"/>
              <a:t>i</a:t>
            </a:r>
            <a:r>
              <a:rPr lang="en-US"/>
              <a:t>n</a:t>
            </a:r>
            <a:r>
              <a:rPr lang="en-US"/>
              <a:t>a</a:t>
            </a:r>
            <a:r>
              <a:rPr lang="en-US"/>
              <a:t>m</a:t>
            </a:r>
            <a:r>
              <a:rPr lang="en-US"/>
              <a:t>b</a:t>
            </a:r>
            <a:r>
              <a:rPr lang="en-US"/>
              <a:t>u</a:t>
            </a:r>
            <a:r>
              <a:rPr lang="en-US"/>
              <a:t>n</a:t>
            </a:r>
            <a:r>
              <a:rPr lang="en-US"/>
              <a:t>g</a:t>
            </a:r>
            <a:r>
              <a:rPr lang="en-US"/>
              <a:t>a</a:t>
            </a:r>
            <a:r>
              <a:rPr lang="en-US"/>
              <a:t>n</a:t>
            </a:r>
            <a:endParaRPr altLang="en-US" lang="zh-CN"/>
          </a:p>
        </p:txBody>
      </p:sp>
      <p:sp>
        <p:nvSpPr>
          <p:cNvPr id="1049157" name="Google Shape;2778;p37"/>
          <p:cNvSpPr txBox="1"/>
          <p:nvPr>
            <p:ph type="title" idx="3"/>
          </p:nvPr>
        </p:nvSpPr>
        <p:spPr>
          <a:xfrm>
            <a:off x="2391199" y="3514988"/>
            <a:ext cx="588000" cy="371100"/>
          </a:xfrm>
          <a:prstGeom prst="rect"/>
        </p:spPr>
        <p:txBody>
          <a:bodyPr anchor="ctr" anchorCtr="0" bIns="0" lIns="0" rIns="0" spcFirstLastPara="1" tIns="0" wrap="square">
            <a:noAutofit/>
          </a:bodyPr>
          <a:p>
            <a:pPr algn="ctr" indent="0" lvl="0" marL="0" rtl="0">
              <a:spcBef>
                <a:spcPts val="0"/>
              </a:spcBef>
              <a:spcAft>
                <a:spcPts val="0"/>
              </a:spcAft>
              <a:buNone/>
            </a:pPr>
            <a:r>
              <a:rPr lang="en"/>
              <a:t>03</a:t>
            </a:r>
          </a:p>
        </p:txBody>
      </p:sp>
      <p:sp>
        <p:nvSpPr>
          <p:cNvPr id="1049158" name="Google Shape;2783;p37"/>
          <p:cNvSpPr txBox="1"/>
          <p:nvPr>
            <p:ph type="subTitle" idx="8"/>
          </p:nvPr>
        </p:nvSpPr>
        <p:spPr>
          <a:xfrm>
            <a:off x="1795549" y="1691438"/>
            <a:ext cx="2367300" cy="726878"/>
          </a:xfrm>
          <a:prstGeom prst="rect"/>
        </p:spPr>
        <p:txBody>
          <a:bodyPr anchor="ctr" anchorCtr="0" bIns="0" lIns="0" rIns="0" spcFirstLastPara="1" tIns="0" wrap="square">
            <a:noAutofit/>
          </a:bodyPr>
          <a:p>
            <a:pPr algn="l" indent="0" lvl="0" marL="0" rtl="0">
              <a:spcBef>
                <a:spcPts val="0"/>
              </a:spcBef>
              <a:spcAft>
                <a:spcPts val="0"/>
              </a:spcAft>
              <a:buNone/>
            </a:pPr>
            <a:r>
              <a:rPr altLang="en-US" sz="1700" lang="en-US"/>
              <a:t>P</a:t>
            </a:r>
            <a:r>
              <a:rPr altLang="en-US" sz="1700" lang="en-US"/>
              <a:t>r</a:t>
            </a:r>
            <a:r>
              <a:rPr altLang="en-US" sz="1700" lang="en"/>
              <a:t>oduk yang berbiaya rendah dan dalam jumlah yang besar. </a:t>
            </a:r>
            <a:endParaRPr altLang="en-US" sz="1700" lang="zh-CN"/>
          </a:p>
        </p:txBody>
      </p:sp>
      <p:sp>
        <p:nvSpPr>
          <p:cNvPr id="1049159" name="Google Shape;2784;p37"/>
          <p:cNvSpPr txBox="1"/>
          <p:nvPr>
            <p:ph type="title" idx="9"/>
          </p:nvPr>
        </p:nvSpPr>
        <p:spPr>
          <a:xfrm>
            <a:off x="876950" y="1825788"/>
            <a:ext cx="588000" cy="371100"/>
          </a:xfrm>
          <a:prstGeom prst="rect"/>
        </p:spPr>
        <p:txBody>
          <a:bodyPr anchor="ctr" anchorCtr="0" bIns="0" lIns="0" rIns="0" spcFirstLastPara="1" tIns="0" wrap="square">
            <a:noAutofit/>
          </a:bodyPr>
          <a:p>
            <a:pPr algn="ctr" indent="0" lvl="0" marL="0" rtl="0">
              <a:spcBef>
                <a:spcPts val="0"/>
              </a:spcBef>
              <a:spcAft>
                <a:spcPts val="0"/>
              </a:spcAft>
              <a:buNone/>
            </a:pPr>
            <a:r>
              <a:rPr lang="en"/>
              <a:t>01</a:t>
            </a:r>
          </a:p>
        </p:txBody>
      </p:sp>
      <p:sp>
        <p:nvSpPr>
          <p:cNvPr id="1049160" name="Google Shape;2786;p37"/>
          <p:cNvSpPr txBox="1"/>
          <p:nvPr>
            <p:ph type="subTitle" idx="14"/>
          </p:nvPr>
        </p:nvSpPr>
        <p:spPr>
          <a:xfrm>
            <a:off x="5733549" y="1768513"/>
            <a:ext cx="2367300" cy="572700"/>
          </a:xfrm>
          <a:prstGeom prst="rect"/>
        </p:spPr>
        <p:txBody>
          <a:bodyPr anchor="ctr" anchorCtr="0" bIns="0" lIns="0" rIns="0" spcFirstLastPara="1" tIns="0" wrap="square">
            <a:noAutofit/>
          </a:bodyPr>
          <a:p>
            <a:pPr algn="l" indent="0" lvl="0" marL="0" rtl="0">
              <a:spcBef>
                <a:spcPts val="0"/>
              </a:spcBef>
              <a:spcAft>
                <a:spcPts val="0"/>
              </a:spcAft>
              <a:buNone/>
            </a:pPr>
            <a:r>
              <a:rPr altLang="en-US" sz="1600" lang="en"/>
              <a:t>Memiliki alur kerja yang seimbang. </a:t>
            </a:r>
            <a:endParaRPr altLang="en-US" lang="zh-CN"/>
          </a:p>
        </p:txBody>
      </p:sp>
      <p:sp>
        <p:nvSpPr>
          <p:cNvPr id="1049161" name="Google Shape;2787;p37"/>
          <p:cNvSpPr txBox="1"/>
          <p:nvPr>
            <p:ph type="title" idx="15"/>
          </p:nvPr>
        </p:nvSpPr>
        <p:spPr>
          <a:xfrm>
            <a:off x="4814950" y="1825788"/>
            <a:ext cx="588000" cy="371100"/>
          </a:xfrm>
          <a:prstGeom prst="rect"/>
        </p:spPr>
        <p:txBody>
          <a:bodyPr anchor="ctr" anchorCtr="0" bIns="0" lIns="0" rIns="0" spcFirstLastPara="1" tIns="0" wrap="square">
            <a:noAutofit/>
          </a:bodyPr>
          <a:p>
            <a:pPr algn="ctr" indent="0" lvl="0" marL="0" rtl="0">
              <a:spcBef>
                <a:spcPts val="0"/>
              </a:spcBef>
              <a:spcAft>
                <a:spcPts val="0"/>
              </a:spcAft>
              <a:buNone/>
            </a:pPr>
            <a:r>
              <a:rPr lang="en"/>
              <a:t>02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43" name="Shape 2798"/>
        <p:cNvGrpSpPr/>
        <p:nvPr/>
      </p:nvGrpSpPr>
      <p:grpSpPr>
        <a:xfrm>
          <a:off x="0" y="0"/>
          <a:ext cx="0" cy="0"/>
          <a:chOff x="0" y="0"/>
          <a:chExt cx="0" cy="0"/>
        </a:xfrm>
      </p:grpSpPr>
      <p:sp>
        <p:nvSpPr>
          <p:cNvPr id="1049247" name="Google Shape;2799;p39"/>
          <p:cNvSpPr txBox="1"/>
          <p:nvPr>
            <p:ph type="title"/>
          </p:nvPr>
        </p:nvSpPr>
        <p:spPr>
          <a:xfrm>
            <a:off x="865359" y="1147558"/>
            <a:ext cx="7309797" cy="3481384"/>
          </a:xfrm>
          <a:prstGeom prst="rect"/>
          <a:ln w="25400">
            <a:solidFill>
              <a:srgbClr val="000000"/>
            </a:solidFill>
            <a:prstDash val="dash"/>
          </a:ln>
        </p:spPr>
        <p:txBody>
          <a:bodyPr anchor="ctr" anchorCtr="0" bIns="0" lIns="0" rIns="0" spcFirstLastPara="1" tIns="0" wrap="square">
            <a:noAutofit/>
          </a:bodyPr>
          <a:p>
            <a:pPr algn="l" indent="0" lvl="0" marL="0" rtl="0">
              <a:spcBef>
                <a:spcPts val="0"/>
              </a:spcBef>
              <a:spcAft>
                <a:spcPts val="0"/>
              </a:spcAft>
              <a:buNone/>
            </a:pPr>
            <a:r>
              <a:rPr b="0" sz="2400" lang="in-ID">
                <a:solidFill>
                  <a:srgbClr val="36363D"/>
                </a:solidFill>
              </a:rPr>
              <a:t>produksi massal mencakup hal-hal berikut.
</a:t>
            </a:r>
            <a:r>
              <a:rPr b="0" sz="2400" lang="en-US">
                <a:solidFill>
                  <a:srgbClr val="36363D"/>
                </a:solidFill>
              </a:rPr>
              <a:t> </a:t>
            </a:r>
            <a:r>
              <a:rPr altLang="en-US" b="0" sz="2400" lang="in-ID">
                <a:solidFill>
                  <a:srgbClr val="36363D"/>
                </a:solidFill>
              </a:rPr>
              <a:t>•</a:t>
            </a:r>
            <a:r>
              <a:rPr altLang="en-US" b="0" sz="2400" lang="en-US">
                <a:solidFill>
                  <a:srgbClr val="36363D"/>
                </a:solidFill>
              </a:rPr>
              <a:t> </a:t>
            </a:r>
            <a:r>
              <a:rPr b="0" sz="2400" lang="in-ID">
                <a:solidFill>
                  <a:srgbClr val="36363D"/>
                </a:solidFill>
              </a:rPr>
              <a:t>Menyampaikan jadwal pada pemesan.</a:t>
            </a:r>
            <a:br>
              <a:rPr b="0" sz="2400" lang="en-US">
                <a:solidFill>
                  <a:srgbClr val="36363D"/>
                </a:solidFill>
              </a:rPr>
            </a:br>
            <a:r>
              <a:rPr b="0" sz="2400" lang="in-ID">
                <a:solidFill>
                  <a:srgbClr val="36363D"/>
                </a:solidFill>
              </a:rPr>
              <a:t>
</a:t>
            </a:r>
            <a:r>
              <a:rPr b="0" sz="2400" lang="en-US">
                <a:solidFill>
                  <a:srgbClr val="36363D"/>
                </a:solidFill>
              </a:rPr>
              <a:t> </a:t>
            </a:r>
            <a:r>
              <a:rPr altLang="en-US" b="0" sz="2400" lang="in-ID">
                <a:solidFill>
                  <a:srgbClr val="36363D"/>
                </a:solidFill>
              </a:rPr>
              <a:t>•</a:t>
            </a:r>
            <a:r>
              <a:rPr altLang="en-US" b="0" sz="2400" lang="en-US">
                <a:solidFill>
                  <a:srgbClr val="36363D"/>
                </a:solidFill>
              </a:rPr>
              <a:t> </a:t>
            </a:r>
            <a:r>
              <a:rPr b="0" sz="2400" lang="in-ID">
                <a:solidFill>
                  <a:srgbClr val="36363D"/>
                </a:solidFill>
              </a:rPr>
              <a:t>Memaksimalkan perlengkapan dan inventaris pabrik.</a:t>
            </a:r>
            <a:br>
              <a:rPr b="0" sz="2400" lang="en-US">
                <a:solidFill>
                  <a:srgbClr val="36363D"/>
                </a:solidFill>
              </a:rPr>
            </a:br>
            <a:r>
              <a:rPr b="0" sz="2400" lang="in-ID">
                <a:solidFill>
                  <a:srgbClr val="36363D"/>
                </a:solidFill>
              </a:rPr>
              <a:t>
</a:t>
            </a:r>
            <a:r>
              <a:rPr b="0" sz="2400" lang="en-US">
                <a:solidFill>
                  <a:srgbClr val="36363D"/>
                </a:solidFill>
              </a:rPr>
              <a:t> </a:t>
            </a:r>
            <a:r>
              <a:rPr altLang="en-US" b="0" sz="2400" lang="in-ID">
                <a:solidFill>
                  <a:srgbClr val="36363D"/>
                </a:solidFill>
              </a:rPr>
              <a:t>•</a:t>
            </a:r>
            <a:r>
              <a:rPr altLang="en-US" b="0" sz="2400" lang="en-US">
                <a:solidFill>
                  <a:srgbClr val="36363D"/>
                </a:solidFill>
              </a:rPr>
              <a:t> </a:t>
            </a:r>
            <a:r>
              <a:rPr b="0" sz="2400" lang="in-ID">
                <a:solidFill>
                  <a:srgbClr val="36363D"/>
                </a:solidFill>
              </a:rPr>
              <a:t>Mengukur kapasitas produksi yang konsisten terhadap rencana produksi</a:t>
            </a:r>
            <a:br>
              <a:rPr b="0" sz="2400" lang="en-US">
                <a:solidFill>
                  <a:srgbClr val="36363D"/>
                </a:solidFill>
              </a:rPr>
            </a:br>
            <a:r>
              <a:rPr b="0" sz="2400" lang="in-ID">
                <a:solidFill>
                  <a:srgbClr val="36363D"/>
                </a:solidFill>
              </a:rPr>
              <a:t>
</a:t>
            </a:r>
            <a:r>
              <a:rPr b="0" sz="2400" lang="en-US">
                <a:solidFill>
                  <a:srgbClr val="36363D"/>
                </a:solidFill>
              </a:rPr>
              <a:t> </a:t>
            </a:r>
            <a:r>
              <a:rPr altLang="en-US" b="0" sz="2400" lang="in-ID">
                <a:solidFill>
                  <a:srgbClr val="36363D"/>
                </a:solidFill>
              </a:rPr>
              <a:t>•</a:t>
            </a:r>
            <a:r>
              <a:rPr altLang="en-US" b="0" sz="2400" lang="en-US">
                <a:solidFill>
                  <a:srgbClr val="36363D"/>
                </a:solidFill>
              </a:rPr>
              <a:t> </a:t>
            </a:r>
            <a:r>
              <a:rPr b="0" sz="2400" lang="in-ID">
                <a:solidFill>
                  <a:srgbClr val="36363D"/>
                </a:solidFill>
              </a:rPr>
              <a:t>Alat untuk memonitor hasil produksi.
</a:t>
            </a:r>
            <a:br>
              <a:rPr altLang="en-US" b="0" sz="2400" lang="zh-CN"/>
            </a:br>
            <a:endParaRPr altLang="en-US" b="0" sz="2400" lang="zh-CN"/>
          </a:p>
        </p:txBody>
      </p:sp>
      <p:sp>
        <p:nvSpPr>
          <p:cNvPr id="1049248" name="Google Shape;2801;p39"/>
          <p:cNvSpPr/>
          <p:nvPr/>
        </p:nvSpPr>
        <p:spPr>
          <a:xfrm>
            <a:off x="6794538" y="3660200"/>
            <a:ext cx="645600" cy="541500"/>
          </a:xfrm>
          <a:prstGeom prst="rect"/>
          <a:solidFill>
            <a:schemeClr val="lt2"/>
          </a:solidFill>
          <a:ln w="28575"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44" name="Google Shape;2802;p39"/>
          <p:cNvGrpSpPr/>
          <p:nvPr/>
        </p:nvGrpSpPr>
        <p:grpSpPr>
          <a:xfrm>
            <a:off x="6976397" y="3744955"/>
            <a:ext cx="296817" cy="371986"/>
            <a:chOff x="1677825" y="3820225"/>
            <a:chExt cx="345900" cy="433500"/>
          </a:xfrm>
        </p:grpSpPr>
        <p:sp>
          <p:nvSpPr>
            <p:cNvPr id="1049249" name="Google Shape;2803;p39"/>
            <p:cNvSpPr/>
            <p:nvPr/>
          </p:nvSpPr>
          <p:spPr>
            <a:xfrm>
              <a:off x="1677825" y="3820225"/>
              <a:ext cx="345900" cy="433500"/>
            </a:xfrm>
            <a:custGeom>
              <a:avLst/>
              <a:ahLst/>
              <a:rect l="l" t="t" r="r" b="b"/>
              <a:pathLst>
                <a:path w="13836" h="17340" extrusionOk="0">
                  <a:moveTo>
                    <a:pt x="7664" y="663"/>
                  </a:moveTo>
                  <a:cubicBezTo>
                    <a:pt x="9900" y="663"/>
                    <a:pt x="12122" y="2143"/>
                    <a:pt x="12629" y="4431"/>
                  </a:cubicBezTo>
                  <a:cubicBezTo>
                    <a:pt x="13115" y="6657"/>
                    <a:pt x="11579" y="8961"/>
                    <a:pt x="9557" y="9776"/>
                  </a:cubicBezTo>
                  <a:cubicBezTo>
                    <a:pt x="8881" y="10051"/>
                    <a:pt x="8203" y="10182"/>
                    <a:pt x="7547" y="10182"/>
                  </a:cubicBezTo>
                  <a:cubicBezTo>
                    <a:pt x="5556" y="10182"/>
                    <a:pt x="3775" y="8979"/>
                    <a:pt x="2926" y="6986"/>
                  </a:cubicBezTo>
                  <a:cubicBezTo>
                    <a:pt x="2926" y="6939"/>
                    <a:pt x="2926" y="6892"/>
                    <a:pt x="2911" y="6829"/>
                  </a:cubicBezTo>
                  <a:cubicBezTo>
                    <a:pt x="1923" y="4446"/>
                    <a:pt x="3961" y="1531"/>
                    <a:pt x="6296" y="857"/>
                  </a:cubicBezTo>
                  <a:cubicBezTo>
                    <a:pt x="6743" y="726"/>
                    <a:pt x="7204" y="663"/>
                    <a:pt x="7664" y="663"/>
                  </a:cubicBezTo>
                  <a:close/>
                  <a:moveTo>
                    <a:pt x="7643" y="0"/>
                  </a:moveTo>
                  <a:cubicBezTo>
                    <a:pt x="7132" y="0"/>
                    <a:pt x="6620" y="69"/>
                    <a:pt x="6124" y="214"/>
                  </a:cubicBezTo>
                  <a:cubicBezTo>
                    <a:pt x="3522" y="982"/>
                    <a:pt x="1218" y="4196"/>
                    <a:pt x="2237" y="6907"/>
                  </a:cubicBezTo>
                  <a:cubicBezTo>
                    <a:pt x="2221" y="6954"/>
                    <a:pt x="2237" y="7001"/>
                    <a:pt x="2252" y="7064"/>
                  </a:cubicBezTo>
                  <a:cubicBezTo>
                    <a:pt x="2707" y="8161"/>
                    <a:pt x="3397" y="9070"/>
                    <a:pt x="4243" y="9713"/>
                  </a:cubicBezTo>
                  <a:cubicBezTo>
                    <a:pt x="4227" y="9729"/>
                    <a:pt x="4227" y="9744"/>
                    <a:pt x="4212" y="9760"/>
                  </a:cubicBezTo>
                  <a:cubicBezTo>
                    <a:pt x="2942" y="11986"/>
                    <a:pt x="1563" y="14133"/>
                    <a:pt x="293" y="16359"/>
                  </a:cubicBezTo>
                  <a:cubicBezTo>
                    <a:pt x="1" y="16868"/>
                    <a:pt x="449" y="17339"/>
                    <a:pt x="894" y="17339"/>
                  </a:cubicBezTo>
                  <a:cubicBezTo>
                    <a:pt x="1092" y="17339"/>
                    <a:pt x="1291" y="17245"/>
                    <a:pt x="1422" y="17017"/>
                  </a:cubicBezTo>
                  <a:cubicBezTo>
                    <a:pt x="2675" y="14792"/>
                    <a:pt x="4071" y="12644"/>
                    <a:pt x="5340" y="10418"/>
                  </a:cubicBezTo>
                  <a:cubicBezTo>
                    <a:pt x="5340" y="10403"/>
                    <a:pt x="5356" y="10403"/>
                    <a:pt x="5356" y="10387"/>
                  </a:cubicBezTo>
                  <a:cubicBezTo>
                    <a:pt x="6037" y="10684"/>
                    <a:pt x="6777" y="10845"/>
                    <a:pt x="7548" y="10845"/>
                  </a:cubicBezTo>
                  <a:cubicBezTo>
                    <a:pt x="8160" y="10845"/>
                    <a:pt x="8793" y="10743"/>
                    <a:pt x="9431" y="10528"/>
                  </a:cubicBezTo>
                  <a:cubicBezTo>
                    <a:pt x="11955" y="9697"/>
                    <a:pt x="13836" y="6954"/>
                    <a:pt x="13256" y="4258"/>
                  </a:cubicBezTo>
                  <a:cubicBezTo>
                    <a:pt x="12695" y="1690"/>
                    <a:pt x="10172" y="0"/>
                    <a:pt x="7643" y="0"/>
                  </a:cubicBezTo>
                  <a:close/>
                </a:path>
              </a:pathLst>
            </a:cu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50" name="Google Shape;2804;p39"/>
            <p:cNvSpPr/>
            <p:nvPr/>
          </p:nvSpPr>
          <p:spPr>
            <a:xfrm>
              <a:off x="1763950" y="3857550"/>
              <a:ext cx="206875" cy="190725"/>
            </a:xfrm>
            <a:custGeom>
              <a:avLst/>
              <a:ahLst/>
              <a:rect l="l" t="t" r="r" b="b"/>
              <a:pathLst>
                <a:path w="8275" h="7629" extrusionOk="0">
                  <a:moveTo>
                    <a:pt x="4059" y="656"/>
                  </a:moveTo>
                  <a:cubicBezTo>
                    <a:pt x="5402" y="656"/>
                    <a:pt x="6850" y="1450"/>
                    <a:pt x="7224" y="2734"/>
                  </a:cubicBezTo>
                  <a:cubicBezTo>
                    <a:pt x="7789" y="4646"/>
                    <a:pt x="6644" y="6856"/>
                    <a:pt x="4544" y="6966"/>
                  </a:cubicBezTo>
                  <a:cubicBezTo>
                    <a:pt x="4474" y="6970"/>
                    <a:pt x="4404" y="6972"/>
                    <a:pt x="4333" y="6972"/>
                  </a:cubicBezTo>
                  <a:cubicBezTo>
                    <a:pt x="2635" y="6972"/>
                    <a:pt x="659" y="5899"/>
                    <a:pt x="704" y="3988"/>
                  </a:cubicBezTo>
                  <a:cubicBezTo>
                    <a:pt x="704" y="3957"/>
                    <a:pt x="688" y="3925"/>
                    <a:pt x="688" y="3894"/>
                  </a:cubicBezTo>
                  <a:cubicBezTo>
                    <a:pt x="704" y="3863"/>
                    <a:pt x="720" y="3831"/>
                    <a:pt x="720" y="3800"/>
                  </a:cubicBezTo>
                  <a:cubicBezTo>
                    <a:pt x="892" y="2279"/>
                    <a:pt x="1864" y="1073"/>
                    <a:pt x="3384" y="728"/>
                  </a:cubicBezTo>
                  <a:cubicBezTo>
                    <a:pt x="3602" y="680"/>
                    <a:pt x="3829" y="656"/>
                    <a:pt x="4059" y="656"/>
                  </a:cubicBezTo>
                  <a:close/>
                  <a:moveTo>
                    <a:pt x="4101" y="0"/>
                  </a:moveTo>
                  <a:cubicBezTo>
                    <a:pt x="3961" y="0"/>
                    <a:pt x="3821" y="8"/>
                    <a:pt x="3682" y="22"/>
                  </a:cubicBezTo>
                  <a:cubicBezTo>
                    <a:pt x="1644" y="226"/>
                    <a:pt x="281" y="1825"/>
                    <a:pt x="61" y="3800"/>
                  </a:cubicBezTo>
                  <a:cubicBezTo>
                    <a:pt x="61" y="3831"/>
                    <a:pt x="61" y="3863"/>
                    <a:pt x="61" y="3878"/>
                  </a:cubicBezTo>
                  <a:cubicBezTo>
                    <a:pt x="61" y="3910"/>
                    <a:pt x="46" y="3941"/>
                    <a:pt x="46" y="3988"/>
                  </a:cubicBezTo>
                  <a:cubicBezTo>
                    <a:pt x="0" y="6264"/>
                    <a:pt x="2275" y="7629"/>
                    <a:pt x="4340" y="7629"/>
                  </a:cubicBezTo>
                  <a:cubicBezTo>
                    <a:pt x="4408" y="7629"/>
                    <a:pt x="4476" y="7627"/>
                    <a:pt x="4544" y="7624"/>
                  </a:cubicBezTo>
                  <a:cubicBezTo>
                    <a:pt x="6974" y="7499"/>
                    <a:pt x="8275" y="5242"/>
                    <a:pt x="7930" y="2985"/>
                  </a:cubicBezTo>
                  <a:cubicBezTo>
                    <a:pt x="7654" y="1183"/>
                    <a:pt x="5881" y="0"/>
                    <a:pt x="4101" y="0"/>
                  </a:cubicBezTo>
                  <a:close/>
                </a:path>
              </a:pathLst>
            </a:cu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145" name="Google Shape;2805;p39"/>
          <p:cNvGrpSpPr/>
          <p:nvPr/>
        </p:nvGrpSpPr>
        <p:grpSpPr>
          <a:xfrm>
            <a:off x="7863997" y="3844169"/>
            <a:ext cx="397646" cy="458063"/>
            <a:chOff x="3150425" y="3024575"/>
            <a:chExt cx="130350" cy="150150"/>
          </a:xfrm>
        </p:grpSpPr>
        <p:sp>
          <p:nvSpPr>
            <p:cNvPr id="1049251" name="Google Shape;2806;p39"/>
            <p:cNvSpPr/>
            <p:nvPr/>
          </p:nvSpPr>
          <p:spPr>
            <a:xfrm>
              <a:off x="3259350" y="3087675"/>
              <a:ext cx="21425" cy="20150"/>
            </a:xfrm>
            <a:custGeom>
              <a:avLst/>
              <a:ah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52" name="Google Shape;2807;p39"/>
            <p:cNvSpPr/>
            <p:nvPr/>
          </p:nvSpPr>
          <p:spPr>
            <a:xfrm>
              <a:off x="3226525" y="3128500"/>
              <a:ext cx="22425" cy="29025"/>
            </a:xfrm>
            <a:custGeom>
              <a:avLst/>
              <a:ah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53" name="Google Shape;2808;p39"/>
            <p:cNvSpPr/>
            <p:nvPr/>
          </p:nvSpPr>
          <p:spPr>
            <a:xfrm>
              <a:off x="3237625" y="3024575"/>
              <a:ext cx="14800" cy="14075"/>
            </a:xfrm>
            <a:custGeom>
              <a:avLst/>
              <a:ah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54" name="Google Shape;2809;p39"/>
            <p:cNvSpPr/>
            <p:nvPr/>
          </p:nvSpPr>
          <p:spPr>
            <a:xfrm>
              <a:off x="3209125" y="3062300"/>
              <a:ext cx="22900" cy="22025"/>
            </a:xfrm>
            <a:custGeom>
              <a:avLst/>
              <a:ah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55" name="Google Shape;2810;p39"/>
            <p:cNvSpPr/>
            <p:nvPr/>
          </p:nvSpPr>
          <p:spPr>
            <a:xfrm>
              <a:off x="3205650" y="3094325"/>
              <a:ext cx="22350" cy="22600"/>
            </a:xfrm>
            <a:custGeom>
              <a:avLst/>
              <a:ah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56" name="Google Shape;2811;p39"/>
            <p:cNvSpPr/>
            <p:nvPr/>
          </p:nvSpPr>
          <p:spPr>
            <a:xfrm>
              <a:off x="3182750" y="3155225"/>
              <a:ext cx="18425" cy="19500"/>
            </a:xfrm>
            <a:custGeom>
              <a:avLst/>
              <a:ah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57" name="Google Shape;2812;p39"/>
            <p:cNvSpPr/>
            <p:nvPr/>
          </p:nvSpPr>
          <p:spPr>
            <a:xfrm>
              <a:off x="3165350" y="3033050"/>
              <a:ext cx="26875" cy="29250"/>
            </a:xfrm>
            <a:custGeom>
              <a:avLst/>
              <a:ah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258" name="Google Shape;2813;p39"/>
            <p:cNvSpPr/>
            <p:nvPr/>
          </p:nvSpPr>
          <p:spPr>
            <a:xfrm>
              <a:off x="3150425" y="3082275"/>
              <a:ext cx="25900" cy="26450"/>
            </a:xfrm>
            <a:custGeom>
              <a:avLst/>
              <a:ah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4"/>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259" name="Google Shape;2814;p39"/>
          <p:cNvSpPr/>
          <p:nvPr/>
        </p:nvSpPr>
        <p:spPr>
          <a:xfrm>
            <a:off x="1071600" y="2888250"/>
            <a:ext cx="397650" cy="472182"/>
          </a:xfrm>
          <a:custGeom>
            <a:avLst/>
            <a:ahLst/>
            <a:rect l="l" t="t" r="r" b="b"/>
            <a:pathLst>
              <a:path w="4776" h="5671" extrusionOk="0">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60" name="Shape 2938"/>
        <p:cNvGrpSpPr/>
        <p:nvPr/>
      </p:nvGrpSpPr>
      <p:grpSpPr>
        <a:xfrm>
          <a:off x="0" y="0"/>
          <a:ext cx="0" cy="0"/>
          <a:chOff x="0" y="0"/>
          <a:chExt cx="0" cy="0"/>
        </a:xfrm>
      </p:grpSpPr>
      <p:sp>
        <p:nvSpPr>
          <p:cNvPr id="1049348" name="Google Shape;2943;p43"/>
          <p:cNvSpPr/>
          <p:nvPr/>
        </p:nvSpPr>
        <p:spPr>
          <a:xfrm>
            <a:off x="6869813" y="3686275"/>
            <a:ext cx="645600" cy="541500"/>
          </a:xfrm>
          <a:prstGeom prst="rect"/>
          <a:solidFill>
            <a:schemeClr val="lt2"/>
          </a:solidFill>
          <a:ln w="28575"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61" name="Google Shape;2944;p43"/>
          <p:cNvGrpSpPr/>
          <p:nvPr/>
        </p:nvGrpSpPr>
        <p:grpSpPr>
          <a:xfrm>
            <a:off x="7044209" y="3771030"/>
            <a:ext cx="296817" cy="371986"/>
            <a:chOff x="1677825" y="3820225"/>
            <a:chExt cx="345900" cy="433500"/>
          </a:xfrm>
        </p:grpSpPr>
        <p:sp>
          <p:nvSpPr>
            <p:cNvPr id="1049349" name="Google Shape;2945;p43"/>
            <p:cNvSpPr/>
            <p:nvPr/>
          </p:nvSpPr>
          <p:spPr>
            <a:xfrm>
              <a:off x="1677825" y="3820225"/>
              <a:ext cx="345900" cy="433500"/>
            </a:xfrm>
            <a:custGeom>
              <a:avLst/>
              <a:ahLst/>
              <a:rect l="l" t="t" r="r" b="b"/>
              <a:pathLst>
                <a:path w="13836" h="17340" extrusionOk="0">
                  <a:moveTo>
                    <a:pt x="7664" y="663"/>
                  </a:moveTo>
                  <a:cubicBezTo>
                    <a:pt x="9900" y="663"/>
                    <a:pt x="12122" y="2143"/>
                    <a:pt x="12629" y="4431"/>
                  </a:cubicBezTo>
                  <a:cubicBezTo>
                    <a:pt x="13115" y="6657"/>
                    <a:pt x="11579" y="8961"/>
                    <a:pt x="9557" y="9776"/>
                  </a:cubicBezTo>
                  <a:cubicBezTo>
                    <a:pt x="8881" y="10051"/>
                    <a:pt x="8203" y="10182"/>
                    <a:pt x="7547" y="10182"/>
                  </a:cubicBezTo>
                  <a:cubicBezTo>
                    <a:pt x="5556" y="10182"/>
                    <a:pt x="3775" y="8979"/>
                    <a:pt x="2926" y="6986"/>
                  </a:cubicBezTo>
                  <a:cubicBezTo>
                    <a:pt x="2926" y="6939"/>
                    <a:pt x="2926" y="6892"/>
                    <a:pt x="2911" y="6829"/>
                  </a:cubicBezTo>
                  <a:cubicBezTo>
                    <a:pt x="1923" y="4446"/>
                    <a:pt x="3961" y="1531"/>
                    <a:pt x="6296" y="857"/>
                  </a:cubicBezTo>
                  <a:cubicBezTo>
                    <a:pt x="6743" y="726"/>
                    <a:pt x="7204" y="663"/>
                    <a:pt x="7664" y="663"/>
                  </a:cubicBezTo>
                  <a:close/>
                  <a:moveTo>
                    <a:pt x="7643" y="0"/>
                  </a:moveTo>
                  <a:cubicBezTo>
                    <a:pt x="7132" y="0"/>
                    <a:pt x="6620" y="69"/>
                    <a:pt x="6124" y="214"/>
                  </a:cubicBezTo>
                  <a:cubicBezTo>
                    <a:pt x="3522" y="982"/>
                    <a:pt x="1218" y="4196"/>
                    <a:pt x="2237" y="6907"/>
                  </a:cubicBezTo>
                  <a:cubicBezTo>
                    <a:pt x="2221" y="6954"/>
                    <a:pt x="2237" y="7001"/>
                    <a:pt x="2252" y="7064"/>
                  </a:cubicBezTo>
                  <a:cubicBezTo>
                    <a:pt x="2707" y="8161"/>
                    <a:pt x="3397" y="9070"/>
                    <a:pt x="4243" y="9713"/>
                  </a:cubicBezTo>
                  <a:cubicBezTo>
                    <a:pt x="4227" y="9729"/>
                    <a:pt x="4227" y="9744"/>
                    <a:pt x="4212" y="9760"/>
                  </a:cubicBezTo>
                  <a:cubicBezTo>
                    <a:pt x="2942" y="11986"/>
                    <a:pt x="1563" y="14133"/>
                    <a:pt x="293" y="16359"/>
                  </a:cubicBezTo>
                  <a:cubicBezTo>
                    <a:pt x="1" y="16868"/>
                    <a:pt x="449" y="17339"/>
                    <a:pt x="894" y="17339"/>
                  </a:cubicBezTo>
                  <a:cubicBezTo>
                    <a:pt x="1092" y="17339"/>
                    <a:pt x="1291" y="17245"/>
                    <a:pt x="1422" y="17017"/>
                  </a:cubicBezTo>
                  <a:cubicBezTo>
                    <a:pt x="2675" y="14792"/>
                    <a:pt x="4071" y="12644"/>
                    <a:pt x="5340" y="10418"/>
                  </a:cubicBezTo>
                  <a:cubicBezTo>
                    <a:pt x="5340" y="10403"/>
                    <a:pt x="5356" y="10403"/>
                    <a:pt x="5356" y="10387"/>
                  </a:cubicBezTo>
                  <a:cubicBezTo>
                    <a:pt x="6037" y="10684"/>
                    <a:pt x="6777" y="10845"/>
                    <a:pt x="7548" y="10845"/>
                  </a:cubicBezTo>
                  <a:cubicBezTo>
                    <a:pt x="8160" y="10845"/>
                    <a:pt x="8793" y="10743"/>
                    <a:pt x="9431" y="10528"/>
                  </a:cubicBezTo>
                  <a:cubicBezTo>
                    <a:pt x="11955" y="9697"/>
                    <a:pt x="13836" y="6954"/>
                    <a:pt x="13256" y="4258"/>
                  </a:cubicBezTo>
                  <a:cubicBezTo>
                    <a:pt x="12695" y="1690"/>
                    <a:pt x="10172" y="0"/>
                    <a:pt x="7643" y="0"/>
                  </a:cubicBezTo>
                  <a:close/>
                </a:path>
              </a:pathLst>
            </a:cu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50" name="Google Shape;2946;p43"/>
            <p:cNvSpPr/>
            <p:nvPr/>
          </p:nvSpPr>
          <p:spPr>
            <a:xfrm>
              <a:off x="1763950" y="3857550"/>
              <a:ext cx="206875" cy="190725"/>
            </a:xfrm>
            <a:custGeom>
              <a:avLst/>
              <a:ahLst/>
              <a:rect l="l" t="t" r="r" b="b"/>
              <a:pathLst>
                <a:path w="8275" h="7629" extrusionOk="0">
                  <a:moveTo>
                    <a:pt x="4059" y="656"/>
                  </a:moveTo>
                  <a:cubicBezTo>
                    <a:pt x="5402" y="656"/>
                    <a:pt x="6850" y="1450"/>
                    <a:pt x="7224" y="2734"/>
                  </a:cubicBezTo>
                  <a:cubicBezTo>
                    <a:pt x="7789" y="4646"/>
                    <a:pt x="6644" y="6856"/>
                    <a:pt x="4544" y="6966"/>
                  </a:cubicBezTo>
                  <a:cubicBezTo>
                    <a:pt x="4474" y="6970"/>
                    <a:pt x="4404" y="6972"/>
                    <a:pt x="4333" y="6972"/>
                  </a:cubicBezTo>
                  <a:cubicBezTo>
                    <a:pt x="2635" y="6972"/>
                    <a:pt x="659" y="5899"/>
                    <a:pt x="704" y="3988"/>
                  </a:cubicBezTo>
                  <a:cubicBezTo>
                    <a:pt x="704" y="3957"/>
                    <a:pt x="688" y="3925"/>
                    <a:pt x="688" y="3894"/>
                  </a:cubicBezTo>
                  <a:cubicBezTo>
                    <a:pt x="704" y="3863"/>
                    <a:pt x="720" y="3831"/>
                    <a:pt x="720" y="3800"/>
                  </a:cubicBezTo>
                  <a:cubicBezTo>
                    <a:pt x="892" y="2279"/>
                    <a:pt x="1864" y="1073"/>
                    <a:pt x="3384" y="728"/>
                  </a:cubicBezTo>
                  <a:cubicBezTo>
                    <a:pt x="3602" y="680"/>
                    <a:pt x="3829" y="656"/>
                    <a:pt x="4059" y="656"/>
                  </a:cubicBezTo>
                  <a:close/>
                  <a:moveTo>
                    <a:pt x="4101" y="0"/>
                  </a:moveTo>
                  <a:cubicBezTo>
                    <a:pt x="3961" y="0"/>
                    <a:pt x="3821" y="8"/>
                    <a:pt x="3682" y="22"/>
                  </a:cubicBezTo>
                  <a:cubicBezTo>
                    <a:pt x="1644" y="226"/>
                    <a:pt x="281" y="1825"/>
                    <a:pt x="61" y="3800"/>
                  </a:cubicBezTo>
                  <a:cubicBezTo>
                    <a:pt x="61" y="3831"/>
                    <a:pt x="61" y="3863"/>
                    <a:pt x="61" y="3878"/>
                  </a:cubicBezTo>
                  <a:cubicBezTo>
                    <a:pt x="61" y="3910"/>
                    <a:pt x="46" y="3941"/>
                    <a:pt x="46" y="3988"/>
                  </a:cubicBezTo>
                  <a:cubicBezTo>
                    <a:pt x="0" y="6264"/>
                    <a:pt x="2275" y="7629"/>
                    <a:pt x="4340" y="7629"/>
                  </a:cubicBezTo>
                  <a:cubicBezTo>
                    <a:pt x="4408" y="7629"/>
                    <a:pt x="4476" y="7627"/>
                    <a:pt x="4544" y="7624"/>
                  </a:cubicBezTo>
                  <a:cubicBezTo>
                    <a:pt x="6974" y="7499"/>
                    <a:pt x="8275" y="5242"/>
                    <a:pt x="7930" y="2985"/>
                  </a:cubicBezTo>
                  <a:cubicBezTo>
                    <a:pt x="7654" y="1183"/>
                    <a:pt x="5881" y="0"/>
                    <a:pt x="4101" y="0"/>
                  </a:cubicBezTo>
                  <a:close/>
                </a:path>
              </a:pathLst>
            </a:cu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grpSp>
        <p:nvGrpSpPr>
          <p:cNvPr id="162" name="Google Shape;2947;p43"/>
          <p:cNvGrpSpPr/>
          <p:nvPr/>
        </p:nvGrpSpPr>
        <p:grpSpPr>
          <a:xfrm>
            <a:off x="7826418" y="3428985"/>
            <a:ext cx="364446" cy="419819"/>
            <a:chOff x="3150425" y="3024575"/>
            <a:chExt cx="130350" cy="150150"/>
          </a:xfrm>
        </p:grpSpPr>
        <p:sp>
          <p:nvSpPr>
            <p:cNvPr id="1049351" name="Google Shape;2948;p43"/>
            <p:cNvSpPr/>
            <p:nvPr/>
          </p:nvSpPr>
          <p:spPr>
            <a:xfrm>
              <a:off x="3259350" y="3087675"/>
              <a:ext cx="21425" cy="20150"/>
            </a:xfrm>
            <a:custGeom>
              <a:avLst/>
              <a:ahLst/>
              <a:rect l="l" t="t" r="r" b="b"/>
              <a:pathLst>
                <a:path w="857" h="806" extrusionOk="0">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52" name="Google Shape;2949;p43"/>
            <p:cNvSpPr/>
            <p:nvPr/>
          </p:nvSpPr>
          <p:spPr>
            <a:xfrm>
              <a:off x="3226525" y="3128500"/>
              <a:ext cx="22425" cy="29025"/>
            </a:xfrm>
            <a:custGeom>
              <a:avLst/>
              <a:ahLst/>
              <a:rect l="l" t="t" r="r" b="b"/>
              <a:pathLst>
                <a:path w="897" h="1161" extrusionOk="0">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53" name="Google Shape;2950;p43"/>
            <p:cNvSpPr/>
            <p:nvPr/>
          </p:nvSpPr>
          <p:spPr>
            <a:xfrm>
              <a:off x="3237625" y="3024575"/>
              <a:ext cx="14800" cy="14075"/>
            </a:xfrm>
            <a:custGeom>
              <a:avLst/>
              <a:ahLst/>
              <a:rect l="l" t="t" r="r" b="b"/>
              <a:pathLst>
                <a:path w="592" h="563" extrusionOk="0">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54" name="Google Shape;2951;p43"/>
            <p:cNvSpPr/>
            <p:nvPr/>
          </p:nvSpPr>
          <p:spPr>
            <a:xfrm>
              <a:off x="3209125" y="3062300"/>
              <a:ext cx="22900" cy="22025"/>
            </a:xfrm>
            <a:custGeom>
              <a:avLst/>
              <a:ahLst/>
              <a:rect l="l" t="t" r="r" b="b"/>
              <a:pathLst>
                <a:path w="916" h="881" extrusionOk="0">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55" name="Google Shape;2952;p43"/>
            <p:cNvSpPr/>
            <p:nvPr/>
          </p:nvSpPr>
          <p:spPr>
            <a:xfrm>
              <a:off x="3205650" y="3094325"/>
              <a:ext cx="22350" cy="22600"/>
            </a:xfrm>
            <a:custGeom>
              <a:avLst/>
              <a:ahLst/>
              <a:rect l="l" t="t" r="r" b="b"/>
              <a:pathLst>
                <a:path w="894" h="904" extrusionOk="0">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56" name="Google Shape;2953;p43"/>
            <p:cNvSpPr/>
            <p:nvPr/>
          </p:nvSpPr>
          <p:spPr>
            <a:xfrm>
              <a:off x="3182750" y="3155225"/>
              <a:ext cx="18425" cy="19500"/>
            </a:xfrm>
            <a:custGeom>
              <a:avLst/>
              <a:ahLst/>
              <a:rect l="l" t="t" r="r" b="b"/>
              <a:pathLst>
                <a:path w="737" h="780" extrusionOk="0">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57" name="Google Shape;2954;p43"/>
            <p:cNvSpPr/>
            <p:nvPr/>
          </p:nvSpPr>
          <p:spPr>
            <a:xfrm>
              <a:off x="3165350" y="3033050"/>
              <a:ext cx="26875" cy="29250"/>
            </a:xfrm>
            <a:custGeom>
              <a:avLst/>
              <a:ahLst/>
              <a:rect l="l" t="t" r="r" b="b"/>
              <a:pathLst>
                <a:path w="1075" h="1170" extrusionOk="0">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358" name="Google Shape;2955;p43"/>
            <p:cNvSpPr/>
            <p:nvPr/>
          </p:nvSpPr>
          <p:spPr>
            <a:xfrm>
              <a:off x="3150425" y="3082275"/>
              <a:ext cx="25900" cy="26450"/>
            </a:xfrm>
            <a:custGeom>
              <a:avLst/>
              <a:ahLst/>
              <a:rect l="l" t="t" r="r" b="b"/>
              <a:pathLst>
                <a:path w="1036" h="1058" extrusionOk="0">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359" name=""/>
          <p:cNvSpPr txBox="1"/>
          <p:nvPr/>
        </p:nvSpPr>
        <p:spPr>
          <a:xfrm>
            <a:off x="1292840" y="1171387"/>
            <a:ext cx="5752764" cy="3444240"/>
          </a:xfrm>
          <a:prstGeom prst="rect"/>
          <a:ln w="25400">
            <a:solidFill>
              <a:srgbClr val="000000"/>
            </a:solidFill>
            <a:prstDash val="solid"/>
          </a:ln>
        </p:spPr>
        <p:txBody>
          <a:bodyPr rtlCol="0" wrap="square">
            <a:spAutoFit/>
          </a:bodyPr>
          <a:p>
            <a:r>
              <a:rPr sz="1800" i="0" lang="in-ID" u="none">
                <a:solidFill>
                  <a:srgbClr val="000000"/>
                </a:solidFill>
                <a:effectLst/>
              </a:rPr>
              <a:t>Tahapan Produksi Massal</a:t>
            </a:r>
            <a:endParaRPr sz="1800" i="0" lang="in-ID" u="none">
              <a:solidFill>
                <a:srgbClr val="000000"/>
              </a:solidFill>
              <a:effectLst/>
            </a:endParaRPr>
          </a:p>
          <a:p>
            <a:r>
              <a:rPr sz="1800" i="0" lang="in-ID" u="none">
                <a:solidFill>
                  <a:srgbClr val="000000"/>
                </a:solidFill>
                <a:effectLst/>
              </a:rPr>
              <a:t>Produksi massal tidak dilakukan secara tiba-tiba,yang berlangsung melalui beberapa tahapan sebagai berikut</a:t>
            </a:r>
            <a:r>
              <a:rPr sz="1800" i="0" lang="en-US" u="none">
                <a:solidFill>
                  <a:srgbClr val="000000"/>
                </a:solidFill>
                <a:effectLst/>
              </a:rPr>
              <a:t>.</a:t>
            </a:r>
            <a:endParaRPr sz="2800" i="0" lang="in-ID" u="none">
              <a:solidFill>
                <a:srgbClr val="000000"/>
              </a:solidFill>
              <a:effectLst/>
            </a:endParaRPr>
          </a:p>
          <a:p>
            <a:endParaRPr sz="2800" i="0" lang="in-ID" u="none">
              <a:solidFill>
                <a:srgbClr val="000000"/>
              </a:solidFill>
              <a:effectLst/>
            </a:endParaRPr>
          </a:p>
          <a:p>
            <a:r>
              <a:rPr altLang="en-US" sz="1800" i="0" lang="in-ID" u="none">
                <a:solidFill>
                  <a:srgbClr val="000000"/>
                </a:solidFill>
                <a:effectLst/>
              </a:rPr>
              <a:t>•</a:t>
            </a:r>
            <a:r>
              <a:rPr altLang="en-US" sz="1800" i="0" lang="en-US" u="none">
                <a:solidFill>
                  <a:srgbClr val="000000"/>
                </a:solidFill>
                <a:effectLst/>
              </a:rPr>
              <a:t> </a:t>
            </a:r>
            <a:r>
              <a:rPr sz="1800" i="0" lang="in-ID" u="none">
                <a:solidFill>
                  <a:srgbClr val="000000"/>
                </a:solidFill>
                <a:effectLst/>
              </a:rPr>
              <a:t>Routing</a:t>
            </a:r>
            <a:endParaRPr sz="1800" i="0" lang="in-ID" u="none">
              <a:solidFill>
                <a:srgbClr val="000000"/>
              </a:solidFill>
              <a:effectLst/>
            </a:endParaRPr>
          </a:p>
          <a:p>
            <a:r>
              <a:rPr sz="1800" i="0" lang="in-ID" u="none">
                <a:solidFill>
                  <a:srgbClr val="000000"/>
                </a:solidFill>
                <a:effectLst/>
              </a:rPr>
              <a:t>Routing</a:t>
            </a:r>
            <a:r>
              <a:rPr sz="1800" i="0" lang="in-ID" u="none">
                <a:solidFill>
                  <a:srgbClr val="000000"/>
                </a:solidFill>
                <a:effectLst/>
              </a:rPr>
              <a:t> adalah proses menentukan urutan proses produksi massal dari bahan mentah hingga menjadi sebuah produk termasuk berbagai macam peralatan yang akan digunakan.</a:t>
            </a:r>
            <a:endParaRPr sz="1800" i="0" lang="in-ID" u="none">
              <a:solidFill>
                <a:srgbClr val="000000"/>
              </a:solidFill>
              <a:effectLst/>
            </a:endParaRPr>
          </a:p>
          <a:p>
            <a:r>
              <a:rPr sz="1800" i="0" lang="in-ID" u="none">
                <a:solidFill>
                  <a:srgbClr val="000000"/>
                </a:solidFill>
                <a:effectLst/>
              </a:rPr>
              <a:t>Tujuan routing ada</a:t>
            </a:r>
            <a:r>
              <a:rPr sz="1800" i="0" lang="in-ID" u="none">
                <a:solidFill>
                  <a:srgbClr val="000000"/>
                </a:solidFill>
                <a:effectLst/>
              </a:rPr>
              <a:t>lah untuk menentukan jalur atau urutan operasi produksi yang terbaik dan termurah yang dapat diterapkan di pabrik. </a:t>
            </a:r>
            <a:endParaRPr sz="1800" i="0" lang="in-ID" u="none">
              <a:solidFill>
                <a:srgbClr val="000000"/>
              </a:solidFill>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76" name="Shape 2820"/>
        <p:cNvGrpSpPr/>
        <p:nvPr/>
      </p:nvGrpSpPr>
      <p:grpSpPr>
        <a:xfrm>
          <a:off x="0" y="0"/>
          <a:ext cx="0" cy="0"/>
          <a:chOff x="0" y="0"/>
          <a:chExt cx="0" cy="0"/>
        </a:xfrm>
      </p:grpSpPr>
      <p:sp>
        <p:nvSpPr>
          <p:cNvPr id="1049446" name="Google Shape;2821;p40"/>
          <p:cNvSpPr/>
          <p:nvPr/>
        </p:nvSpPr>
        <p:spPr>
          <a:xfrm>
            <a:off x="4939674" y="1798614"/>
            <a:ext cx="3395203" cy="2407274"/>
          </a:xfrm>
          <a:prstGeom prst="rect"/>
          <a:solidFill>
            <a:schemeClr val="lt2"/>
          </a:solidFill>
          <a:ln w="28575"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47" name="Google Shape;2822;p40"/>
          <p:cNvSpPr/>
          <p:nvPr/>
        </p:nvSpPr>
        <p:spPr>
          <a:xfrm>
            <a:off x="792213" y="1827986"/>
            <a:ext cx="3412087" cy="2377902"/>
          </a:xfrm>
          <a:prstGeom prst="rect"/>
          <a:solidFill>
            <a:schemeClr val="lt2"/>
          </a:solidFill>
          <a:ln w="28575" cap="flat" cmpd="sng">
            <a:solidFill>
              <a:schemeClr val="accen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48" name="Google Shape;2825;p40"/>
          <p:cNvSpPr txBox="1"/>
          <p:nvPr>
            <p:ph type="subTitle" idx="2"/>
          </p:nvPr>
        </p:nvSpPr>
        <p:spPr>
          <a:xfrm>
            <a:off x="887572" y="2231398"/>
            <a:ext cx="3145727" cy="1835065"/>
          </a:xfrm>
          <a:prstGeom prst="rect"/>
        </p:spPr>
        <p:txBody>
          <a:bodyPr anchor="ctr" anchorCtr="0" bIns="0" lIns="0" rIns="0" spcFirstLastPara="1" tIns="0" wrap="square">
            <a:noAutofit/>
          </a:bodyPr>
          <a:p>
            <a:pPr algn="l" indent="0" lvl="0" marL="0" rtl="0">
              <a:spcBef>
                <a:spcPts val="0"/>
              </a:spcBef>
              <a:spcAft>
                <a:spcPts val="0"/>
              </a:spcAft>
              <a:buNone/>
            </a:pPr>
            <a:r>
              <a:t>Scheduling</a:t>
            </a:r>
            <a:endParaRPr altLang="en-US" lang="zh-CN"/>
          </a:p>
          <a:p>
            <a:pPr algn="l" indent="0" lvl="0" marL="0" rtl="0">
              <a:spcBef>
                <a:spcPts val="0"/>
              </a:spcBef>
              <a:spcAft>
                <a:spcPts val="0"/>
              </a:spcAft>
              <a:buNone/>
            </a:pPr>
            <a:r>
              <a:rPr altLang="en-US" lang="zh-CN"/>
              <a:t>Scheduling atau penjadwalan mengandung arti menetapkan jadwal kegiatan operasi proses produksi yang disinergikan sebagai satu kesatuan.</a:t>
            </a:r>
            <a:endParaRPr altLang="en-US" lang="zh-CN"/>
          </a:p>
          <a:p>
            <a:pPr algn="l" indent="0" lvl="0" marL="0" rtl="0">
              <a:spcBef>
                <a:spcPts val="0"/>
              </a:spcBef>
              <a:spcAft>
                <a:spcPts val="0"/>
              </a:spcAft>
              <a:buNone/>
            </a:pPr>
            <a:r>
              <a:rPr altLang="en-US" lang="zh-CN"/>
              <a:t>Tujuan scheduling atau penjadwalan adalah sebagai berikut.</a:t>
            </a:r>
            <a:endParaRPr altLang="en-US" lang="zh-CN"/>
          </a:p>
          <a:p>
            <a:pPr algn="l" indent="0" lvl="0" marL="0" rtl="0">
              <a:spcBef>
                <a:spcPts val="0"/>
              </a:spcBef>
              <a:spcAft>
                <a:spcPts val="0"/>
              </a:spcAft>
              <a:buNone/>
            </a:pPr>
            <a:endParaRPr altLang="en-US" lang="zh-CN"/>
          </a:p>
        </p:txBody>
      </p:sp>
      <p:sp>
        <p:nvSpPr>
          <p:cNvPr id="1049449" name="Google Shape;2827;p40"/>
          <p:cNvSpPr txBox="1"/>
          <p:nvPr>
            <p:ph type="subTitle" idx="4"/>
          </p:nvPr>
        </p:nvSpPr>
        <p:spPr>
          <a:xfrm>
            <a:off x="5028592" y="1830890"/>
            <a:ext cx="3275458" cy="2321259"/>
          </a:xfrm>
          <a:prstGeom prst="rect"/>
        </p:spPr>
        <p:txBody>
          <a:bodyPr anchor="ctr" anchorCtr="0" bIns="0" lIns="0" rIns="0" spcFirstLastPara="1" tIns="0" wrap="square">
            <a:noAutofit/>
          </a:bodyPr>
          <a:p>
            <a:pPr algn="l" indent="0" lvl="0" marL="0" rtl="0">
              <a:spcBef>
                <a:spcPts val="0"/>
              </a:spcBef>
              <a:spcAft>
                <a:spcPts val="0"/>
              </a:spcAft>
              <a:buNone/>
            </a:pPr>
            <a:r>
              <a:rPr lang="en"/>
              <a:t>Dispatching</a:t>
            </a:r>
            <a:endParaRPr altLang="en-US" lang="zh-CN"/>
          </a:p>
          <a:p>
            <a:pPr algn="l" indent="0" lvl="0" marL="0" rtl="0">
              <a:spcBef>
                <a:spcPts val="0"/>
              </a:spcBef>
              <a:spcAft>
                <a:spcPts val="0"/>
              </a:spcAft>
              <a:buNone/>
            </a:pPr>
            <a:r>
              <a:rPr altLang="en-US" lang="en"/>
              <a:t>Dispatching merupakan tahap dimulainya proses produksi. Pada tahap ini ada beberapa hal yang diatur antara lain sebagai berikut.</a:t>
            </a:r>
            <a:endParaRPr altLang="en-US" lang="zh-CN"/>
          </a:p>
        </p:txBody>
      </p:sp>
      <p:grpSp>
        <p:nvGrpSpPr>
          <p:cNvPr id="177" name="Google Shape;2840;p40"/>
          <p:cNvGrpSpPr/>
          <p:nvPr/>
        </p:nvGrpSpPr>
        <p:grpSpPr>
          <a:xfrm>
            <a:off x="6665480" y="1433865"/>
            <a:ext cx="403275" cy="403275"/>
            <a:chOff x="6207400" y="1084975"/>
            <a:chExt cx="403275" cy="403275"/>
          </a:xfrm>
        </p:grpSpPr>
        <p:sp>
          <p:nvSpPr>
            <p:cNvPr id="1049450" name="Google Shape;2841;p40"/>
            <p:cNvSpPr/>
            <p:nvPr/>
          </p:nvSpPr>
          <p:spPr>
            <a:xfrm>
              <a:off x="6262725" y="1090550"/>
              <a:ext cx="293075" cy="335475"/>
            </a:xfrm>
            <a:custGeom>
              <a:avLst/>
              <a:ahLst/>
              <a:rect l="l" t="t" r="r" b="b"/>
              <a:pathLst>
                <a:path w="11723" h="13419" extrusionOk="0">
                  <a:moveTo>
                    <a:pt x="607" y="1"/>
                  </a:moveTo>
                  <a:cubicBezTo>
                    <a:pt x="268" y="1"/>
                    <a:pt x="0" y="269"/>
                    <a:pt x="0" y="599"/>
                  </a:cubicBezTo>
                  <a:lnTo>
                    <a:pt x="0" y="12820"/>
                  </a:lnTo>
                  <a:cubicBezTo>
                    <a:pt x="0" y="13150"/>
                    <a:pt x="268" y="13418"/>
                    <a:pt x="607" y="13418"/>
                  </a:cubicBezTo>
                  <a:lnTo>
                    <a:pt x="11116" y="13418"/>
                  </a:lnTo>
                  <a:cubicBezTo>
                    <a:pt x="11455" y="13418"/>
                    <a:pt x="11722" y="13150"/>
                    <a:pt x="11722" y="12820"/>
                  </a:cubicBezTo>
                  <a:lnTo>
                    <a:pt x="11722" y="599"/>
                  </a:lnTo>
                  <a:cubicBezTo>
                    <a:pt x="11722" y="269"/>
                    <a:pt x="11455" y="1"/>
                    <a:pt x="11116" y="1"/>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51" name="Google Shape;2842;p40"/>
            <p:cNvSpPr/>
            <p:nvPr/>
          </p:nvSpPr>
          <p:spPr>
            <a:xfrm>
              <a:off x="6509150" y="1090550"/>
              <a:ext cx="46650" cy="335475"/>
            </a:xfrm>
            <a:custGeom>
              <a:avLst/>
              <a:ahLst/>
              <a:rect l="l" t="t" r="r" b="b"/>
              <a:pathLst>
                <a:path w="1866" h="13419" extrusionOk="0">
                  <a:moveTo>
                    <a:pt x="1" y="1"/>
                  </a:moveTo>
                  <a:cubicBezTo>
                    <a:pt x="331" y="1"/>
                    <a:pt x="608" y="269"/>
                    <a:pt x="608" y="599"/>
                  </a:cubicBezTo>
                  <a:lnTo>
                    <a:pt x="608" y="12820"/>
                  </a:lnTo>
                  <a:cubicBezTo>
                    <a:pt x="608" y="13150"/>
                    <a:pt x="331" y="13418"/>
                    <a:pt x="1" y="13418"/>
                  </a:cubicBezTo>
                  <a:lnTo>
                    <a:pt x="1259" y="13418"/>
                  </a:lnTo>
                  <a:cubicBezTo>
                    <a:pt x="1598" y="13418"/>
                    <a:pt x="1865" y="13150"/>
                    <a:pt x="1865" y="12820"/>
                  </a:cubicBezTo>
                  <a:lnTo>
                    <a:pt x="1865" y="599"/>
                  </a:lnTo>
                  <a:cubicBezTo>
                    <a:pt x="1865" y="269"/>
                    <a:pt x="1598" y="1"/>
                    <a:pt x="1259" y="1"/>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52" name="Google Shape;2843;p40"/>
            <p:cNvSpPr/>
            <p:nvPr/>
          </p:nvSpPr>
          <p:spPr>
            <a:xfrm>
              <a:off x="6262725" y="1090550"/>
              <a:ext cx="293075" cy="53550"/>
            </a:xfrm>
            <a:custGeom>
              <a:avLst/>
              <a:ahLst/>
              <a:rect l="l" t="t" r="r" b="b"/>
              <a:pathLst>
                <a:path w="11723" h="2142" extrusionOk="0">
                  <a:moveTo>
                    <a:pt x="607" y="1"/>
                  </a:moveTo>
                  <a:cubicBezTo>
                    <a:pt x="268" y="1"/>
                    <a:pt x="0" y="269"/>
                    <a:pt x="0" y="599"/>
                  </a:cubicBezTo>
                  <a:lnTo>
                    <a:pt x="0" y="2142"/>
                  </a:lnTo>
                  <a:lnTo>
                    <a:pt x="11722" y="2142"/>
                  </a:lnTo>
                  <a:lnTo>
                    <a:pt x="11722" y="599"/>
                  </a:lnTo>
                  <a:cubicBezTo>
                    <a:pt x="11722" y="269"/>
                    <a:pt x="11455" y="1"/>
                    <a:pt x="11116" y="1"/>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53" name="Google Shape;2844;p40"/>
            <p:cNvSpPr/>
            <p:nvPr/>
          </p:nvSpPr>
          <p:spPr>
            <a:xfrm>
              <a:off x="6509150" y="1090550"/>
              <a:ext cx="46650" cy="53550"/>
            </a:xfrm>
            <a:custGeom>
              <a:avLst/>
              <a:ahLst/>
              <a:rect l="l" t="t" r="r" b="b"/>
              <a:pathLst>
                <a:path w="1866" h="2142" extrusionOk="0">
                  <a:moveTo>
                    <a:pt x="1" y="1"/>
                  </a:moveTo>
                  <a:cubicBezTo>
                    <a:pt x="331" y="1"/>
                    <a:pt x="608" y="269"/>
                    <a:pt x="608" y="599"/>
                  </a:cubicBezTo>
                  <a:lnTo>
                    <a:pt x="608" y="2142"/>
                  </a:lnTo>
                  <a:lnTo>
                    <a:pt x="1865" y="2142"/>
                  </a:lnTo>
                  <a:lnTo>
                    <a:pt x="1865" y="599"/>
                  </a:lnTo>
                  <a:cubicBezTo>
                    <a:pt x="1865" y="269"/>
                    <a:pt x="1598" y="1"/>
                    <a:pt x="1259" y="1"/>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54" name="Google Shape;2845;p40"/>
            <p:cNvSpPr/>
            <p:nvPr/>
          </p:nvSpPr>
          <p:spPr>
            <a:xfrm>
              <a:off x="6212525" y="1394550"/>
              <a:ext cx="393000" cy="87450"/>
            </a:xfrm>
            <a:custGeom>
              <a:avLst/>
              <a:ahLst/>
              <a:rect l="l" t="t" r="r" b="b"/>
              <a:pathLst>
                <a:path w="15720" h="3498" extrusionOk="0">
                  <a:moveTo>
                    <a:pt x="1803" y="0"/>
                  </a:moveTo>
                  <a:cubicBezTo>
                    <a:pt x="866" y="0"/>
                    <a:pt x="108" y="732"/>
                    <a:pt x="54" y="1651"/>
                  </a:cubicBezTo>
                  <a:cubicBezTo>
                    <a:pt x="1" y="2659"/>
                    <a:pt x="822" y="3497"/>
                    <a:pt x="1830" y="3497"/>
                  </a:cubicBezTo>
                  <a:lnTo>
                    <a:pt x="13918" y="3497"/>
                  </a:lnTo>
                  <a:cubicBezTo>
                    <a:pt x="14846" y="3497"/>
                    <a:pt x="15613" y="2766"/>
                    <a:pt x="15666" y="1847"/>
                  </a:cubicBezTo>
                  <a:cubicBezTo>
                    <a:pt x="15720" y="839"/>
                    <a:pt x="14890" y="0"/>
                    <a:pt x="13882"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55" name="Google Shape;2846;p40"/>
            <p:cNvSpPr/>
            <p:nvPr/>
          </p:nvSpPr>
          <p:spPr>
            <a:xfrm>
              <a:off x="6529450" y="1394550"/>
              <a:ext cx="76525" cy="87450"/>
            </a:xfrm>
            <a:custGeom>
              <a:avLst/>
              <a:ahLst/>
              <a:rect l="l" t="t" r="r" b="b"/>
              <a:pathLst>
                <a:path w="3061" h="3498" extrusionOk="0">
                  <a:moveTo>
                    <a:pt x="1" y="0"/>
                  </a:moveTo>
                  <a:cubicBezTo>
                    <a:pt x="964" y="0"/>
                    <a:pt x="1749" y="785"/>
                    <a:pt x="1749" y="1749"/>
                  </a:cubicBezTo>
                  <a:cubicBezTo>
                    <a:pt x="1749" y="2712"/>
                    <a:pt x="964" y="3497"/>
                    <a:pt x="1" y="3497"/>
                  </a:cubicBezTo>
                  <a:lnTo>
                    <a:pt x="1259" y="3497"/>
                  </a:lnTo>
                  <a:cubicBezTo>
                    <a:pt x="2195" y="3497"/>
                    <a:pt x="2954" y="2766"/>
                    <a:pt x="3007" y="1847"/>
                  </a:cubicBezTo>
                  <a:cubicBezTo>
                    <a:pt x="3061" y="839"/>
                    <a:pt x="2231" y="0"/>
                    <a:pt x="1223" y="0"/>
                  </a:cubicBezTo>
                  <a:close/>
                </a:path>
              </a:pathLst>
            </a:custGeom>
            <a:solidFill>
              <a:schemeClr val="accen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56" name="Google Shape;2847;p40"/>
            <p:cNvSpPr/>
            <p:nvPr/>
          </p:nvSpPr>
          <p:spPr>
            <a:xfrm>
              <a:off x="6286125" y="1111300"/>
              <a:ext cx="15425" cy="11850"/>
            </a:xfrm>
            <a:custGeom>
              <a:avLst/>
              <a:ahLst/>
              <a:rect l="l" t="t" r="r" b="b"/>
              <a:pathLst>
                <a:path w="617" h="474" extrusionOk="0">
                  <a:moveTo>
                    <a:pt x="313" y="1"/>
                  </a:moveTo>
                  <a:cubicBezTo>
                    <a:pt x="1" y="1"/>
                    <a:pt x="1" y="473"/>
                    <a:pt x="313" y="473"/>
                  </a:cubicBezTo>
                  <a:cubicBezTo>
                    <a:pt x="616" y="473"/>
                    <a:pt x="616" y="1"/>
                    <a:pt x="313" y="1"/>
                  </a:cubicBezTo>
                  <a:close/>
                </a:path>
              </a:pathLst>
            </a:cu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57" name="Google Shape;2848;p40"/>
            <p:cNvSpPr/>
            <p:nvPr/>
          </p:nvSpPr>
          <p:spPr>
            <a:xfrm>
              <a:off x="6311550" y="1111300"/>
              <a:ext cx="15200" cy="11850"/>
            </a:xfrm>
            <a:custGeom>
              <a:avLst/>
              <a:ahLst/>
              <a:rect l="l" t="t" r="r" b="b"/>
              <a:pathLst>
                <a:path w="608" h="474" extrusionOk="0">
                  <a:moveTo>
                    <a:pt x="304" y="1"/>
                  </a:moveTo>
                  <a:cubicBezTo>
                    <a:pt x="1" y="1"/>
                    <a:pt x="1" y="473"/>
                    <a:pt x="304" y="473"/>
                  </a:cubicBezTo>
                  <a:cubicBezTo>
                    <a:pt x="608" y="473"/>
                    <a:pt x="608" y="1"/>
                    <a:pt x="304" y="1"/>
                  </a:cubicBezTo>
                  <a:close/>
                </a:path>
              </a:pathLst>
            </a:cu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58" name="Google Shape;2849;p40"/>
            <p:cNvSpPr/>
            <p:nvPr/>
          </p:nvSpPr>
          <p:spPr>
            <a:xfrm>
              <a:off x="6336750" y="1111300"/>
              <a:ext cx="15425" cy="11850"/>
            </a:xfrm>
            <a:custGeom>
              <a:avLst/>
              <a:ahLst/>
              <a:rect l="l" t="t" r="r" b="b"/>
              <a:pathLst>
                <a:path w="617" h="474" extrusionOk="0">
                  <a:moveTo>
                    <a:pt x="313" y="1"/>
                  </a:moveTo>
                  <a:cubicBezTo>
                    <a:pt x="10" y="1"/>
                    <a:pt x="1" y="473"/>
                    <a:pt x="313" y="473"/>
                  </a:cubicBezTo>
                  <a:cubicBezTo>
                    <a:pt x="617" y="473"/>
                    <a:pt x="617" y="1"/>
                    <a:pt x="313" y="1"/>
                  </a:cubicBezTo>
                  <a:close/>
                </a:path>
              </a:pathLst>
            </a:cu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59" name="Google Shape;2850;p40"/>
            <p:cNvSpPr/>
            <p:nvPr/>
          </p:nvSpPr>
          <p:spPr>
            <a:xfrm>
              <a:off x="6207400" y="1084975"/>
              <a:ext cx="403275" cy="403275"/>
            </a:xfrm>
            <a:custGeom>
              <a:avLst/>
              <a:ahLst/>
              <a:rect l="l" t="t" r="r" b="b"/>
              <a:pathLst>
                <a:path w="16131" h="16131" extrusionOk="0">
                  <a:moveTo>
                    <a:pt x="13320" y="474"/>
                  </a:moveTo>
                  <a:cubicBezTo>
                    <a:pt x="13516" y="474"/>
                    <a:pt x="13686" y="634"/>
                    <a:pt x="13686" y="839"/>
                  </a:cubicBezTo>
                  <a:lnTo>
                    <a:pt x="13686" y="2142"/>
                  </a:lnTo>
                  <a:lnTo>
                    <a:pt x="2436" y="2142"/>
                  </a:lnTo>
                  <a:lnTo>
                    <a:pt x="2436" y="839"/>
                  </a:lnTo>
                  <a:cubicBezTo>
                    <a:pt x="2436" y="634"/>
                    <a:pt x="2597" y="474"/>
                    <a:pt x="2802" y="474"/>
                  </a:cubicBezTo>
                  <a:close/>
                  <a:moveTo>
                    <a:pt x="2213" y="1"/>
                  </a:moveTo>
                  <a:cubicBezTo>
                    <a:pt x="2070" y="1"/>
                    <a:pt x="1963" y="108"/>
                    <a:pt x="1963" y="251"/>
                  </a:cubicBezTo>
                  <a:lnTo>
                    <a:pt x="1963" y="3676"/>
                  </a:lnTo>
                  <a:cubicBezTo>
                    <a:pt x="1963" y="3694"/>
                    <a:pt x="1963" y="3712"/>
                    <a:pt x="1981" y="3730"/>
                  </a:cubicBezTo>
                  <a:cubicBezTo>
                    <a:pt x="2052" y="3800"/>
                    <a:pt x="2127" y="3830"/>
                    <a:pt x="2196" y="3830"/>
                  </a:cubicBezTo>
                  <a:cubicBezTo>
                    <a:pt x="2328" y="3830"/>
                    <a:pt x="2436" y="3722"/>
                    <a:pt x="2436" y="3587"/>
                  </a:cubicBezTo>
                  <a:lnTo>
                    <a:pt x="2436" y="2615"/>
                  </a:lnTo>
                  <a:lnTo>
                    <a:pt x="13686" y="2615"/>
                  </a:lnTo>
                  <a:lnTo>
                    <a:pt x="13686" y="12133"/>
                  </a:lnTo>
                  <a:lnTo>
                    <a:pt x="2436" y="12133"/>
                  </a:lnTo>
                  <a:lnTo>
                    <a:pt x="2436" y="4925"/>
                  </a:lnTo>
                  <a:cubicBezTo>
                    <a:pt x="2436" y="4925"/>
                    <a:pt x="2338" y="4693"/>
                    <a:pt x="2204" y="4693"/>
                  </a:cubicBezTo>
                  <a:cubicBezTo>
                    <a:pt x="2070" y="4693"/>
                    <a:pt x="1972" y="4800"/>
                    <a:pt x="1963" y="4925"/>
                  </a:cubicBezTo>
                  <a:lnTo>
                    <a:pt x="1963" y="12133"/>
                  </a:lnTo>
                  <a:cubicBezTo>
                    <a:pt x="884" y="12151"/>
                    <a:pt x="1" y="13034"/>
                    <a:pt x="1" y="14132"/>
                  </a:cubicBezTo>
                  <a:cubicBezTo>
                    <a:pt x="1" y="15229"/>
                    <a:pt x="893" y="16121"/>
                    <a:pt x="1990" y="16130"/>
                  </a:cubicBezTo>
                  <a:lnTo>
                    <a:pt x="10617" y="16130"/>
                  </a:lnTo>
                  <a:cubicBezTo>
                    <a:pt x="10920" y="16121"/>
                    <a:pt x="10617" y="15630"/>
                    <a:pt x="10617" y="15630"/>
                  </a:cubicBezTo>
                  <a:lnTo>
                    <a:pt x="2035" y="15630"/>
                  </a:lnTo>
                  <a:cubicBezTo>
                    <a:pt x="1205" y="15630"/>
                    <a:pt x="509" y="14970"/>
                    <a:pt x="500" y="14141"/>
                  </a:cubicBezTo>
                  <a:cubicBezTo>
                    <a:pt x="483" y="13293"/>
                    <a:pt x="1169" y="12606"/>
                    <a:pt x="2008" y="12606"/>
                  </a:cubicBezTo>
                  <a:lnTo>
                    <a:pt x="14096" y="12606"/>
                  </a:lnTo>
                  <a:cubicBezTo>
                    <a:pt x="14917" y="12606"/>
                    <a:pt x="15613" y="13257"/>
                    <a:pt x="15630" y="14087"/>
                  </a:cubicBezTo>
                  <a:cubicBezTo>
                    <a:pt x="15648" y="14935"/>
                    <a:pt x="14961" y="15630"/>
                    <a:pt x="14123" y="15630"/>
                  </a:cubicBezTo>
                  <a:lnTo>
                    <a:pt x="11875" y="15630"/>
                  </a:lnTo>
                  <a:cubicBezTo>
                    <a:pt x="11875" y="15630"/>
                    <a:pt x="11571" y="16121"/>
                    <a:pt x="11875" y="16130"/>
                  </a:cubicBezTo>
                  <a:lnTo>
                    <a:pt x="14141" y="16130"/>
                  </a:lnTo>
                  <a:cubicBezTo>
                    <a:pt x="15238" y="16121"/>
                    <a:pt x="16130" y="15229"/>
                    <a:pt x="16130" y="14132"/>
                  </a:cubicBezTo>
                  <a:cubicBezTo>
                    <a:pt x="16130" y="13034"/>
                    <a:pt x="15247" y="12151"/>
                    <a:pt x="14158" y="12133"/>
                  </a:cubicBezTo>
                  <a:lnTo>
                    <a:pt x="14158" y="839"/>
                  </a:lnTo>
                  <a:cubicBezTo>
                    <a:pt x="14158" y="376"/>
                    <a:pt x="13784" y="1"/>
                    <a:pt x="13320" y="1"/>
                  </a:cubicBezTo>
                  <a:close/>
                </a:path>
              </a:pathLst>
            </a:cu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60" name="Google Shape;2851;p40"/>
            <p:cNvSpPr/>
            <p:nvPr/>
          </p:nvSpPr>
          <p:spPr>
            <a:xfrm>
              <a:off x="6525000" y="1411725"/>
              <a:ext cx="54725" cy="51250"/>
            </a:xfrm>
            <a:custGeom>
              <a:avLst/>
              <a:ahLst/>
              <a:rect l="l" t="t" r="r" b="b"/>
              <a:pathLst>
                <a:path w="2189" h="2050" extrusionOk="0">
                  <a:moveTo>
                    <a:pt x="875" y="473"/>
                  </a:moveTo>
                  <a:cubicBezTo>
                    <a:pt x="1098" y="473"/>
                    <a:pt x="1276" y="660"/>
                    <a:pt x="1276" y="874"/>
                  </a:cubicBezTo>
                  <a:cubicBezTo>
                    <a:pt x="1276" y="1097"/>
                    <a:pt x="1098" y="1285"/>
                    <a:pt x="875" y="1285"/>
                  </a:cubicBezTo>
                  <a:cubicBezTo>
                    <a:pt x="652" y="1285"/>
                    <a:pt x="473" y="1097"/>
                    <a:pt x="473" y="874"/>
                  </a:cubicBezTo>
                  <a:cubicBezTo>
                    <a:pt x="473" y="660"/>
                    <a:pt x="652" y="473"/>
                    <a:pt x="875" y="473"/>
                  </a:cubicBezTo>
                  <a:close/>
                  <a:moveTo>
                    <a:pt x="875" y="0"/>
                  </a:moveTo>
                  <a:cubicBezTo>
                    <a:pt x="393" y="0"/>
                    <a:pt x="0" y="393"/>
                    <a:pt x="0" y="874"/>
                  </a:cubicBezTo>
                  <a:cubicBezTo>
                    <a:pt x="0" y="1365"/>
                    <a:pt x="393" y="1758"/>
                    <a:pt x="875" y="1758"/>
                  </a:cubicBezTo>
                  <a:cubicBezTo>
                    <a:pt x="1044" y="1758"/>
                    <a:pt x="1196" y="1704"/>
                    <a:pt x="1330" y="1624"/>
                  </a:cubicBezTo>
                  <a:lnTo>
                    <a:pt x="1686" y="1981"/>
                  </a:lnTo>
                  <a:cubicBezTo>
                    <a:pt x="1735" y="2029"/>
                    <a:pt x="1790" y="2050"/>
                    <a:pt x="1844" y="2050"/>
                  </a:cubicBezTo>
                  <a:cubicBezTo>
                    <a:pt x="2026" y="2050"/>
                    <a:pt x="2189" y="1814"/>
                    <a:pt x="2017" y="1642"/>
                  </a:cubicBezTo>
                  <a:lnTo>
                    <a:pt x="1651" y="1276"/>
                  </a:lnTo>
                  <a:cubicBezTo>
                    <a:pt x="1713" y="1160"/>
                    <a:pt x="1749" y="1026"/>
                    <a:pt x="1749" y="874"/>
                  </a:cubicBezTo>
                  <a:cubicBezTo>
                    <a:pt x="1749" y="393"/>
                    <a:pt x="1356" y="0"/>
                    <a:pt x="875" y="0"/>
                  </a:cubicBezTo>
                  <a:close/>
                </a:path>
              </a:pathLst>
            </a:cu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61" name="Google Shape;2852;p40"/>
            <p:cNvSpPr/>
            <p:nvPr/>
          </p:nvSpPr>
          <p:spPr>
            <a:xfrm>
              <a:off x="6334075" y="1243675"/>
              <a:ext cx="39625" cy="61200"/>
            </a:xfrm>
            <a:custGeom>
              <a:avLst/>
              <a:ahLst/>
              <a:rect l="l" t="t" r="r" b="b"/>
              <a:pathLst>
                <a:path w="1585" h="2448" extrusionOk="0">
                  <a:moveTo>
                    <a:pt x="1250" y="0"/>
                  </a:moveTo>
                  <a:cubicBezTo>
                    <a:pt x="1190" y="0"/>
                    <a:pt x="1129" y="22"/>
                    <a:pt x="1080" y="67"/>
                  </a:cubicBezTo>
                  <a:lnTo>
                    <a:pt x="99" y="1057"/>
                  </a:lnTo>
                  <a:cubicBezTo>
                    <a:pt x="1" y="1164"/>
                    <a:pt x="1" y="1280"/>
                    <a:pt x="99" y="1387"/>
                  </a:cubicBezTo>
                  <a:lnTo>
                    <a:pt x="1080" y="2378"/>
                  </a:lnTo>
                  <a:cubicBezTo>
                    <a:pt x="1131" y="2427"/>
                    <a:pt x="1188" y="2447"/>
                    <a:pt x="1242" y="2447"/>
                  </a:cubicBezTo>
                  <a:cubicBezTo>
                    <a:pt x="1426" y="2447"/>
                    <a:pt x="1585" y="2213"/>
                    <a:pt x="1419" y="2048"/>
                  </a:cubicBezTo>
                  <a:lnTo>
                    <a:pt x="599" y="1227"/>
                  </a:lnTo>
                  <a:lnTo>
                    <a:pt x="1419" y="397"/>
                  </a:lnTo>
                  <a:cubicBezTo>
                    <a:pt x="1509" y="308"/>
                    <a:pt x="1509" y="156"/>
                    <a:pt x="1419" y="67"/>
                  </a:cubicBezTo>
                  <a:cubicBezTo>
                    <a:pt x="1370" y="22"/>
                    <a:pt x="1310" y="0"/>
                    <a:pt x="1250" y="0"/>
                  </a:cubicBezTo>
                  <a:close/>
                </a:path>
              </a:pathLst>
            </a:cu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62" name="Google Shape;2853;p40"/>
            <p:cNvSpPr/>
            <p:nvPr/>
          </p:nvSpPr>
          <p:spPr>
            <a:xfrm>
              <a:off x="6444375" y="1243600"/>
              <a:ext cx="39375" cy="61200"/>
            </a:xfrm>
            <a:custGeom>
              <a:avLst/>
              <a:ahLst/>
              <a:rect l="l" t="t" r="r" b="b"/>
              <a:pathLst>
                <a:path w="1575" h="2448" extrusionOk="0">
                  <a:moveTo>
                    <a:pt x="339" y="1"/>
                  </a:moveTo>
                  <a:cubicBezTo>
                    <a:pt x="159" y="1"/>
                    <a:pt x="0" y="235"/>
                    <a:pt x="165" y="400"/>
                  </a:cubicBezTo>
                  <a:lnTo>
                    <a:pt x="986" y="1230"/>
                  </a:lnTo>
                  <a:lnTo>
                    <a:pt x="165" y="2051"/>
                  </a:lnTo>
                  <a:cubicBezTo>
                    <a:pt x="67" y="2140"/>
                    <a:pt x="67" y="2291"/>
                    <a:pt x="165" y="2381"/>
                  </a:cubicBezTo>
                  <a:cubicBezTo>
                    <a:pt x="219" y="2425"/>
                    <a:pt x="275" y="2448"/>
                    <a:pt x="330" y="2448"/>
                  </a:cubicBezTo>
                  <a:cubicBezTo>
                    <a:pt x="386" y="2448"/>
                    <a:pt x="442" y="2425"/>
                    <a:pt x="496" y="2381"/>
                  </a:cubicBezTo>
                  <a:lnTo>
                    <a:pt x="1486" y="1390"/>
                  </a:lnTo>
                  <a:cubicBezTo>
                    <a:pt x="1575" y="1283"/>
                    <a:pt x="1575" y="1167"/>
                    <a:pt x="1486" y="1060"/>
                  </a:cubicBezTo>
                  <a:lnTo>
                    <a:pt x="496" y="70"/>
                  </a:lnTo>
                  <a:cubicBezTo>
                    <a:pt x="447" y="21"/>
                    <a:pt x="392" y="1"/>
                    <a:pt x="339" y="1"/>
                  </a:cubicBezTo>
                  <a:close/>
                </a:path>
              </a:pathLst>
            </a:cu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63" name="Google Shape;2854;p40"/>
            <p:cNvSpPr/>
            <p:nvPr/>
          </p:nvSpPr>
          <p:spPr>
            <a:xfrm>
              <a:off x="6386500" y="1215125"/>
              <a:ext cx="45325" cy="118325"/>
            </a:xfrm>
            <a:custGeom>
              <a:avLst/>
              <a:ahLst/>
              <a:rect l="l" t="t" r="r" b="b"/>
              <a:pathLst>
                <a:path w="1813" h="4733" extrusionOk="0">
                  <a:moveTo>
                    <a:pt x="1521" y="0"/>
                  </a:moveTo>
                  <a:cubicBezTo>
                    <a:pt x="1429" y="0"/>
                    <a:pt x="1338" y="50"/>
                    <a:pt x="1303" y="165"/>
                  </a:cubicBezTo>
                  <a:lnTo>
                    <a:pt x="36" y="4430"/>
                  </a:lnTo>
                  <a:cubicBezTo>
                    <a:pt x="0" y="4572"/>
                    <a:pt x="125" y="4733"/>
                    <a:pt x="268" y="4733"/>
                  </a:cubicBezTo>
                  <a:cubicBezTo>
                    <a:pt x="366" y="4733"/>
                    <a:pt x="464" y="4670"/>
                    <a:pt x="491" y="4563"/>
                  </a:cubicBezTo>
                  <a:lnTo>
                    <a:pt x="1758" y="299"/>
                  </a:lnTo>
                  <a:cubicBezTo>
                    <a:pt x="1812" y="120"/>
                    <a:pt x="1665" y="0"/>
                    <a:pt x="1521" y="0"/>
                  </a:cubicBezTo>
                  <a:close/>
                </a:path>
              </a:pathLst>
            </a:custGeom>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
        <p:nvSpPr>
          <p:cNvPr id="1049464" name="Google Shape;2858;p40"/>
          <p:cNvSpPr/>
          <p:nvPr/>
        </p:nvSpPr>
        <p:spPr>
          <a:xfrm>
            <a:off x="4095939" y="1077873"/>
            <a:ext cx="952106" cy="820805"/>
          </a:xfrm>
          <a:custGeom>
            <a:avLst/>
            <a:ahLst/>
            <a:rect l="l" t="t" r="r" b="b"/>
            <a:pathLst>
              <a:path w="20514" h="17685" extrusionOk="0">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accent5"/>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nvGrpSpPr>
          <p:cNvPr id="178" name="Google Shape;2859;p40"/>
          <p:cNvGrpSpPr/>
          <p:nvPr/>
        </p:nvGrpSpPr>
        <p:grpSpPr>
          <a:xfrm rot="-1544681">
            <a:off x="7784165" y="1330387"/>
            <a:ext cx="483213" cy="561331"/>
            <a:chOff x="5151000" y="2658925"/>
            <a:chExt cx="176600" cy="205150"/>
          </a:xfrm>
        </p:grpSpPr>
        <p:sp>
          <p:nvSpPr>
            <p:cNvPr id="1049465" name="Google Shape;2860;p40"/>
            <p:cNvSpPr/>
            <p:nvPr/>
          </p:nvSpPr>
          <p:spPr>
            <a:xfrm>
              <a:off x="5151000" y="2658925"/>
              <a:ext cx="176600" cy="205150"/>
            </a:xfrm>
            <a:custGeom>
              <a:avLst/>
              <a:ahLst/>
              <a:rect l="l" t="t" r="r" b="b"/>
              <a:pathLst>
                <a:path w="7064" h="8206" extrusionOk="0">
                  <a:moveTo>
                    <a:pt x="3564" y="0"/>
                  </a:moveTo>
                  <a:cubicBezTo>
                    <a:pt x="2841" y="0"/>
                    <a:pt x="2175" y="294"/>
                    <a:pt x="1632" y="800"/>
                  </a:cubicBezTo>
                  <a:cubicBezTo>
                    <a:pt x="1493" y="919"/>
                    <a:pt x="1373" y="1058"/>
                    <a:pt x="1254" y="1198"/>
                  </a:cubicBezTo>
                  <a:cubicBezTo>
                    <a:pt x="1075" y="1417"/>
                    <a:pt x="896" y="1655"/>
                    <a:pt x="756" y="1934"/>
                  </a:cubicBezTo>
                  <a:cubicBezTo>
                    <a:pt x="697" y="2033"/>
                    <a:pt x="637" y="2153"/>
                    <a:pt x="577" y="2272"/>
                  </a:cubicBezTo>
                  <a:cubicBezTo>
                    <a:pt x="438" y="2571"/>
                    <a:pt x="319" y="2889"/>
                    <a:pt x="239" y="3227"/>
                  </a:cubicBezTo>
                  <a:cubicBezTo>
                    <a:pt x="199" y="3307"/>
                    <a:pt x="179" y="3386"/>
                    <a:pt x="159" y="3466"/>
                  </a:cubicBezTo>
                  <a:cubicBezTo>
                    <a:pt x="120" y="3645"/>
                    <a:pt x="100" y="3804"/>
                    <a:pt x="80" y="3983"/>
                  </a:cubicBezTo>
                  <a:cubicBezTo>
                    <a:pt x="40" y="4142"/>
                    <a:pt x="20" y="4321"/>
                    <a:pt x="20" y="4481"/>
                  </a:cubicBezTo>
                  <a:cubicBezTo>
                    <a:pt x="20" y="4500"/>
                    <a:pt x="20" y="4520"/>
                    <a:pt x="20" y="4540"/>
                  </a:cubicBezTo>
                  <a:cubicBezTo>
                    <a:pt x="0" y="4779"/>
                    <a:pt x="0" y="5058"/>
                    <a:pt x="20" y="5316"/>
                  </a:cubicBezTo>
                  <a:cubicBezTo>
                    <a:pt x="20" y="5455"/>
                    <a:pt x="40" y="5595"/>
                    <a:pt x="60" y="5734"/>
                  </a:cubicBezTo>
                  <a:cubicBezTo>
                    <a:pt x="120" y="6032"/>
                    <a:pt x="199" y="6311"/>
                    <a:pt x="319" y="6570"/>
                  </a:cubicBezTo>
                  <a:cubicBezTo>
                    <a:pt x="358" y="6689"/>
                    <a:pt x="418" y="6789"/>
                    <a:pt x="478" y="6888"/>
                  </a:cubicBezTo>
                  <a:cubicBezTo>
                    <a:pt x="657" y="7167"/>
                    <a:pt x="876" y="7425"/>
                    <a:pt x="1174" y="7624"/>
                  </a:cubicBezTo>
                  <a:cubicBezTo>
                    <a:pt x="1751" y="8057"/>
                    <a:pt x="2753" y="8205"/>
                    <a:pt x="3569" y="8205"/>
                  </a:cubicBezTo>
                  <a:cubicBezTo>
                    <a:pt x="3766" y="8205"/>
                    <a:pt x="3952" y="8197"/>
                    <a:pt x="4119" y="8181"/>
                  </a:cubicBezTo>
                  <a:cubicBezTo>
                    <a:pt x="5631" y="8082"/>
                    <a:pt x="6467" y="7425"/>
                    <a:pt x="6845" y="6410"/>
                  </a:cubicBezTo>
                  <a:cubicBezTo>
                    <a:pt x="6884" y="6291"/>
                    <a:pt x="6924" y="6172"/>
                    <a:pt x="6944" y="6052"/>
                  </a:cubicBezTo>
                  <a:cubicBezTo>
                    <a:pt x="6984" y="5933"/>
                    <a:pt x="7004" y="5814"/>
                    <a:pt x="7024" y="5694"/>
                  </a:cubicBezTo>
                  <a:cubicBezTo>
                    <a:pt x="7044" y="5555"/>
                    <a:pt x="7044" y="5396"/>
                    <a:pt x="7063" y="5257"/>
                  </a:cubicBezTo>
                  <a:cubicBezTo>
                    <a:pt x="7063" y="5177"/>
                    <a:pt x="7063" y="5097"/>
                    <a:pt x="7063" y="5018"/>
                  </a:cubicBezTo>
                  <a:cubicBezTo>
                    <a:pt x="7063" y="4859"/>
                    <a:pt x="7063" y="4680"/>
                    <a:pt x="7044" y="4520"/>
                  </a:cubicBezTo>
                  <a:cubicBezTo>
                    <a:pt x="7044" y="4500"/>
                    <a:pt x="7044" y="4500"/>
                    <a:pt x="7044" y="4481"/>
                  </a:cubicBezTo>
                  <a:cubicBezTo>
                    <a:pt x="7004" y="4142"/>
                    <a:pt x="6924" y="3685"/>
                    <a:pt x="6805" y="3207"/>
                  </a:cubicBezTo>
                  <a:cubicBezTo>
                    <a:pt x="6785" y="3128"/>
                    <a:pt x="6745" y="3028"/>
                    <a:pt x="6725" y="2949"/>
                  </a:cubicBezTo>
                  <a:cubicBezTo>
                    <a:pt x="6705" y="2829"/>
                    <a:pt x="6666" y="2710"/>
                    <a:pt x="6626" y="2610"/>
                  </a:cubicBezTo>
                  <a:cubicBezTo>
                    <a:pt x="6566" y="2471"/>
                    <a:pt x="6526" y="2352"/>
                    <a:pt x="6467" y="2232"/>
                  </a:cubicBezTo>
                  <a:cubicBezTo>
                    <a:pt x="6447" y="2173"/>
                    <a:pt x="6427" y="2133"/>
                    <a:pt x="6407" y="2073"/>
                  </a:cubicBezTo>
                  <a:cubicBezTo>
                    <a:pt x="6327" y="1894"/>
                    <a:pt x="6248" y="1735"/>
                    <a:pt x="6148" y="1576"/>
                  </a:cubicBezTo>
                  <a:cubicBezTo>
                    <a:pt x="5631" y="700"/>
                    <a:pt x="4855" y="4"/>
                    <a:pt x="3701" y="4"/>
                  </a:cubicBezTo>
                  <a:cubicBezTo>
                    <a:pt x="3655" y="2"/>
                    <a:pt x="3609" y="0"/>
                    <a:pt x="3564" y="0"/>
                  </a:cubicBezTo>
                  <a:close/>
                </a:path>
              </a:pathLst>
            </a:custGeom>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66" name="Google Shape;2861;p40"/>
            <p:cNvSpPr/>
            <p:nvPr/>
          </p:nvSpPr>
          <p:spPr>
            <a:xfrm>
              <a:off x="5182325" y="2678900"/>
              <a:ext cx="128850" cy="33225"/>
            </a:xfrm>
            <a:custGeom>
              <a:avLst/>
              <a:ahLst/>
              <a:rect l="l" t="t" r="r" b="b"/>
              <a:pathLst>
                <a:path w="5154" h="1329" extrusionOk="0">
                  <a:moveTo>
                    <a:pt x="379" y="1"/>
                  </a:moveTo>
                  <a:cubicBezTo>
                    <a:pt x="240" y="120"/>
                    <a:pt x="120" y="259"/>
                    <a:pt x="1" y="399"/>
                  </a:cubicBezTo>
                  <a:cubicBezTo>
                    <a:pt x="1227" y="1082"/>
                    <a:pt x="2587" y="1329"/>
                    <a:pt x="3975" y="1329"/>
                  </a:cubicBezTo>
                  <a:cubicBezTo>
                    <a:pt x="4367" y="1329"/>
                    <a:pt x="4760" y="1309"/>
                    <a:pt x="5154" y="1274"/>
                  </a:cubicBezTo>
                  <a:cubicBezTo>
                    <a:pt x="5074" y="1095"/>
                    <a:pt x="4995" y="936"/>
                    <a:pt x="4895" y="777"/>
                  </a:cubicBezTo>
                  <a:cubicBezTo>
                    <a:pt x="4590" y="800"/>
                    <a:pt x="4286" y="813"/>
                    <a:pt x="3983" y="813"/>
                  </a:cubicBezTo>
                  <a:cubicBezTo>
                    <a:pt x="2727" y="813"/>
                    <a:pt x="1501" y="594"/>
                    <a:pt x="379" y="1"/>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67" name="Google Shape;2862;p40"/>
            <p:cNvSpPr/>
            <p:nvPr/>
          </p:nvSpPr>
          <p:spPr>
            <a:xfrm>
              <a:off x="5154975" y="2732625"/>
              <a:ext cx="166150" cy="24500"/>
            </a:xfrm>
            <a:custGeom>
              <a:avLst/>
              <a:ahLst/>
              <a:rect l="l" t="t" r="r" b="b"/>
              <a:pathLst>
                <a:path w="6646" h="980" extrusionOk="0">
                  <a:moveTo>
                    <a:pt x="6566" y="1"/>
                  </a:moveTo>
                  <a:cubicBezTo>
                    <a:pt x="5493" y="516"/>
                    <a:pt x="4337" y="731"/>
                    <a:pt x="3170" y="731"/>
                  </a:cubicBezTo>
                  <a:cubicBezTo>
                    <a:pt x="2131" y="731"/>
                    <a:pt x="1083" y="560"/>
                    <a:pt x="80" y="279"/>
                  </a:cubicBezTo>
                  <a:cubicBezTo>
                    <a:pt x="40" y="359"/>
                    <a:pt x="20" y="438"/>
                    <a:pt x="0" y="518"/>
                  </a:cubicBezTo>
                  <a:cubicBezTo>
                    <a:pt x="1032" y="809"/>
                    <a:pt x="2103" y="980"/>
                    <a:pt x="3166" y="980"/>
                  </a:cubicBezTo>
                  <a:cubicBezTo>
                    <a:pt x="4359" y="980"/>
                    <a:pt x="5541" y="764"/>
                    <a:pt x="6646" y="259"/>
                  </a:cubicBezTo>
                  <a:cubicBezTo>
                    <a:pt x="6626" y="180"/>
                    <a:pt x="6586" y="80"/>
                    <a:pt x="6566" y="1"/>
                  </a:cubicBezTo>
                  <a:close/>
                </a:path>
              </a:pathLst>
            </a:custGeom>
            <a:solidFill>
              <a:srgbClr val="FFFFFF"/>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68" name="Google Shape;2863;p40"/>
            <p:cNvSpPr/>
            <p:nvPr/>
          </p:nvSpPr>
          <p:spPr>
            <a:xfrm>
              <a:off x="5151500" y="2758500"/>
              <a:ext cx="176100" cy="34075"/>
            </a:xfrm>
            <a:custGeom>
              <a:avLst/>
              <a:ahLst/>
              <a:rect l="l" t="t" r="r" b="b"/>
              <a:pathLst>
                <a:path w="7044" h="1363" extrusionOk="0">
                  <a:moveTo>
                    <a:pt x="60" y="0"/>
                  </a:moveTo>
                  <a:cubicBezTo>
                    <a:pt x="20" y="159"/>
                    <a:pt x="0" y="338"/>
                    <a:pt x="0" y="498"/>
                  </a:cubicBezTo>
                  <a:cubicBezTo>
                    <a:pt x="0" y="517"/>
                    <a:pt x="0" y="537"/>
                    <a:pt x="0" y="557"/>
                  </a:cubicBezTo>
                  <a:cubicBezTo>
                    <a:pt x="995" y="1075"/>
                    <a:pt x="2169" y="1274"/>
                    <a:pt x="3283" y="1333"/>
                  </a:cubicBezTo>
                  <a:cubicBezTo>
                    <a:pt x="3583" y="1352"/>
                    <a:pt x="3885" y="1362"/>
                    <a:pt x="4188" y="1362"/>
                  </a:cubicBezTo>
                  <a:cubicBezTo>
                    <a:pt x="5151" y="1362"/>
                    <a:pt x="6120" y="1262"/>
                    <a:pt x="7043" y="1035"/>
                  </a:cubicBezTo>
                  <a:cubicBezTo>
                    <a:pt x="7043" y="876"/>
                    <a:pt x="7043" y="697"/>
                    <a:pt x="7024" y="537"/>
                  </a:cubicBezTo>
                  <a:cubicBezTo>
                    <a:pt x="7024" y="517"/>
                    <a:pt x="7024" y="517"/>
                    <a:pt x="7024" y="498"/>
                  </a:cubicBezTo>
                  <a:cubicBezTo>
                    <a:pt x="6069" y="743"/>
                    <a:pt x="4987" y="899"/>
                    <a:pt x="3907" y="899"/>
                  </a:cubicBezTo>
                  <a:cubicBezTo>
                    <a:pt x="2533" y="899"/>
                    <a:pt x="1163" y="646"/>
                    <a:pt x="60" y="0"/>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69" name="Google Shape;2864;p40"/>
            <p:cNvSpPr/>
            <p:nvPr/>
          </p:nvSpPr>
          <p:spPr>
            <a:xfrm>
              <a:off x="5158950" y="2810225"/>
              <a:ext cx="165675" cy="29700"/>
            </a:xfrm>
            <a:custGeom>
              <a:avLst/>
              <a:ahLst/>
              <a:rect l="l" t="t" r="r" b="b"/>
              <a:pathLst>
                <a:path w="6627" h="1188" extrusionOk="0">
                  <a:moveTo>
                    <a:pt x="6626" y="0"/>
                  </a:moveTo>
                  <a:lnTo>
                    <a:pt x="6626" y="0"/>
                  </a:lnTo>
                  <a:cubicBezTo>
                    <a:pt x="5550" y="653"/>
                    <a:pt x="4203" y="930"/>
                    <a:pt x="2859" y="930"/>
                  </a:cubicBezTo>
                  <a:cubicBezTo>
                    <a:pt x="1868" y="930"/>
                    <a:pt x="879" y="779"/>
                    <a:pt x="1" y="518"/>
                  </a:cubicBezTo>
                  <a:lnTo>
                    <a:pt x="1" y="518"/>
                  </a:lnTo>
                  <a:cubicBezTo>
                    <a:pt x="40" y="637"/>
                    <a:pt x="100" y="737"/>
                    <a:pt x="160" y="836"/>
                  </a:cubicBezTo>
                  <a:cubicBezTo>
                    <a:pt x="998" y="1060"/>
                    <a:pt x="1922" y="1187"/>
                    <a:pt x="2849" y="1187"/>
                  </a:cubicBezTo>
                  <a:cubicBezTo>
                    <a:pt x="4146" y="1187"/>
                    <a:pt x="5448" y="939"/>
                    <a:pt x="6527" y="358"/>
                  </a:cubicBezTo>
                  <a:cubicBezTo>
                    <a:pt x="6566" y="239"/>
                    <a:pt x="6606" y="120"/>
                    <a:pt x="6626" y="0"/>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70" name="Google Shape;2865;p40"/>
            <p:cNvSpPr/>
            <p:nvPr/>
          </p:nvSpPr>
          <p:spPr>
            <a:xfrm>
              <a:off x="5165425" y="2707250"/>
              <a:ext cx="151225" cy="26175"/>
            </a:xfrm>
            <a:custGeom>
              <a:avLst/>
              <a:ahLst/>
              <a:rect l="l" t="t" r="r" b="b"/>
              <a:pathLst>
                <a:path w="6049" h="1047" extrusionOk="0">
                  <a:moveTo>
                    <a:pt x="179" y="1"/>
                  </a:moveTo>
                  <a:cubicBezTo>
                    <a:pt x="120" y="100"/>
                    <a:pt x="60" y="220"/>
                    <a:pt x="0" y="339"/>
                  </a:cubicBezTo>
                  <a:cubicBezTo>
                    <a:pt x="856" y="797"/>
                    <a:pt x="1890" y="956"/>
                    <a:pt x="2845" y="1016"/>
                  </a:cubicBezTo>
                  <a:cubicBezTo>
                    <a:pt x="3109" y="1035"/>
                    <a:pt x="3378" y="1047"/>
                    <a:pt x="3648" y="1047"/>
                  </a:cubicBezTo>
                  <a:cubicBezTo>
                    <a:pt x="4460" y="1047"/>
                    <a:pt x="5288" y="946"/>
                    <a:pt x="6049" y="677"/>
                  </a:cubicBezTo>
                  <a:cubicBezTo>
                    <a:pt x="5989" y="538"/>
                    <a:pt x="5949" y="419"/>
                    <a:pt x="5890" y="299"/>
                  </a:cubicBezTo>
                  <a:cubicBezTo>
                    <a:pt x="5157" y="554"/>
                    <a:pt x="4374" y="656"/>
                    <a:pt x="3591" y="656"/>
                  </a:cubicBezTo>
                  <a:cubicBezTo>
                    <a:pt x="3395" y="656"/>
                    <a:pt x="3200" y="649"/>
                    <a:pt x="3005" y="638"/>
                  </a:cubicBezTo>
                  <a:cubicBezTo>
                    <a:pt x="2050" y="598"/>
                    <a:pt x="1035" y="439"/>
                    <a:pt x="179" y="1"/>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9471" name="Google Shape;2866;p40"/>
            <p:cNvSpPr/>
            <p:nvPr/>
          </p:nvSpPr>
          <p:spPr>
            <a:xfrm>
              <a:off x="5151500" y="2790325"/>
              <a:ext cx="176100" cy="25650"/>
            </a:xfrm>
            <a:custGeom>
              <a:avLst/>
              <a:ahLst/>
              <a:rect l="l" t="t" r="r" b="b"/>
              <a:pathLst>
                <a:path w="7044" h="1026" extrusionOk="0">
                  <a:moveTo>
                    <a:pt x="7043" y="1"/>
                  </a:moveTo>
                  <a:lnTo>
                    <a:pt x="7043" y="1"/>
                  </a:lnTo>
                  <a:cubicBezTo>
                    <a:pt x="5924" y="433"/>
                    <a:pt x="4750" y="627"/>
                    <a:pt x="3574" y="627"/>
                  </a:cubicBezTo>
                  <a:cubicBezTo>
                    <a:pt x="2368" y="627"/>
                    <a:pt x="1159" y="423"/>
                    <a:pt x="0" y="60"/>
                  </a:cubicBezTo>
                  <a:lnTo>
                    <a:pt x="0" y="60"/>
                  </a:lnTo>
                  <a:cubicBezTo>
                    <a:pt x="0" y="199"/>
                    <a:pt x="20" y="339"/>
                    <a:pt x="40" y="478"/>
                  </a:cubicBezTo>
                  <a:cubicBezTo>
                    <a:pt x="1189" y="831"/>
                    <a:pt x="2384" y="1025"/>
                    <a:pt x="3576" y="1025"/>
                  </a:cubicBezTo>
                  <a:cubicBezTo>
                    <a:pt x="4737" y="1025"/>
                    <a:pt x="5894" y="841"/>
                    <a:pt x="7004" y="438"/>
                  </a:cubicBezTo>
                  <a:cubicBezTo>
                    <a:pt x="7024" y="299"/>
                    <a:pt x="7024" y="140"/>
                    <a:pt x="7043" y="1"/>
                  </a:cubicBezTo>
                  <a:close/>
                </a:path>
              </a:pathLst>
            </a:custGeom>
            <a:solidFill>
              <a:schemeClr val="accent6"/>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grpSp>
    </p:spTree>
  </p:cSld>
  <p:clrMapOvr>
    <a:masterClrMapping/>
  </p:clrMapOvr>
</p:sld>
</file>

<file path=ppt/theme/theme1.xml><?xml version="1.0" encoding="utf-8"?>
<a:theme xmlns:a="http://schemas.openxmlformats.org/drawingml/2006/main" name="Kawaii Interface for Marketing by Slidesgo">
  <a:themeElements>
    <a:clrScheme name="Simple Light">
      <a:dk1>
        <a:srgbClr val="C37254"/>
      </a:dk1>
      <a:lt1>
        <a:srgbClr val="FFD5B6"/>
      </a:lt1>
      <a:dk2>
        <a:srgbClr val="4B553A"/>
      </a:dk2>
      <a:lt2>
        <a:srgbClr val="FFFFFF"/>
      </a:lt2>
      <a:accent1>
        <a:srgbClr val="D3A081"/>
      </a:accent1>
      <a:accent2>
        <a:srgbClr val="FFEDE1"/>
      </a:accent2>
      <a:accent3>
        <a:srgbClr val="DB6551"/>
      </a:accent3>
      <a:accent4>
        <a:srgbClr val="EEC9B7"/>
      </a:accent4>
      <a:accent5>
        <a:srgbClr val="D5C5B5"/>
      </a:accent5>
      <a:accent6>
        <a:srgbClr val="E9AA9A"/>
      </a:accent6>
      <a:hlink>
        <a:srgbClr val="4B553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M2006C3MG</dc:creator>
  <dcterms:created xsi:type="dcterms:W3CDTF">2021-07-19T01:44:40Z</dcterms:created>
  <dcterms:modified xsi:type="dcterms:W3CDTF">2021-08-01T10:32:21Z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9cc3a2dae2ad44d8b344b05fc5762543</vt:lpwstr>
  </property>
</Properties>
</file>