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3fc10c40f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3fc10c40f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3fc10c40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3fc10c40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3fc10c40f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3fc10c40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Avinash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7457b084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7457b084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Nandith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7457b084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7457b084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Nandith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7457b084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7457b084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Nandith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3fc10c40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3fc10c40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Avinash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3fc10c40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3fc10c40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Avinash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7457b084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7457b084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+Avinash for img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3fc10c40f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3fc10c40f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LOp8cfW-EUC5USwxo5gHRe3yVY2BbX9L/view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Singing Phoneme Ergonomic LabeLer - Milestone 4</a:t>
            </a:r>
            <a:endParaRPr sz="4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Avinash Persaud, Nandith Narayan, Carlos Cepeda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 Phoneme Classification Network (Milestone 5)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learning libraries such as TensorFlow and Keras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Computational power is a </a:t>
            </a:r>
            <a:r>
              <a:rPr lang="en"/>
              <a:t>problem, but we have 2 solutions: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the models on a different thread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</a:t>
            </a:r>
            <a:r>
              <a:rPr lang="en"/>
              <a:t> loading bar for feedback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View (Milestone 5)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 a note to each syllable/assign syllables to notes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 music score related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 Signature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Offset and quantize notes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Notes should not be aligned to syllable start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Natural singing tends to start before the note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 Testing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</a:t>
            </a:r>
            <a:r>
              <a:rPr lang="en"/>
              <a:t> module added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 basic functionality (add, delete, get, insert, move, set)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Widget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Presents a graphical representation of the labels to the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we support multiple types of labels (phonemes, </a:t>
            </a:r>
            <a:r>
              <a:rPr lang="en"/>
              <a:t>syllables</a:t>
            </a:r>
            <a:r>
              <a:rPr lang="en"/>
              <a:t>, and custom labels), multiple timelines can be added to a project.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Demo</a:t>
            </a:r>
            <a:endParaRPr/>
          </a:p>
        </p:txBody>
      </p:sp>
      <p:pic>
        <p:nvPicPr>
          <p:cNvPr id="78" name="Google Shape;78;p16" title="Timeline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223" y="1353150"/>
            <a:ext cx="3643576" cy="301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updates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456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Zoom controls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Draggable waveform </a:t>
            </a:r>
            <a:r>
              <a:rPr lang="en"/>
              <a:t>window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Synchronized</a:t>
            </a:r>
            <a:r>
              <a:rPr lang="en"/>
              <a:t> cursors across widgets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Scroll bars appear when widgets get too large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202" y="1017725"/>
            <a:ext cx="4005100" cy="34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Separated core functionalities into widgets and sub-widgets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mouse input virtual functions to be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Took advantage of Qt’s Signals &amp; Slots to keep everything in sync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Reduced calling of update functions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</a:t>
            </a:r>
            <a:r>
              <a:rPr lang="en"/>
              <a:t>Data Structure</a:t>
            </a:r>
            <a:r>
              <a:rPr lang="en"/>
              <a:t> 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an abstract class to represent generic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concrete classes for every label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an interface between the data structure and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the timeline data structure with the UI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Milestone 5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the output file (HTS)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phoneme classification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note view UI element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050" y="2169725"/>
            <a:ext cx="5579050" cy="24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2727725" y="4568875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Screenshot of piano roll feature present in SynthesizerV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the Output File (Milestone 5)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includes: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Interweaving all the overlapping feature tracks such as: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Phonemes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Syllables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Formatting every label, and writing the data to a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better understanding of the HTS singing label format, we have </a:t>
            </a:r>
            <a:r>
              <a:rPr lang="en"/>
              <a:t>overcome</a:t>
            </a:r>
            <a:r>
              <a:rPr lang="en"/>
              <a:t> one of the technical challenges.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