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fc10c40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fc10c40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fc10c4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fc10c4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fc10c4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fc10c4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457b08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457b08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Nandith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457b08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457b08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Nandith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457b08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457b08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3fc10c4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3fc10c4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fc10c40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fc10c4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Avinash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457b08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457b08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+Avinash for img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3fc10c40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3fc10c40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Op8cfW-EUC5USwxo5gHRe3yVY2BbX9L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Singing Phoneme Ergonomic LabeLer - Milestone 4</a:t>
            </a:r>
            <a:endParaRPr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Avinash Persaud, Nandith Narayan, Carlos Cepeda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Phoneme Classification Network (Milestone 5)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learning libraries such as TensorFlow and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power is a </a:t>
            </a:r>
            <a:r>
              <a:rPr lang="en"/>
              <a:t>problem, but we have 2 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models on a different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loading bar that prevents user from doing anything until the network finishes running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View (Milestone 5)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note to each syllable/assign syllables to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music score related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Offset and quantize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Notes should not be aligned to syllable 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singing tends to start before the note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Testing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module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basic functionality (add, delete, get, insert, move, set)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Widget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a graphical representation of the labels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support multiple types of labels (phonemes, </a:t>
            </a:r>
            <a:r>
              <a:rPr lang="en"/>
              <a:t>syllables</a:t>
            </a:r>
            <a:r>
              <a:rPr lang="en"/>
              <a:t>, and custom labels), multiple timelines can be added to a project.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Demo</a:t>
            </a:r>
            <a:endParaRPr/>
          </a:p>
        </p:txBody>
      </p:sp>
      <p:pic>
        <p:nvPicPr>
          <p:cNvPr id="78" name="Google Shape;78;p16" title="Timelin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23" y="1353150"/>
            <a:ext cx="3643576" cy="30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updates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Draggable waveform </a:t>
            </a:r>
            <a:r>
              <a:rPr lang="en"/>
              <a:t>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Synchronized</a:t>
            </a:r>
            <a:r>
              <a:rPr lang="en"/>
              <a:t> cursors across widgets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Scroll bars appear when widgets get too large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202" y="1017725"/>
            <a:ext cx="4005100" cy="3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core functionalities into widgets and sub-widgets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mouse input virtual functions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advantage of Qt’s Signals &amp; Slots to keep everything in 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calling of update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r>
              <a:rPr lang="en"/>
              <a:t>Data Structure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abstract class to represent generic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concrete classes for every label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interface between the data structure and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the timeline data structure with the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Milestone 5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the output file (HTS)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phoneme classification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note view UI element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50" y="2169725"/>
            <a:ext cx="5579050" cy="2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727725" y="45688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Screenshot of piano roll feature present in SynthesizerV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the Output File (Milestone 5)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Interweaving all the overlapping music tracks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Formatting every label, and writing the data to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better understanding of the HTS singing label format, we have </a:t>
            </a:r>
            <a:r>
              <a:rPr lang="en"/>
              <a:t>overcome</a:t>
            </a:r>
            <a:r>
              <a:rPr lang="en"/>
              <a:t> one of the technical challenges.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