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g4g5GwXo33izfFI1HKhIOfsYCv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163" autoAdjust="0"/>
  </p:normalViewPr>
  <p:slideViewPr>
    <p:cSldViewPr snapToGrid="0">
      <p:cViewPr varScale="1">
        <p:scale>
          <a:sx n="96" d="100"/>
          <a:sy n="96" d="100"/>
        </p:scale>
        <p:origin x="1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i9pgrMlQZY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https://www.youtube.com/watch?v=89yWXXIOisk</a:t>
            </a: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2bb180c2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2bb180c2d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312bb180c2d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2bb180c2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2bb180c2d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312bb180c2d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Password: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c39c8d370acc423c864b6ab83bf0cc0d</a:t>
            </a:r>
            <a:endParaRPr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26324fa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26324fab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https://www.youtube.com/watch?v=Fi9pgrMlQZY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can start all our application on single server. for most of the web applications we do use tomcat, so it is easier to use jenkins with tomcat.</a:t>
            </a:r>
            <a:endParaRPr/>
          </a:p>
        </p:txBody>
      </p:sp>
      <p:sp>
        <p:nvSpPr>
          <p:cNvPr id="107" name="Google Shape;107;g3126324fab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2b1461a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2b1461ae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312b1461ae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2b1461ae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2b1461ae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312b1461ae8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2bb180c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2bb180c2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312bb180c2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2b1461ae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2b1461ae8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312b1461ae8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2bb180c2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12bb180c2d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312bb180c2d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Jenkins 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Skill enhancement Lab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>
                <a:solidFill>
                  <a:srgbClr val="FF0000"/>
                </a:solidFill>
              </a:rPr>
              <a:t>Jenkins installation and setup, explore the environment and Demonstrate continuous integration and development using Jenkins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2bb180c2d_0_14"/>
          <p:cNvSpPr txBox="1">
            <a:spLocks noGrp="1"/>
          </p:cNvSpPr>
          <p:nvPr>
            <p:ph type="title"/>
          </p:nvPr>
        </p:nvSpPr>
        <p:spPr>
          <a:xfrm>
            <a:off x="930350" y="0"/>
            <a:ext cx="10090800" cy="465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Script </a:t>
            </a:r>
            <a:endParaRPr/>
          </a:p>
        </p:txBody>
      </p:sp>
      <p:sp>
        <p:nvSpPr>
          <p:cNvPr id="154" name="Google Shape;154;g312bb180c2d_0_14"/>
          <p:cNvSpPr txBox="1">
            <a:spLocks noGrp="1"/>
          </p:cNvSpPr>
          <p:nvPr>
            <p:ph type="body" idx="1"/>
          </p:nvPr>
        </p:nvSpPr>
        <p:spPr>
          <a:xfrm>
            <a:off x="332275" y="571500"/>
            <a:ext cx="11021700" cy="628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pipeline{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agent any        —(not executing on any particular machine)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stages{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stage{(‘git clone’){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	steps{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		git ‘url’     —(this is same as git cloning)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		}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}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stage{(‘mvn build’){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			steps{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				sh ‘mvn clean package’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				}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}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stage{(‘docker image’){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	steps{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		sh  ‘docker build -t img .’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		}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}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stage{(‘deployment’){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	steps{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		sh  ‘docker run -d -p 9090:8080 img’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		}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}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}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2bb180c2d_0_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312bb180c2d_0_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go to gitHub-&gt; copy url of college registration form project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go to jenkin-create item-pipeline-name- description-pipeline-copy git clone stage code(if we dont know the syntax-&gt; go to pipeline syntax-select git:pipeline-&gt;give cloning url-&gt;branch name-master-&gt;public repository-&gt;generate script-&gt; copy it and paste it in stage code of jenkin-&gt;build now-&gt;jenkin console output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configure-pipeline-add next stage of maven-copy code-apply-save-build now-build failed( setup maven on linux or configure maven as a plugin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(manage jenkins-&gt;tools-&gt;maven installation-&gt;add maven-&gt;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add scriptbefore stages-as</a:t>
            </a:r>
            <a:endParaRPr/>
          </a:p>
          <a:p>
            <a:pPr marL="137160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tools{</a:t>
            </a:r>
            <a:endParaRPr/>
          </a:p>
          <a:p>
            <a:pPr marL="182880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maven ‘m3’</a:t>
            </a:r>
            <a:endParaRPr/>
          </a:p>
          <a:p>
            <a:pPr marL="22860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22860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build again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Jenkins </a:t>
            </a: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722489" y="1478844"/>
            <a:ext cx="10631311" cy="5271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is a java application, so platform independent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is used for continuous integration and continuous delivery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Step 1: Download Jenkin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Step 2: place the war file on any location on your system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Step 3: go to command prompt/terminal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-go to folder where jenkin.war file is placed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- java-jar jenkins.war  </a:t>
            </a:r>
            <a:r>
              <a:rPr lang="en-US" b="1"/>
              <a:t>OR </a:t>
            </a:r>
            <a:r>
              <a:rPr lang="en-US"/>
              <a:t>java -jar jenkins.war --enable-future-java --httpPort=8080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- copy the password from the info given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Step 4: go to browser- localhost:8080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-jenkin will get open and ask for password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- select plugins to download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- select the suggested plugins and install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Jenkins is been started create new user or continue as admin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In systems “Users” folder “.jenkin” folder will be generated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03" name="Google Shape;103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34965" y="247473"/>
            <a:ext cx="11107698" cy="636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26324fabe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Setup jenkins on tomcat</a:t>
            </a:r>
            <a:endParaRPr/>
          </a:p>
        </p:txBody>
      </p:sp>
      <p:sp>
        <p:nvSpPr>
          <p:cNvPr id="110" name="Google Shape;110;g3126324fabe_0_0"/>
          <p:cNvSpPr txBox="1">
            <a:spLocks noGrp="1"/>
          </p:cNvSpPr>
          <p:nvPr>
            <p:ph type="body" idx="1"/>
          </p:nvPr>
        </p:nvSpPr>
        <p:spPr>
          <a:xfrm>
            <a:off x="1103125" y="1448675"/>
            <a:ext cx="10250700" cy="5329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pre-requisite→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tomcat 5 or above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java 7 or above has to available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step 1: download tomcat 8- binary distribution-&gt; click on zip file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step 2: unzip it and place it on any location.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step 3: copy and paste jenkins.war file inside tomcat/webapps folder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step 4: go to command prompt</a:t>
            </a:r>
            <a:endParaRPr/>
          </a:p>
          <a:p>
            <a:pPr marL="457200" lvl="0" indent="-300037" algn="l" rtl="0">
              <a:spcBef>
                <a:spcPts val="100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go to tomcat/bin directory</a:t>
            </a:r>
            <a:endParaRPr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make all files executable: chmod +x *.sh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step 5: start tomcat( you have to be in bin folder)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./startup.sh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step 6: verify tomcat started- go to browser localhost:8080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localhost:8080/jenkins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login with admin username and password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jenkins is not running as standalone but working with tomcat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2b1461ae8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if we want to start jenkins standalone also then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-go to command prompt, go to the path where jenkins is placed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- by default jenkins standalone starts on port 8080 but right now our		 tomcat/ jenkins is working on 8080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- so give command java -jar jenkins.war –httpPort=9090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- this will start jenkins standalone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- go to browser and check localhost:9090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#create a testjob on standalone port 9090.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#create a testjob2 on tomcat which is there on port 8080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#go to command prompt and start the standalone jenkins again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#shutdown tomcat by command ./shutdown.sh and start again by ./startup.sh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# go to browser and refresh both the pages of standalone and tomcat jenkins pages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# we can see both the jenkins with both the jobs created.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2b1461ae8_0_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CI/CD Pipeline</a:t>
            </a:r>
            <a:endParaRPr/>
          </a:p>
        </p:txBody>
      </p:sp>
      <p:sp>
        <p:nvSpPr>
          <p:cNvPr id="124" name="Google Shape;124;g312b1461ae8_0_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/>
              <a:t>devOps</a:t>
            </a:r>
            <a:r>
              <a:rPr lang="en-US" dirty="0"/>
              <a:t> is a software development approach involving continuous development, testing, integration, deployment and monitoring throughout the development lifecycle.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create multiple jobs for multiple stages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/>
              <a:t>samplebuildJob</a:t>
            </a:r>
            <a:r>
              <a:rPr lang="en-US" dirty="0"/>
              <a:t>-freestyle project(GUI will be available)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/>
              <a:t>sampledeployJob</a:t>
            </a:r>
            <a:r>
              <a:rPr lang="en-US" dirty="0"/>
              <a:t>-pipeline(script will be available)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/>
              <a:t>sampleTestJob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/>
              <a:t>sampleReleaseJob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2bb180c2d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CI and CD?</a:t>
            </a:r>
            <a:endParaRPr/>
          </a:p>
        </p:txBody>
      </p:sp>
      <p:sp>
        <p:nvSpPr>
          <p:cNvPr id="131" name="Google Shape;131;g312bb180c2d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2" name="Google Shape;132;g312bb180c2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2295525"/>
            <a:ext cx="788670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2b1461ae8_0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312b1461ae8_0_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create new item-&gt;select pipeline-&gt;give name-&gt; select hello world script(if code starting with pipeline keyword then it is scripted pipeline/declarative pipeline and if it starts with node then it is groovy scripting)-&gt; apply-&gt;save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build now(execute)-&gt;open build number-check status as success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#jenkin backup we can take by using thin backup plugin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2bb180c2d_0_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 stage project on jenkins</a:t>
            </a:r>
            <a:endParaRPr/>
          </a:p>
        </p:txBody>
      </p:sp>
      <p:sp>
        <p:nvSpPr>
          <p:cNvPr id="146" name="Google Shape;146;g312bb180c2d_0_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7" name="Google Shape;147;g312bb180c2d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288" y="2062875"/>
            <a:ext cx="6791325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914</Words>
  <Application>Microsoft Office PowerPoint</Application>
  <PresentationFormat>Widescreen</PresentationFormat>
  <Paragraphs>112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Jenkins </vt:lpstr>
      <vt:lpstr>Jenkins </vt:lpstr>
      <vt:lpstr>PowerPoint Presentation</vt:lpstr>
      <vt:lpstr>Setup jenkins on tomcat</vt:lpstr>
      <vt:lpstr>PowerPoint Presentation</vt:lpstr>
      <vt:lpstr>CI/CD Pipeline</vt:lpstr>
      <vt:lpstr>what is CI and CD?</vt:lpstr>
      <vt:lpstr>PowerPoint Presentation</vt:lpstr>
      <vt:lpstr>4 stage project on jenkins</vt:lpstr>
      <vt:lpstr>Script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nanditha prabu</cp:lastModifiedBy>
  <cp:revision>1</cp:revision>
  <dcterms:created xsi:type="dcterms:W3CDTF">2024-10-15T10:38:25Z</dcterms:created>
  <dcterms:modified xsi:type="dcterms:W3CDTF">2024-11-08T17:37:00Z</dcterms:modified>
</cp:coreProperties>
</file>