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77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08EC0-00C1-4754-9447-ABD74F3BF1F7}" v="4" dt="2024-08-31T15:10:09.5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88" d="100"/>
          <a:sy n="88" d="100"/>
        </p:scale>
        <p:origin x="9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itha V" userId="722d5340b1e93632" providerId="LiveId" clId="{CB708EC0-00C1-4754-9447-ABD74F3BF1F7}"/>
    <pc:docChg chg="custSel modSld sldOrd">
      <pc:chgData name="nanditha V" userId="722d5340b1e93632" providerId="LiveId" clId="{CB708EC0-00C1-4754-9447-ABD74F3BF1F7}" dt="2024-08-31T15:55:25.916" v="204" actId="14100"/>
      <pc:docMkLst>
        <pc:docMk/>
      </pc:docMkLst>
      <pc:sldChg chg="modSp mod ord">
        <pc:chgData name="nanditha V" userId="722d5340b1e93632" providerId="LiveId" clId="{CB708EC0-00C1-4754-9447-ABD74F3BF1F7}" dt="2024-08-31T15:55:25.916" v="204" actId="14100"/>
        <pc:sldMkLst>
          <pc:docMk/>
          <pc:sldMk cId="0" sldId="256"/>
        </pc:sldMkLst>
        <pc:spChg chg="mod">
          <ac:chgData name="nanditha V" userId="722d5340b1e93632" providerId="LiveId" clId="{CB708EC0-00C1-4754-9447-ABD74F3BF1F7}" dt="2024-08-31T15:12:54.450" v="150" actId="207"/>
          <ac:spMkLst>
            <pc:docMk/>
            <pc:sldMk cId="0" sldId="256"/>
            <ac:spMk id="7" creationId="{00000000-0000-0000-0000-000000000000}"/>
          </ac:spMkLst>
        </pc:spChg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56"/>
            <ac:spMk id="11" creationId="{00000000-0000-0000-0000-000000000000}"/>
          </ac:spMkLst>
        </pc:spChg>
        <pc:spChg chg="mod">
          <ac:chgData name="nanditha V" userId="722d5340b1e93632" providerId="LiveId" clId="{CB708EC0-00C1-4754-9447-ABD74F3BF1F7}" dt="2024-08-31T15:55:25.916" v="204" actId="14100"/>
          <ac:spMkLst>
            <pc:docMk/>
            <pc:sldMk cId="0" sldId="256"/>
            <ac:spMk id="14" creationId="{D55ADE35-C35B-07C1-F5AA-C33B3DDB802E}"/>
          </ac:spMkLst>
        </pc:spChg>
      </pc:sldChg>
      <pc:sldChg chg="modSp">
        <pc:chgData name="nanditha V" userId="722d5340b1e93632" providerId="LiveId" clId="{CB708EC0-00C1-4754-9447-ABD74F3BF1F7}" dt="2024-08-31T15:10:09.561" v="19"/>
        <pc:sldMkLst>
          <pc:docMk/>
          <pc:sldMk cId="0" sldId="259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59"/>
            <ac:spMk id="10" creationId="{00000000-0000-0000-0000-000000000000}"/>
          </ac:spMkLst>
        </pc:spChg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nanditha V" userId="722d5340b1e93632" providerId="LiveId" clId="{CB708EC0-00C1-4754-9447-ABD74F3BF1F7}" dt="2024-08-31T15:16:43.595" v="171" actId="207"/>
        <pc:sldMkLst>
          <pc:docMk/>
          <pc:sldMk cId="0" sldId="260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60"/>
            <ac:spMk id="10" creationId="{00000000-0000-0000-0000-000000000000}"/>
          </ac:spMkLst>
        </pc:spChg>
        <pc:spChg chg="mod">
          <ac:chgData name="nanditha V" userId="722d5340b1e93632" providerId="LiveId" clId="{CB708EC0-00C1-4754-9447-ABD74F3BF1F7}" dt="2024-08-31T15:16:43.595" v="171" actId="207"/>
          <ac:spMkLst>
            <pc:docMk/>
            <pc:sldMk cId="0" sldId="260"/>
            <ac:spMk id="11" creationId="{F050B57B-77CA-84FA-9910-3F41C17BBB48}"/>
          </ac:spMkLst>
        </pc:spChg>
      </pc:sldChg>
      <pc:sldChg chg="modSp mod">
        <pc:chgData name="nanditha V" userId="722d5340b1e93632" providerId="LiveId" clId="{CB708EC0-00C1-4754-9447-ABD74F3BF1F7}" dt="2024-08-31T15:10:09.561" v="19"/>
        <pc:sldMkLst>
          <pc:docMk/>
          <pc:sldMk cId="0" sldId="261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61"/>
            <ac:spMk id="5" creationId="{00000000-0000-0000-0000-000000000000}"/>
          </ac:spMkLst>
        </pc:spChg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nanditha V" userId="722d5340b1e93632" providerId="LiveId" clId="{CB708EC0-00C1-4754-9447-ABD74F3BF1F7}" dt="2024-08-31T15:17:09.054" v="172" actId="207"/>
        <pc:sldMkLst>
          <pc:docMk/>
          <pc:sldMk cId="0" sldId="262"/>
        </pc:sldMkLst>
        <pc:spChg chg="mod">
          <ac:chgData name="nanditha V" userId="722d5340b1e93632" providerId="LiveId" clId="{CB708EC0-00C1-4754-9447-ABD74F3BF1F7}" dt="2024-08-31T15:17:09.054" v="172" actId="207"/>
          <ac:spMkLst>
            <pc:docMk/>
            <pc:sldMk cId="0" sldId="262"/>
            <ac:spMk id="10" creationId="{00000000-0000-0000-0000-000000000000}"/>
          </ac:spMkLst>
        </pc:spChg>
      </pc:sldChg>
      <pc:sldChg chg="modSp mod">
        <pc:chgData name="nanditha V" userId="722d5340b1e93632" providerId="LiveId" clId="{CB708EC0-00C1-4754-9447-ABD74F3BF1F7}" dt="2024-08-31T15:18:08.064" v="179" actId="1076"/>
        <pc:sldMkLst>
          <pc:docMk/>
          <pc:sldMk cId="0" sldId="263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63"/>
            <ac:spMk id="7" creationId="{00000000-0000-0000-0000-000000000000}"/>
          </ac:spMkLst>
        </pc:spChg>
        <pc:spChg chg="mod">
          <ac:chgData name="nanditha V" userId="722d5340b1e93632" providerId="LiveId" clId="{CB708EC0-00C1-4754-9447-ABD74F3BF1F7}" dt="2024-08-31T15:17:41.876" v="175" actId="14100"/>
          <ac:spMkLst>
            <pc:docMk/>
            <pc:sldMk cId="0" sldId="263"/>
            <ac:spMk id="10" creationId="{00000000-0000-0000-0000-000000000000}"/>
          </ac:spMkLst>
        </pc:spChg>
        <pc:picChg chg="mod">
          <ac:chgData name="nanditha V" userId="722d5340b1e93632" providerId="LiveId" clId="{CB708EC0-00C1-4754-9447-ABD74F3BF1F7}" dt="2024-08-31T15:18:08.064" v="179" actId="1076"/>
          <ac:picMkLst>
            <pc:docMk/>
            <pc:sldMk cId="0" sldId="263"/>
            <ac:picMk id="6" creationId="{00000000-0000-0000-0000-000000000000}"/>
          </ac:picMkLst>
        </pc:picChg>
      </pc:sldChg>
      <pc:sldChg chg="modSp mod">
        <pc:chgData name="nanditha V" userId="722d5340b1e93632" providerId="LiveId" clId="{CB708EC0-00C1-4754-9447-ABD74F3BF1F7}" dt="2024-08-31T15:52:07.758" v="180" actId="14100"/>
        <pc:sldMkLst>
          <pc:docMk/>
          <pc:sldMk cId="0" sldId="264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0" sldId="264"/>
            <ac:spMk id="2" creationId="{00000000-0000-0000-0000-000000000000}"/>
          </ac:spMkLst>
        </pc:spChg>
        <pc:spChg chg="mod">
          <ac:chgData name="nanditha V" userId="722d5340b1e93632" providerId="LiveId" clId="{CB708EC0-00C1-4754-9447-ABD74F3BF1F7}" dt="2024-08-31T15:52:07.758" v="180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nanditha V" userId="722d5340b1e93632" providerId="LiveId" clId="{CB708EC0-00C1-4754-9447-ABD74F3BF1F7}" dt="2024-08-31T15:54:35.420" v="197" actId="14100"/>
        <pc:sldMkLst>
          <pc:docMk/>
          <pc:sldMk cId="2986442291" sldId="268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2986442291" sldId="268"/>
            <ac:spMk id="3" creationId="{00000000-0000-0000-0000-000000000000}"/>
          </ac:spMkLst>
        </pc:spChg>
        <pc:spChg chg="mod">
          <ac:chgData name="nanditha V" userId="722d5340b1e93632" providerId="LiveId" clId="{CB708EC0-00C1-4754-9447-ABD74F3BF1F7}" dt="2024-08-31T15:54:35.420" v="197" actId="14100"/>
          <ac:spMkLst>
            <pc:docMk/>
            <pc:sldMk cId="2986442291" sldId="268"/>
            <ac:spMk id="4" creationId="{00000000-0000-0000-0000-000000000000}"/>
          </ac:spMkLst>
        </pc:spChg>
      </pc:sldChg>
      <pc:sldChg chg="modSp mod">
        <pc:chgData name="nanditha V" userId="722d5340b1e93632" providerId="LiveId" clId="{CB708EC0-00C1-4754-9447-ABD74F3BF1F7}" dt="2024-08-31T15:17:24.269" v="173" actId="14100"/>
        <pc:sldMkLst>
          <pc:docMk/>
          <pc:sldMk cId="2720660618" sldId="269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2720660618" sldId="269"/>
            <ac:spMk id="2" creationId="{6E06195E-16D6-79D8-7A9F-F8EB1FE9E212}"/>
          </ac:spMkLst>
        </pc:spChg>
        <pc:spChg chg="mod">
          <ac:chgData name="nanditha V" userId="722d5340b1e93632" providerId="LiveId" clId="{CB708EC0-00C1-4754-9447-ABD74F3BF1F7}" dt="2024-08-31T15:17:24.269" v="173" actId="14100"/>
          <ac:spMkLst>
            <pc:docMk/>
            <pc:sldMk cId="2720660618" sldId="269"/>
            <ac:spMk id="3" creationId="{00000000-0000-0000-0000-000000000000}"/>
          </ac:spMkLst>
        </pc:spChg>
      </pc:sldChg>
      <pc:sldChg chg="modSp mod">
        <pc:chgData name="nanditha V" userId="722d5340b1e93632" providerId="LiveId" clId="{CB708EC0-00C1-4754-9447-ABD74F3BF1F7}" dt="2024-08-31T15:13:24.114" v="151" actId="207"/>
        <pc:sldMkLst>
          <pc:docMk/>
          <pc:sldMk cId="2727082124" sldId="270"/>
        </pc:sldMkLst>
        <pc:spChg chg="mod">
          <ac:chgData name="nanditha V" userId="722d5340b1e93632" providerId="LiveId" clId="{CB708EC0-00C1-4754-9447-ABD74F3BF1F7}" dt="2024-08-31T15:13:24.114" v="151" actId="207"/>
          <ac:spMkLst>
            <pc:docMk/>
            <pc:sldMk cId="2727082124" sldId="270"/>
            <ac:spMk id="2" creationId="{00000000-0000-0000-0000-000000000000}"/>
          </ac:spMkLst>
        </pc:spChg>
        <pc:spChg chg="mod">
          <ac:chgData name="nanditha V" userId="722d5340b1e93632" providerId="LiveId" clId="{CB708EC0-00C1-4754-9447-ABD74F3BF1F7}" dt="2024-08-31T15:10:09.561" v="19"/>
          <ac:spMkLst>
            <pc:docMk/>
            <pc:sldMk cId="2727082124" sldId="270"/>
            <ac:spMk id="3" creationId="{00000000-0000-0000-0000-000000000000}"/>
          </ac:spMkLst>
        </pc:spChg>
      </pc:sldChg>
      <pc:sldChg chg="modSp mod">
        <pc:chgData name="nanditha V" userId="722d5340b1e93632" providerId="LiveId" clId="{CB708EC0-00C1-4754-9447-ABD74F3BF1F7}" dt="2024-08-31T15:14:00.182" v="155" actId="14100"/>
        <pc:sldMkLst>
          <pc:docMk/>
          <pc:sldMk cId="2419313723" sldId="271"/>
        </pc:sldMkLst>
        <pc:spChg chg="mod">
          <ac:chgData name="nanditha V" userId="722d5340b1e93632" providerId="LiveId" clId="{CB708EC0-00C1-4754-9447-ABD74F3BF1F7}" dt="2024-08-31T15:10:09.561" v="19"/>
          <ac:spMkLst>
            <pc:docMk/>
            <pc:sldMk cId="2419313723" sldId="271"/>
            <ac:spMk id="2" creationId="{00000000-0000-0000-0000-000000000000}"/>
          </ac:spMkLst>
        </pc:spChg>
        <pc:spChg chg="mod">
          <ac:chgData name="nanditha V" userId="722d5340b1e93632" providerId="LiveId" clId="{CB708EC0-00C1-4754-9447-ABD74F3BF1F7}" dt="2024-08-31T15:14:00.182" v="155" actId="14100"/>
          <ac:spMkLst>
            <pc:docMk/>
            <pc:sldMk cId="2419313723" sldId="271"/>
            <ac:spMk id="3" creationId="{00000000-0000-0000-0000-000000000000}"/>
          </ac:spMkLst>
        </pc:spChg>
      </pc:sldChg>
      <pc:sldChg chg="addSp delSp modSp mod">
        <pc:chgData name="nanditha V" userId="722d5340b1e93632" providerId="LiveId" clId="{CB708EC0-00C1-4754-9447-ABD74F3BF1F7}" dt="2024-08-31T15:53:41.290" v="191" actId="14100"/>
        <pc:sldMkLst>
          <pc:docMk/>
          <pc:sldMk cId="30251547" sldId="272"/>
        </pc:sldMkLst>
        <pc:spChg chg="mod">
          <ac:chgData name="nanditha V" userId="722d5340b1e93632" providerId="LiveId" clId="{CB708EC0-00C1-4754-9447-ABD74F3BF1F7}" dt="2024-08-31T15:53:30.472" v="189" actId="207"/>
          <ac:spMkLst>
            <pc:docMk/>
            <pc:sldMk cId="30251547" sldId="272"/>
            <ac:spMk id="2" creationId="{FD446B6F-061C-DC30-9886-258CA9664514}"/>
          </ac:spMkLst>
        </pc:spChg>
        <pc:spChg chg="add del mod">
          <ac:chgData name="nanditha V" userId="722d5340b1e93632" providerId="LiveId" clId="{CB708EC0-00C1-4754-9447-ABD74F3BF1F7}" dt="2024-08-31T15:52:53.728" v="185" actId="478"/>
          <ac:spMkLst>
            <pc:docMk/>
            <pc:sldMk cId="30251547" sldId="272"/>
            <ac:spMk id="6" creationId="{0803C3AE-1AC9-F1D9-54D6-10F0A5F0EA73}"/>
          </ac:spMkLst>
        </pc:spChg>
        <pc:graphicFrameChg chg="mod">
          <ac:chgData name="nanditha V" userId="722d5340b1e93632" providerId="LiveId" clId="{CB708EC0-00C1-4754-9447-ABD74F3BF1F7}" dt="2024-08-31T15:53:41.290" v="191" actId="14100"/>
          <ac:graphicFrameMkLst>
            <pc:docMk/>
            <pc:sldMk cId="30251547" sldId="272"/>
            <ac:graphicFrameMk id="3" creationId="{6EE261D2-18BB-87B3-4DE0-04DEBCEF0946}"/>
          </ac:graphicFrameMkLst>
        </pc:graphicFrameChg>
        <pc:graphicFrameChg chg="del mod">
          <ac:chgData name="nanditha V" userId="722d5340b1e93632" providerId="LiveId" clId="{CB708EC0-00C1-4754-9447-ABD74F3BF1F7}" dt="2024-08-31T15:52:29.707" v="182" actId="478"/>
          <ac:graphicFrameMkLst>
            <pc:docMk/>
            <pc:sldMk cId="30251547" sldId="272"/>
            <ac:graphicFrameMk id="4" creationId="{C1FCFC75-D9A0-9971-98BF-B16E1334C7F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[Book1]Pivot Table!PivotTable1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Performence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D-4279-ADE4-A6CADEC66875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D-4279-ADE4-A6CADEC66875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6D-4279-ADE4-A6CADEC66875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6D-4279-ADE4-A6CADEC66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5800415"/>
        <c:axId val="1735807135"/>
      </c:barChart>
      <c:catAx>
        <c:axId val="173580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807135"/>
        <c:crosses val="autoZero"/>
        <c:auto val="1"/>
        <c:lblAlgn val="ctr"/>
        <c:lblOffset val="100"/>
        <c:noMultiLvlLbl val="0"/>
      </c:catAx>
      <c:valAx>
        <c:axId val="173580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80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114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2362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03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8183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5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510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6127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22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055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58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5729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9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1345084"/>
            <a:ext cx="12290599" cy="18553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F0502020204030204" pitchFamily="2" charset="0"/>
              </a:rPr>
            </a:br>
            <a:br>
              <a:rPr lang="en-US" spc="15" dirty="0">
                <a:solidFill>
                  <a:srgbClr val="00B0F0"/>
                </a:solidFill>
              </a:rPr>
            </a:br>
            <a:endParaRPr spc="15" dirty="0">
              <a:solidFill>
                <a:srgbClr val="00B0F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22098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NANDITHA.V</a:t>
            </a:r>
          </a:p>
          <a:p>
            <a:r>
              <a:rPr lang="en-US" sz="2400" dirty="0"/>
              <a:t>REGISTER NO		:312216420									 	</a:t>
            </a:r>
          </a:p>
          <a:p>
            <a:r>
              <a:rPr lang="en-US" sz="2400" dirty="0"/>
              <a:t>DEPARTMENT		:B.COM (COMPUTER APPLICATIONS)</a:t>
            </a:r>
          </a:p>
          <a:p>
            <a:r>
              <a:rPr lang="en-US" sz="2400" dirty="0"/>
              <a:t>COLLEGE			:SHRI SHANKARLAL SUNDARBAI SHASUN                                                </a:t>
            </a:r>
          </a:p>
          <a:p>
            <a:r>
              <a:rPr lang="en-US" sz="2400" dirty="0"/>
              <a:t>                                      JAIN COLLEGE FOR WOMEN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752600"/>
            <a:ext cx="5670796" cy="364913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The modelling in this employee performance analysis project includes the following:</a:t>
            </a:r>
            <a:endParaRPr lang="en-IN" b="1" i="1" dirty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C000"/>
                </a:solidFill>
              </a:rPr>
              <a:t>*Data collection</a:t>
            </a: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C000"/>
                </a:solidFill>
              </a:rPr>
              <a:t>*Data cleaning</a:t>
            </a: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C000"/>
                </a:solidFill>
              </a:rPr>
              <a:t>*Techniques</a:t>
            </a: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C000"/>
                </a:solidFill>
              </a:rPr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6B6F-061C-DC30-9886-258CA966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609600"/>
            <a:ext cx="3856892" cy="56388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E261D2-18BB-87B3-4DE0-04DEBCEF09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174634"/>
              </p:ext>
            </p:extLst>
          </p:nvPr>
        </p:nvGraphicFramePr>
        <p:xfrm>
          <a:off x="4953000" y="1143000"/>
          <a:ext cx="6400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05400" y="228600"/>
            <a:ext cx="6324600" cy="632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PROJECT TITLE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24000"/>
            <a:ext cx="4495800" cy="40386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lang="en-US" sz="4250" b="1" dirty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1336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The end users in employee performance analysis include: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1. Human Resource management professionals.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2. Data Analysts.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3. Department supervisors.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 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U</a:t>
            </a:r>
            <a:r>
              <a:rPr sz="3600" b="1" dirty="0">
                <a:solidFill>
                  <a:srgbClr val="FF0000"/>
                </a:solidFill>
              </a:rPr>
              <a:t>R</a:t>
            </a:r>
            <a:r>
              <a:rPr sz="3600" b="1" spc="5" dirty="0">
                <a:solidFill>
                  <a:srgbClr val="FF0000"/>
                </a:solidFill>
              </a:rPr>
              <a:t> </a:t>
            </a:r>
            <a:r>
              <a:rPr sz="3600" b="1" spc="25" dirty="0">
                <a:solidFill>
                  <a:srgbClr val="FF0000"/>
                </a:solidFill>
              </a:rPr>
              <a:t>S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LU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dirty="0">
                <a:solidFill>
                  <a:srgbClr val="FF0000"/>
                </a:solidFill>
              </a:rPr>
              <a:t>N</a:t>
            </a:r>
            <a:r>
              <a:rPr sz="3600" b="1" spc="-345" dirty="0">
                <a:solidFill>
                  <a:srgbClr val="FF0000"/>
                </a:solidFill>
              </a:rPr>
              <a:t> </a:t>
            </a:r>
            <a:r>
              <a:rPr sz="3600" b="1" spc="-35" dirty="0">
                <a:solidFill>
                  <a:srgbClr val="FF0000"/>
                </a:solidFill>
              </a:rPr>
              <a:t>A</a:t>
            </a:r>
            <a:r>
              <a:rPr sz="3600" b="1" spc="-5" dirty="0">
                <a:solidFill>
                  <a:srgbClr val="FF0000"/>
                </a:solidFill>
              </a:rPr>
              <a:t>N</a:t>
            </a:r>
            <a:r>
              <a:rPr sz="3600" b="1" dirty="0">
                <a:solidFill>
                  <a:srgbClr val="FF0000"/>
                </a:solidFill>
              </a:rPr>
              <a:t>D</a:t>
            </a:r>
            <a:r>
              <a:rPr sz="3600" b="1" spc="35" dirty="0">
                <a:solidFill>
                  <a:srgbClr val="FF0000"/>
                </a:solidFill>
              </a:rPr>
              <a:t> 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dirty="0">
                <a:solidFill>
                  <a:srgbClr val="FF0000"/>
                </a:solidFill>
              </a:rPr>
              <a:t>S</a:t>
            </a:r>
            <a:r>
              <a:rPr sz="3600" b="1" spc="60" dirty="0">
                <a:solidFill>
                  <a:srgbClr val="FF0000"/>
                </a:solidFill>
              </a:rPr>
              <a:t> </a:t>
            </a:r>
            <a:r>
              <a:rPr sz="3600" b="1" spc="-295" dirty="0">
                <a:solidFill>
                  <a:srgbClr val="FF0000"/>
                </a:solidFill>
              </a:rPr>
              <a:t>V</a:t>
            </a:r>
            <a:r>
              <a:rPr sz="3600" b="1" spc="-35" dirty="0">
                <a:solidFill>
                  <a:srgbClr val="FF0000"/>
                </a:solidFill>
              </a:rPr>
              <a:t>A</a:t>
            </a:r>
            <a:r>
              <a:rPr sz="3600" b="1" spc="25" dirty="0">
                <a:solidFill>
                  <a:srgbClr val="FF0000"/>
                </a:solidFill>
              </a:rPr>
              <a:t>LU</a:t>
            </a:r>
            <a:r>
              <a:rPr sz="3600" b="1" dirty="0">
                <a:solidFill>
                  <a:srgbClr val="FF0000"/>
                </a:solidFill>
              </a:rPr>
              <a:t>E</a:t>
            </a:r>
            <a:r>
              <a:rPr sz="3600" b="1" spc="-65" dirty="0">
                <a:solidFill>
                  <a:srgbClr val="FF0000"/>
                </a:solidFill>
              </a:rPr>
              <a:t> </a:t>
            </a:r>
            <a:r>
              <a:rPr sz="3600" b="1" spc="-15" dirty="0">
                <a:solidFill>
                  <a:srgbClr val="FF0000"/>
                </a:solidFill>
              </a:rPr>
              <a:t>P</a:t>
            </a:r>
            <a:r>
              <a:rPr sz="3600" b="1" spc="-30" dirty="0">
                <a:solidFill>
                  <a:srgbClr val="FF0000"/>
                </a:solidFill>
              </a:rPr>
              <a:t>R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-15" dirty="0">
                <a:solidFill>
                  <a:srgbClr val="FF0000"/>
                </a:solidFill>
              </a:rPr>
              <a:t>P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S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>
                <a:solidFill>
                  <a:schemeClr val="bg1"/>
                </a:solidFill>
              </a:rPr>
              <a:t>Filtering- purpose to fill the missing values.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524001"/>
            <a:ext cx="3787602" cy="451736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/>
              <a:t>Employee data set- </a:t>
            </a:r>
            <a:r>
              <a:rPr lang="en-US" sz="1900" b="1" dirty="0" err="1"/>
              <a:t>Kaggle</a:t>
            </a:r>
            <a:endParaRPr lang="en-IN" sz="1900" b="1" dirty="0"/>
          </a:p>
          <a:p>
            <a:r>
              <a:rPr lang="en-IN" sz="1900" b="1" dirty="0"/>
              <a:t>There are </a:t>
            </a:r>
            <a:r>
              <a:rPr lang="en-US" sz="1900" b="1" dirty="0"/>
              <a:t>26 features</a:t>
            </a:r>
            <a:endParaRPr lang="en-IN" sz="1900" b="1" dirty="0"/>
          </a:p>
          <a:p>
            <a:r>
              <a:rPr lang="en-IN" sz="1900" b="1" dirty="0"/>
              <a:t>The important ten features are,</a:t>
            </a:r>
          </a:p>
          <a:p>
            <a:pPr lvl="1"/>
            <a:r>
              <a:rPr lang="en-IN" sz="1900" b="1" dirty="0"/>
              <a:t>Employment ID</a:t>
            </a:r>
          </a:p>
          <a:p>
            <a:pPr lvl="1"/>
            <a:r>
              <a:rPr lang="en-IN" sz="1900" b="1" dirty="0"/>
              <a:t>First name</a:t>
            </a:r>
          </a:p>
          <a:p>
            <a:pPr lvl="1"/>
            <a:r>
              <a:rPr lang="en-IN" sz="1900" b="1" dirty="0"/>
              <a:t>Last name</a:t>
            </a:r>
          </a:p>
          <a:p>
            <a:pPr lvl="1"/>
            <a:r>
              <a:rPr lang="en-IN" sz="1900" b="1" dirty="0"/>
              <a:t>Gender</a:t>
            </a:r>
          </a:p>
          <a:p>
            <a:pPr lvl="1"/>
            <a:r>
              <a:rPr lang="en-IN" sz="1900" b="1" dirty="0"/>
              <a:t>Employee status</a:t>
            </a:r>
          </a:p>
          <a:p>
            <a:pPr lvl="1"/>
            <a:r>
              <a:rPr lang="en-IN" sz="1900" b="1" dirty="0"/>
              <a:t>Employee type</a:t>
            </a:r>
          </a:p>
          <a:p>
            <a:pPr lvl="1"/>
            <a:r>
              <a:rPr lang="en-IN" sz="1900" b="1" dirty="0"/>
              <a:t>Employee classification</a:t>
            </a:r>
          </a:p>
          <a:p>
            <a:pPr lvl="1"/>
            <a:r>
              <a:rPr lang="en-IN" sz="1900" b="1" dirty="0"/>
              <a:t>Performance score</a:t>
            </a:r>
          </a:p>
          <a:p>
            <a:pPr lvl="1"/>
            <a:r>
              <a:rPr lang="en-IN" sz="1900" b="1" dirty="0"/>
              <a:t>Current employee ratings</a:t>
            </a:r>
          </a:p>
          <a:p>
            <a:pPr lvl="1"/>
            <a:r>
              <a:rPr lang="en-IN" sz="1900" b="1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764" y="4864565"/>
            <a:ext cx="2466975" cy="266113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10200" y="609601"/>
            <a:ext cx="4343400" cy="54317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419</TotalTime>
  <Words>362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Roboto</vt:lpstr>
      <vt:lpstr>Rockwell</vt:lpstr>
      <vt:lpstr>Times New Roman</vt:lpstr>
      <vt:lpstr>Trebuchet MS</vt:lpstr>
      <vt:lpstr>Wingdings</vt:lpstr>
      <vt:lpstr>Atlas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nanditha V</cp:lastModifiedBy>
  <cp:revision>45</cp:revision>
  <dcterms:created xsi:type="dcterms:W3CDTF">2024-03-29T15:07:22Z</dcterms:created>
  <dcterms:modified xsi:type="dcterms:W3CDTF">2024-08-31T15:55:26Z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