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319" r:id="rId5"/>
    <p:sldId id="263" r:id="rId6"/>
    <p:sldId id="267" r:id="rId7"/>
    <p:sldId id="32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ditha sirigiri" initials="Ns" lastIdx="31" clrIdx="0">
    <p:extLst>
      <p:ext uri="{19B8F6BF-5375-455C-9EA6-DF929625EA0E}">
        <p15:presenceInfo xmlns:p15="http://schemas.microsoft.com/office/powerpoint/2012/main" userId="24c24dcc80c65ff7" providerId="Windows Live"/>
      </p:ext>
    </p:extLst>
  </p:cmAuthor>
  <p:cmAuthor id="2" name="Nanditha sirigiri" initials="Ns [2]" lastIdx="11" clrIdx="1">
    <p:extLst>
      <p:ext uri="{19B8F6BF-5375-455C-9EA6-DF929625EA0E}">
        <p15:presenceInfo xmlns:p15="http://schemas.microsoft.com/office/powerpoint/2012/main" userId="Nanditha sirigi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F09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0146" autoAdjust="0"/>
  </p:normalViewPr>
  <p:slideViewPr>
    <p:cSldViewPr snapToGrid="0">
      <p:cViewPr varScale="1">
        <p:scale>
          <a:sx n="70" d="100"/>
          <a:sy n="70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4F97-D2BD-4565-BFC3-AC61A1F6A5E8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65F20-5B65-4EC3-AA84-7D3A891AD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8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8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4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7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8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4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7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6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9D35-B766-4EDB-9CF2-E8ADA01F87E1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78EE-200E-4CF5-86A2-6D1CE25F8A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31" y="1014016"/>
            <a:ext cx="9144000" cy="984739"/>
          </a:xfrm>
        </p:spPr>
        <p:txBody>
          <a:bodyPr>
            <a:normAutofit/>
          </a:bodyPr>
          <a:lstStyle/>
          <a:p>
            <a:r>
              <a:rPr lang="en-US" sz="5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</a:t>
            </a:r>
            <a:r>
              <a:rPr lang="en-US" sz="5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82" y="1593908"/>
            <a:ext cx="8975187" cy="378421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Nanditha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Sirigiri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AF2-3785-4EBD-AF74-2E192D818CBC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667" t="3477" r="14667" b="14887"/>
          <a:stretch/>
        </p:blipFill>
        <p:spPr>
          <a:xfrm>
            <a:off x="3720268" y="3388341"/>
            <a:ext cx="1854213" cy="15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983673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34" y="1199660"/>
            <a:ext cx="8758132" cy="4940708"/>
          </a:xfrm>
        </p:spPr>
        <p:txBody>
          <a:bodyPr>
            <a:noAutofit/>
          </a:bodyPr>
          <a:lstStyle/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leading BPO company is assessing the employee attrition rate which is critical to the health and success of the organization. </a:t>
            </a:r>
          </a:p>
          <a:p>
            <a:pPr marL="0" indent="0" algn="just">
              <a:buNone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problem: </a:t>
            </a:r>
          </a:p>
          <a:p>
            <a:pPr marL="231775" indent="0" algn="just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attrition rate of the BPO company.                 The maintained dataset for the attrition analysis containing the records of Retain_Indicator, Sex_Indicator, Relocation_Indicator, Marital Status and Employee ID.</a:t>
            </a:r>
          </a:p>
          <a:p>
            <a:pPr marL="231775" indent="0" algn="just">
              <a:buNone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Solution: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Logistic Regression algorithm is built to analyze the employee attrition rate which can enable the company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employ a more targeted approach towards their employee retention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strategies.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AF2-3785-4EBD-AF74-2E192D818CB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83677"/>
            <a:ext cx="914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947725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341414"/>
            <a:ext cx="8898340" cy="5014938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: Frequency of churn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Initially the frequency of the number of employees retaining and leaving the company are analyzed. The dependent variable is the Retain_indicator.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The analysis explains the frequency that 56% of the employee of the company has churn which is high.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AF2-3785-4EBD-AF74-2E192D818CB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47728"/>
            <a:ext cx="914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95" y="4403789"/>
            <a:ext cx="4156810" cy="19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13"/>
            <a:ext cx="9144000" cy="950455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4000" dirty="0"/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49441" y="7067030"/>
            <a:ext cx="2743200" cy="365125"/>
          </a:xfrm>
        </p:spPr>
        <p:txBody>
          <a:bodyPr/>
          <a:lstStyle/>
          <a:p>
            <a:fld id="{969BEAF2-3785-4EBD-AF74-2E192D818CB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967768"/>
            <a:ext cx="914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22830" y="1123049"/>
            <a:ext cx="8898340" cy="435133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algorithm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Logistic Regression enables organizations to employ a more targeted approach towards their employee retention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in business performance.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Retain_Indicator.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Sex_Indicator, Relocation_Indicator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Marital Status and Employee ID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99" y="3910083"/>
            <a:ext cx="3293159" cy="2606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3671248"/>
            <a:ext cx="4995081" cy="30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990209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 and interpretations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AF2-3785-4EBD-AF74-2E192D818CBC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213"/>
            <a:ext cx="914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22830" y="1341414"/>
            <a:ext cx="8898340" cy="538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974" y="1204853"/>
            <a:ext cx="889834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6" y="3351744"/>
            <a:ext cx="3683431" cy="1398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72" y="3351744"/>
            <a:ext cx="4677763" cy="350625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093488"/>
            <a:ext cx="8898340" cy="435133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algorithm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 gradient convergence criterion of the model is satisfied indicating the good fit of the model.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output resulted in the P-Value for the Employee Id variable is 0.0497(&lt;0.05) and rest of the variables has P-value&gt;0.05.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C-Statistic is 0.709 or 70.9% which indicates the model is good.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0" y="4648032"/>
            <a:ext cx="3554097" cy="20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1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9"/>
            <a:ext cx="9144000" cy="990496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AF2-3785-4EBD-AF74-2E192D818CB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2" y="2971497"/>
            <a:ext cx="8608858" cy="3749981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010899"/>
            <a:ext cx="8898340" cy="4351339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attrition rate from the implemented algorithm is categorized as High, Medium and low attrition rate of the employees of the company as shown.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employees are in high risk of leaving the company, 25 employees are in between leaving or not leaving and the rest 11 employees will retain in the company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482" y="2626339"/>
            <a:ext cx="290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High risk(&gt;70% probability)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163513"/>
            <a:ext cx="5563098" cy="396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 smtClean="0"/>
              <a:t>Medium risk (probability between 40% and 69%)</a:t>
            </a:r>
            <a:endParaRPr lang="en-US" sz="1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9" y="469644"/>
            <a:ext cx="8847089" cy="3557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9" y="4302642"/>
            <a:ext cx="8847089" cy="2343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087" y="3980271"/>
            <a:ext cx="347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Low risk(&lt;40%)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7142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2737</TotalTime>
  <Words>348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Employee Attrition Analysis</vt:lpstr>
      <vt:lpstr>Project</vt:lpstr>
      <vt:lpstr>Interpretation</vt:lpstr>
      <vt:lpstr>Model</vt:lpstr>
      <vt:lpstr> Model results and interpretations </vt:lpstr>
      <vt:lpstr>Conclusions: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Nanditha sirigiri</dc:creator>
  <cp:lastModifiedBy>Nanditha sirigiri</cp:lastModifiedBy>
  <cp:revision>184</cp:revision>
  <dcterms:created xsi:type="dcterms:W3CDTF">2016-07-20T13:22:24Z</dcterms:created>
  <dcterms:modified xsi:type="dcterms:W3CDTF">2018-06-05T11:11:04Z</dcterms:modified>
</cp:coreProperties>
</file>