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e85f67e7-0116-4e70-b397-a7eb0d584b5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fc2c3a1fc3a4777" /><Relationship Type="http://schemas.openxmlformats.org/officeDocument/2006/relationships/slideLayout" Target="/ppt/slideLayouts/slideLayout8.xml" Id="R10a362139a8d44fb" /><Relationship Type="http://schemas.openxmlformats.org/officeDocument/2006/relationships/hyperlink" Target="https://app.powerbi.com/groups/me/reports/e85f67e7-0116-4e70-b397-a7eb0d584b58/?pbi_source=PowerPoint" TargetMode="External" Id="RelId0" /><Relationship Type="http://schemas.openxmlformats.org/officeDocument/2006/relationships/image" Target="/ppt/media/image4.png" Id="imgId134944154"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57484117aa054f66" /><Relationship Type="http://schemas.openxmlformats.org/officeDocument/2006/relationships/slideLayout" Target="/ppt/slideLayouts/slideLayout8.xml" Id="Rd7fe96450b914ce3" /><Relationship Type="http://schemas.openxmlformats.org/officeDocument/2006/relationships/hyperlink" Target="https://app.powerbi.com/groups/me/reports/e85f67e7-0116-4e70-b397-a7eb0d584b58/?pbi_source=PowerPoint" TargetMode="External" Id="RelId1" /><Relationship Type="http://schemas.openxmlformats.org/officeDocument/2006/relationships/image" Target="/ppt/media/image5.png" Id="imgId134944155"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396956d63bfb41bd" /><Relationship Type="http://schemas.openxmlformats.org/officeDocument/2006/relationships/slideLayout" Target="/ppt/slideLayouts/slideLayout8.xml" Id="Re4d77bd6bc4d41d4" /><Relationship Type="http://schemas.openxmlformats.org/officeDocument/2006/relationships/hyperlink" Target="https://app.powerbi.com/groups/me/reports/e85f67e7-0116-4e70-b397-a7eb0d584b58/?pbi_source=PowerPoint" TargetMode="External" Id="RelId2" /><Relationship Type="http://schemas.openxmlformats.org/officeDocument/2006/relationships/image" Target="/ppt/media/image6.png" Id="imgId13494415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Bank Loan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03/10/2025 11:21:50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29/09/2025 05:09:59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shape ,textbox ,MTD ,card ,textbox ,MoM ,shape ,MTD ,card ,textbox ,MoM ,shape ,MTD ,card ,textbox ,MoM ,shape ,MTD ,card ,textbox ,MoM ,shape ,MTD ,card ,textbox ,MoM ,shape ,shape ,shape ,donutChart ,card ,textbox ,cardVisual ,donutChart ,textbox ,card ,cardVisual ,tableEx ,shape ,textbox ,slicer ,textbox ,slicer ,textbox ,slicer ,textbox ,image ,pageNavigato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3494415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Summary</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shape ,textbox ,MTD ,card ,textbox ,MoM ,shape ,MTD ,card ,textbox ,MoM ,shape ,MTD ,card ,textbox ,MoM ,shape ,MTD ,card ,textbox ,MoM ,shape ,MTD ,card ,textbox ,MoM ,shape ,shape ,slicer ,textbox ,slicer ,textbox ,slicer ,textbox ,areaChart ,slicer ,textbox ,shape ,shapeMap ,shape ,donutChart ,shape ,barChart ,shape ,barChart ,shape ,treemap ,pageNavigator ,ima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3494415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shape ,textbox ,MTD ,card ,textbox ,MoM ,shape ,MTD ,card ,textbox ,MoM ,shape ,MTD ,card ,textbox ,MoM ,shape ,MTD ,card ,textbox ,MoM ,shape ,MTD ,card ,textbox ,MoM ,shape ,slicer ,textbox ,slicer ,textbox ,slicer ,textbox ,shape ,tableEx ,pageNavigator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3494415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Details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