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kumar Jadhav" userId="b36cfb627927ebfc" providerId="LiveId" clId="{2AC39627-C6CF-4397-BDC9-81DC8AE80BF7}"/>
    <pc:docChg chg="undo custSel addSld modSld">
      <pc:chgData name="Nandkumar Jadhav" userId="b36cfb627927ebfc" providerId="LiveId" clId="{2AC39627-C6CF-4397-BDC9-81DC8AE80BF7}" dt="2024-03-10T18:39:59.579" v="90" actId="11529"/>
      <pc:docMkLst>
        <pc:docMk/>
      </pc:docMkLst>
      <pc:sldChg chg="addSp delSp modSp new mod">
        <pc:chgData name="Nandkumar Jadhav" userId="b36cfb627927ebfc" providerId="LiveId" clId="{2AC39627-C6CF-4397-BDC9-81DC8AE80BF7}" dt="2024-03-10T18:39:59.579" v="90" actId="11529"/>
        <pc:sldMkLst>
          <pc:docMk/>
          <pc:sldMk cId="3547479256" sldId="256"/>
        </pc:sldMkLst>
        <pc:spChg chg="mod">
          <ac:chgData name="Nandkumar Jadhav" userId="b36cfb627927ebfc" providerId="LiveId" clId="{2AC39627-C6CF-4397-BDC9-81DC8AE80BF7}" dt="2024-03-10T18:38:13.130" v="17" actId="20577"/>
          <ac:spMkLst>
            <pc:docMk/>
            <pc:sldMk cId="3547479256" sldId="256"/>
            <ac:spMk id="2" creationId="{4F7178CA-9984-2FD2-A04A-5D0AE44233E9}"/>
          </ac:spMkLst>
        </pc:spChg>
        <pc:spChg chg="mod">
          <ac:chgData name="Nandkumar Jadhav" userId="b36cfb627927ebfc" providerId="LiveId" clId="{2AC39627-C6CF-4397-BDC9-81DC8AE80BF7}" dt="2024-03-10T18:38:52.318" v="85" actId="20577"/>
          <ac:spMkLst>
            <pc:docMk/>
            <pc:sldMk cId="3547479256" sldId="256"/>
            <ac:spMk id="3" creationId="{F4059AEF-8808-DCC2-5542-DA1CEF7A2B86}"/>
          </ac:spMkLst>
        </pc:spChg>
        <pc:spChg chg="add del mod">
          <ac:chgData name="Nandkumar Jadhav" userId="b36cfb627927ebfc" providerId="LiveId" clId="{2AC39627-C6CF-4397-BDC9-81DC8AE80BF7}" dt="2024-03-10T18:39:59.579" v="90" actId="11529"/>
          <ac:spMkLst>
            <pc:docMk/>
            <pc:sldMk cId="3547479256" sldId="256"/>
            <ac:spMk id="4" creationId="{A057CEDA-2F8A-589B-ED80-587C19746F61}"/>
          </ac:spMkLst>
        </pc:spChg>
      </pc:sldChg>
      <pc:sldChg chg="new">
        <pc:chgData name="Nandkumar Jadhav" userId="b36cfb627927ebfc" providerId="LiveId" clId="{2AC39627-C6CF-4397-BDC9-81DC8AE80BF7}" dt="2024-03-10T18:39:01.706" v="86" actId="680"/>
        <pc:sldMkLst>
          <pc:docMk/>
          <pc:sldMk cId="209042179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01A6-91B0-1A5B-B066-17908B006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7AAD7-1D12-A85B-01CC-647E1C06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76CE-2732-2C4D-E37F-A9B447B8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3C03-9811-2364-9031-3A13E75A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BB94-151C-4EC8-3B92-48E6045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2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B03-3A38-BEF1-C9BB-056D6AB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22070-7844-C790-CC35-456754AD4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E971-5F48-39DF-5534-37F6FBCE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DFF7-B89E-3CF1-0205-427ECCE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0B73-D612-29B8-477E-7465180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85CEA-79F6-0C07-37BC-9388A787A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BC0F-7C96-8FAE-E621-E525C19E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CAF8-373D-7EB3-C9A1-5D02FB8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DA8E-3A05-40A8-65BF-12F160BA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0AB4-6548-3DDB-E4BE-0C79B81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7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E422-2EC1-0E33-F28C-998F7667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F96E-007D-D342-410F-853C6C6C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38D3-8055-2D6F-433A-5EB8A225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A97E-AAA4-DE8D-4C60-63430332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6270-FBFA-BE0C-BB6A-9AA9DDBE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B616-3E3E-EE1F-37C0-DC31456A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D5AA-4387-2E0C-129B-EE755135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38C5-00F4-5265-FC9A-E0EA01DE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ED86-6C9B-1878-B468-2FB83A43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34D3-881C-8D81-5D4E-F4BA699D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3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4A82-CC5F-13C5-04D2-87817CEE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972F-7117-4AEB-5286-91EF89419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50C6-C91C-35BE-4480-C7FF58338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4D22-EB0E-1769-B371-1D82BACC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1A02-4E4E-3B45-4696-9B616C2F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DDE08-9768-966C-B9FF-04242290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BB72-E26D-E171-4E5B-C9BDC687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8856-DDC6-DBF5-8F6B-269FD803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CA4B-C7BD-38B3-B433-A50B871BA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F8C0-123C-9DB9-A1E5-EC3E7BDE8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8B1A7-7E68-31FA-C904-459C8D594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C5B67-655C-607D-0F4C-FE007CF1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F00D-22A4-EB65-B205-E756DE1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3B0A1-52F7-0B25-7701-0DE6145D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8A7-FA4C-ABBC-DF9C-D63A2A35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C08DE-8C51-5563-9A05-CA0D6D18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298E-27E3-252A-710A-42452F07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18B9-B1B5-9AA6-191C-328AAE7C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6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A542A-F916-89F7-E703-E8CEF084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EE36C-3F43-EDF2-32B8-81CDF3C7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0C9E-7004-6B39-7B72-7C902227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4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650-B334-189D-D14C-16389A4E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34A0-05F9-8C67-78F0-9DCC88FD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AD1D-05EC-F1C6-8B76-C98220F6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02B0-5FC6-1CDD-DA76-08B60C50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E74C-4A86-257B-42FF-72214CF1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C02A9-EBB9-31F4-13AE-6DFB6976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5CA4-8214-FEF9-9B3A-F3A5D550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C2B8-6F1B-5FEF-CD24-2FE4A14C2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9EA60-C2EF-195E-1D70-37295147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B7E63-883B-2349-94DD-2EA86799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214D-1C6E-F8A3-A72B-3FA4DB96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E48B-66DD-C3C2-EEA0-F3260785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E332-3C3D-600F-0AA1-96904930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CD55-E657-48CD-00CB-EC0B3720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BF13-8489-B62A-AB28-1CFEF8E7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D12-6D15-4D4B-AC92-95D4F6DC80D6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C265-FEF0-BA12-98A2-13535BFD5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B039-46C3-54C4-FF2C-A3B795E10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35D4-8F46-4BDB-9628-995D28A03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78CA-9984-2FD2-A04A-5D0AE4423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59AEF-8808-DCC2-5542-DA1CEF7A2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visual studio code with </a:t>
            </a:r>
            <a:r>
              <a:rPr lang="en-US" dirty="0" err="1"/>
              <a:t>tkinter</a:t>
            </a:r>
            <a:r>
              <a:rPr lang="en-US" dirty="0"/>
              <a:t> library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A714-9B29-B7B7-7E2E-75F36D10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9E95-CFA5-ECDF-DFEC-F6D11A83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2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Manual Calculator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Calculator</dc:title>
  <dc:creator>Nandkumar Jadhav</dc:creator>
  <cp:lastModifiedBy>Nandkumar Jadhav</cp:lastModifiedBy>
  <cp:revision>1</cp:revision>
  <dcterms:created xsi:type="dcterms:W3CDTF">2024-03-10T18:37:54Z</dcterms:created>
  <dcterms:modified xsi:type="dcterms:W3CDTF">2024-03-10T18:40:10Z</dcterms:modified>
</cp:coreProperties>
</file>