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e5e4c47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e5e4c47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e5e4c47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e5e4c47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e5e4c470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e5e4c470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711775"/>
            <a:ext cx="8455500" cy="24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Kelompok 2: </a:t>
            </a:r>
            <a:endParaRPr sz="20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- Aldy Novriandy - Warrior</a:t>
            </a:r>
            <a:endParaRPr sz="20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- Fernando Samuel </a:t>
            </a:r>
            <a:r>
              <a:rPr lang="en" sz="2020"/>
              <a:t>- Warrior</a:t>
            </a:r>
            <a:endParaRPr sz="20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- Renita Arianti Hapsari </a:t>
            </a:r>
            <a:r>
              <a:rPr lang="en" sz="2020"/>
              <a:t>- Warrior</a:t>
            </a:r>
            <a:endParaRPr sz="20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- Fadel Razsiah </a:t>
            </a:r>
            <a:r>
              <a:rPr lang="en" sz="2020"/>
              <a:t>- Warrior</a:t>
            </a:r>
            <a:endParaRPr sz="20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- Lily Barlia </a:t>
            </a:r>
            <a:r>
              <a:rPr lang="en" sz="2020"/>
              <a:t>- Warrior</a:t>
            </a:r>
            <a:endParaRPr sz="20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- Muhammad Daffa Akbar </a:t>
            </a:r>
            <a:r>
              <a:rPr lang="en" sz="2020"/>
              <a:t>- Warrior</a:t>
            </a:r>
            <a:r>
              <a:rPr lang="en" sz="2020"/>
              <a:t> 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THERMO VISION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Scoping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Masyarakat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Tidak dapat membedakan gejala covid-19 dengan penyakit biasa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Daerah JABODETABEK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Agar penanganan yang diberikan sesuai dengan gejala yang dialami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yang dibutuhkan dalam proyek ini adalah data suhu tubuh manusia. Untuk cara mendapatkan data, yaitu melalui thermo vision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Untuk membangun model, tim kami menggunakan data suhu tubuh tertinggi yang melewati batas suhu tubuh dengan penyakit biasa pada manusia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