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2" r:id="rId4"/>
    <p:sldId id="273" r:id="rId5"/>
    <p:sldId id="274" r:id="rId6"/>
    <p:sldId id="276" r:id="rId7"/>
    <p:sldId id="275" r:id="rId8"/>
    <p:sldId id="277" r:id="rId9"/>
    <p:sldId id="278" r:id="rId10"/>
    <p:sldId id="285" r:id="rId11"/>
    <p:sldId id="279" r:id="rId12"/>
    <p:sldId id="280" r:id="rId13"/>
    <p:sldId id="281" r:id="rId14"/>
    <p:sldId id="282" r:id="rId15"/>
    <p:sldId id="283" r:id="rId16"/>
    <p:sldId id="286" r:id="rId17"/>
    <p:sldId id="287" r:id="rId18"/>
    <p:sldId id="288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5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4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33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54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22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3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0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24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82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9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xtcloud.com/server/latest/developer_manual/client_apis/WebDAV/basic.html" TargetMode="External"/><Relationship Id="rId2" Type="http://schemas.openxmlformats.org/officeDocument/2006/relationships/hyperlink" Target="https://serverdo.in/nextcloud-hospedagem-de-arquivos-em-nuve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scape.com/blog/what-is-webdav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44290E-38BB-02C5-9975-80D48CDE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pt-BR" sz="6600" dirty="0"/>
              <a:t>O BÁSICO DE NEXTCLOUD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786239-0E52-E42E-D68E-ACCD640BE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055" y="4393400"/>
            <a:ext cx="9144000" cy="1182135"/>
          </a:xfrm>
        </p:spPr>
        <p:txBody>
          <a:bodyPr anchor="ctr">
            <a:normAutofit/>
          </a:bodyPr>
          <a:lstStyle/>
          <a:p>
            <a:r>
              <a:rPr lang="pt-BR" sz="2800" dirty="0"/>
              <a:t>Por: Fernando Luiz Fontes</a:t>
            </a:r>
          </a:p>
        </p:txBody>
      </p:sp>
    </p:spTree>
    <p:extLst>
      <p:ext uri="{BB962C8B-B14F-4D97-AF65-F5344CB8AC3E}">
        <p14:creationId xmlns:p14="http://schemas.microsoft.com/office/powerpoint/2010/main" val="385545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Listando as pastas: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O conteúdo de uma pasta pode ser listado enviando uma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PROPFIND</a:t>
            </a:r>
            <a:r>
              <a:rPr lang="pt-BR" sz="2400" dirty="0"/>
              <a:t> para a pasta.</a:t>
            </a:r>
          </a:p>
          <a:p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DD0834-71F3-38EF-4CAF-A40D0B6A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49" y="4779389"/>
            <a:ext cx="6057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Baixando arquivos: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 arquivo pode ser baixado enviando uma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2400" dirty="0"/>
              <a:t> para o url do arquivo.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8003C0-A61D-0C6E-DD8B-F8B72B07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70" y="4779389"/>
            <a:ext cx="5048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3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Subindo arquivos para a nuvem: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 arquivo pode ser enviado através de uma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sz="2400" dirty="0"/>
              <a:t> e enviando o arquivo como corpo da requisição.</a:t>
            </a:r>
          </a:p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72C829-C17B-84D1-2A2B-914AEFEA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484" y="4784053"/>
            <a:ext cx="4371975" cy="5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4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Criando pastas: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Uma pasta pode ser criada a partir da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MKCOL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63E7FA-38A0-C258-BA18-6EC663B8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47" y="4779389"/>
            <a:ext cx="6191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Deletando pastas e arquivos: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Uma pasta ou arquivo pode ser deletada a partir da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sz="2400" dirty="0"/>
              <a:t> a pasta ou arquivo (no exemplo, está arquivo).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E4BE48-C9B3-FEE4-482F-2EFD31F2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07" y="4793385"/>
            <a:ext cx="57435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2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Movendo pastas e arquivos: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Uma pasta ou arquivo pode ser movida a partir da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pt-BR" sz="2400" dirty="0"/>
              <a:t> a pasta ou arquivo e especificando seu destino através da </a:t>
            </a:r>
            <a:r>
              <a:rPr lang="pt-BR" sz="2400" i="1" dirty="0"/>
              <a:t>url</a:t>
            </a:r>
            <a:r>
              <a:rPr lang="pt-BR" sz="2400" dirty="0"/>
              <a:t> inteira.</a:t>
            </a:r>
          </a:p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575043-114C-ECB1-CE71-2C6E77BD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72" y="4811108"/>
            <a:ext cx="85344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Copiando pastas e arquivos: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Uma pasta ou arquivo pode ser copiada a partir da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pt-BR" sz="2400" dirty="0"/>
              <a:t> a pasta ou arquivo e especificando seu destino através da </a:t>
            </a:r>
            <a:r>
              <a:rPr lang="pt-BR" sz="2400" i="1" dirty="0"/>
              <a:t>url</a:t>
            </a:r>
            <a:r>
              <a:rPr lang="pt-BR" sz="2400" dirty="0"/>
              <a:t> inteira.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70D1CF-A260-F84E-E353-C8ECDBEE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1" y="4590416"/>
            <a:ext cx="8410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8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/>
              <a:t>Favoritando pastas e arquivos: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ctr"/>
            <a:r>
              <a:rPr lang="pt-BR" sz="2000" dirty="0"/>
              <a:t>Uma pasta ou arquivo pode ser marcada como favorito a partir da requisição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PROPPATCH</a:t>
            </a:r>
            <a:r>
              <a:rPr lang="pt-BR" sz="2000" dirty="0"/>
              <a:t> a pasta ou arquivo e especificando seu destino através da </a:t>
            </a:r>
            <a:r>
              <a:rPr lang="pt-BR" sz="2000" i="1" dirty="0"/>
              <a:t>url</a:t>
            </a:r>
            <a:r>
              <a:rPr lang="pt-BR" sz="2000" dirty="0"/>
              <a:t> inteira.</a:t>
            </a:r>
          </a:p>
          <a:p>
            <a:endParaRPr lang="pt-BR" sz="2000" dirty="0"/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5C6F9C3-AA25-CAD0-D267-2B24D1C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88576"/>
            <a:ext cx="5150277" cy="19056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9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AA57B-F539-4166-80F9-5BD29D0B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95CA7-B361-4D3A-1B76-51FD4EF3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6438" cy="4351338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hlinkClick r:id="rId2"/>
              </a:rPr>
              <a:t>https://serverdo.in/nextcloud-hospedagem-de-arquivos-em-nuvem/</a:t>
            </a:r>
            <a:r>
              <a:rPr lang="pt-BR" sz="2000" dirty="0"/>
              <a:t> - NextCloud: o que você precisa saber sobre hospedagem de arquivos em nuvem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>
                <a:hlinkClick r:id="rId3"/>
              </a:rPr>
              <a:t>https://docs.nextcloud.com/server/latest/developer_manual/client_apis/WebDAV/basic.html</a:t>
            </a:r>
            <a:r>
              <a:rPr lang="pt-BR" sz="2000" dirty="0"/>
              <a:t> - Basic APIs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>
                <a:hlinkClick r:id="rId4"/>
              </a:rPr>
              <a:t>https://www.jscape.com/blog/what-is-webdav</a:t>
            </a:r>
            <a:r>
              <a:rPr lang="pt-BR" sz="2000" dirty="0"/>
              <a:t> - What is WebDAV?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0685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93313E-0836-7C93-9870-60FDB663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 dirty="0"/>
              <a:t>Agora vamos para a aplicação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2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B62F52-696A-3E8B-B85A-FBAD1E60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1" y="523260"/>
            <a:ext cx="4282983" cy="1200361"/>
          </a:xfrm>
        </p:spPr>
        <p:txBody>
          <a:bodyPr anchor="b">
            <a:normAutofit/>
          </a:bodyPr>
          <a:lstStyle/>
          <a:p>
            <a:pPr algn="ctr"/>
            <a:r>
              <a:rPr lang="pt-BR" sz="3100" b="1" dirty="0"/>
              <a:t>O que é </a:t>
            </a:r>
            <a:r>
              <a:rPr lang="pt-BR" sz="3100" b="1" i="1" dirty="0"/>
              <a:t>Nextcloud</a:t>
            </a:r>
            <a:r>
              <a:rPr lang="pt-BR" sz="3100" b="1" dirty="0"/>
              <a:t>?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6DD2F-310A-F155-182C-C6EE21EE1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21" y="2078707"/>
            <a:ext cx="4282984" cy="2697221"/>
          </a:xfrm>
        </p:spPr>
        <p:txBody>
          <a:bodyPr anchor="ctr">
            <a:normAutofit/>
          </a:bodyPr>
          <a:lstStyle/>
          <a:p>
            <a:pPr algn="ctr"/>
            <a:r>
              <a:rPr lang="pt-BR" sz="1800" dirty="0"/>
              <a:t>O </a:t>
            </a:r>
            <a:r>
              <a:rPr lang="pt-BR" sz="1800" b="1" i="1" dirty="0"/>
              <a:t>Nextcloud</a:t>
            </a:r>
            <a:r>
              <a:rPr lang="pt-BR" sz="1800" dirty="0"/>
              <a:t> é uma plataforma de </a:t>
            </a:r>
            <a:r>
              <a:rPr lang="pt-BR" sz="1800" i="1" dirty="0"/>
              <a:t>software</a:t>
            </a:r>
            <a:r>
              <a:rPr lang="pt-BR" sz="1800" dirty="0"/>
              <a:t> livre e de código aberto para criar e usar serviços de armazenamento e compartilhamento de arquivos em nuvem.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tipo&#10;&#10;Descrição gerada automaticamente">
            <a:extLst>
              <a:ext uri="{FF2B5EF4-FFF2-40B4-BE49-F238E27FC236}">
                <a16:creationId xmlns:a16="http://schemas.microsoft.com/office/drawing/2014/main" id="{35A80BD5-7B46-B3EB-3762-35D844D84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314618"/>
            <a:ext cx="5628018" cy="399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2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3C133F-EA3F-0280-7DAB-AD476524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2" y="557306"/>
            <a:ext cx="4282983" cy="1200361"/>
          </a:xfrm>
        </p:spPr>
        <p:txBody>
          <a:bodyPr anchor="b">
            <a:normAutofit/>
          </a:bodyPr>
          <a:lstStyle/>
          <a:p>
            <a:pPr algn="ctr"/>
            <a:r>
              <a:rPr lang="pt-BR" sz="3100" b="1" dirty="0"/>
              <a:t>Algumas características da </a:t>
            </a:r>
            <a:r>
              <a:rPr lang="pt-BR" sz="3100" b="1" i="1" dirty="0"/>
              <a:t>Nextcloud</a:t>
            </a:r>
            <a:r>
              <a:rPr lang="pt-BR" sz="3100" b="1" dirty="0"/>
              <a:t>: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08036-1899-CD63-606F-439087BF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21" y="2003669"/>
            <a:ext cx="4282984" cy="2618975"/>
          </a:xfrm>
        </p:spPr>
        <p:txBody>
          <a:bodyPr anchor="ctr">
            <a:normAutofit/>
          </a:bodyPr>
          <a:lstStyle/>
          <a:p>
            <a:pPr algn="ctr"/>
            <a:r>
              <a:rPr lang="pt-BR" sz="1800" dirty="0"/>
              <a:t>Armazenamento de arquivos</a:t>
            </a:r>
          </a:p>
          <a:p>
            <a:pPr algn="ctr"/>
            <a:r>
              <a:rPr lang="pt-BR" sz="1800" dirty="0"/>
              <a:t>Colaboração</a:t>
            </a:r>
          </a:p>
          <a:p>
            <a:pPr algn="ctr"/>
            <a:r>
              <a:rPr lang="pt-BR" sz="1800" dirty="0"/>
              <a:t>Segurança</a:t>
            </a:r>
          </a:p>
          <a:p>
            <a:pPr algn="ctr"/>
            <a:r>
              <a:rPr lang="pt-BR" sz="1800" b="1" u="sng" dirty="0"/>
              <a:t>Extensibilidade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ow Nextcloud is the ultimate open source productivity suite |  Opensource.com">
            <a:extLst>
              <a:ext uri="{FF2B5EF4-FFF2-40B4-BE49-F238E27FC236}">
                <a16:creationId xmlns:a16="http://schemas.microsoft.com/office/drawing/2014/main" id="{F5881BC6-8CC7-B693-3D9A-0763B1864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4" r="27639" b="-1"/>
          <a:stretch/>
        </p:blipFill>
        <p:spPr bwMode="auto">
          <a:xfrm>
            <a:off x="5987738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5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9FEEB6-24AD-1ACA-B207-BD30703A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2" y="557306"/>
            <a:ext cx="4282983" cy="1200361"/>
          </a:xfrm>
        </p:spPr>
        <p:txBody>
          <a:bodyPr anchor="b">
            <a:normAutofit/>
          </a:bodyPr>
          <a:lstStyle/>
          <a:p>
            <a:pPr algn="ctr"/>
            <a:r>
              <a:rPr lang="pt-BR" sz="3100" b="1" dirty="0"/>
              <a:t>Extensibilidade no </a:t>
            </a:r>
            <a:r>
              <a:rPr lang="pt-BR" sz="3100" b="1" i="1" dirty="0"/>
              <a:t>Nextcloud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7ECDF-77EE-5D44-B1DD-65DFF8DE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21" y="2003669"/>
            <a:ext cx="4282984" cy="3511943"/>
          </a:xfrm>
        </p:spPr>
        <p:txBody>
          <a:bodyPr anchor="ctr">
            <a:normAutofit/>
          </a:bodyPr>
          <a:lstStyle/>
          <a:p>
            <a:pPr algn="ctr"/>
            <a:r>
              <a:rPr lang="pt-BR" sz="1800" dirty="0"/>
              <a:t>Capacidade da plataforma de ser ampliada e personalizada por meio de plugins e integrações adicionais</a:t>
            </a:r>
          </a:p>
          <a:p>
            <a:pPr algn="ctr"/>
            <a:endParaRPr lang="pt-BR" sz="1800" dirty="0"/>
          </a:p>
          <a:p>
            <a:pPr algn="ctr"/>
            <a:r>
              <a:rPr lang="pt-BR" sz="1800" dirty="0"/>
              <a:t>Atender a necessidades específicas e para integrar-se com outros sistemas e serviços que os usuários possam precisar.</a:t>
            </a:r>
          </a:p>
          <a:p>
            <a:pPr marL="0" indent="0" algn="ctr">
              <a:buNone/>
            </a:pPr>
            <a:endParaRPr lang="pt-BR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50CF4D-45D7-F099-919A-B1D764F2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427179"/>
            <a:ext cx="5628018" cy="377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83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5E2953-4327-02B4-810A-AFEB6DA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b="1" dirty="0"/>
              <a:t>O que é </a:t>
            </a:r>
            <a:r>
              <a:rPr lang="pt-BR" sz="4800" b="1" i="1" dirty="0"/>
              <a:t>WebDAV</a:t>
            </a:r>
            <a:r>
              <a:rPr lang="pt-BR" sz="4800" b="1" dirty="0"/>
              <a:t>?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84C0F-806D-9771-B4E9-F8658173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ctr"/>
            <a:r>
              <a:rPr lang="pt-BR" sz="2000" b="1" i="1" dirty="0"/>
              <a:t>WebDAV</a:t>
            </a:r>
            <a:r>
              <a:rPr lang="pt-BR" sz="2000" dirty="0"/>
              <a:t> (</a:t>
            </a:r>
            <a:r>
              <a:rPr lang="pt-BR" sz="2000" i="1" dirty="0"/>
              <a:t>Web Distributed Authoring and Versioning</a:t>
            </a:r>
            <a:r>
              <a:rPr lang="pt-BR" sz="2000" dirty="0"/>
              <a:t>) é uma extensão do protocolo </a:t>
            </a:r>
            <a:r>
              <a:rPr lang="pt-BR" sz="2000" b="1" i="1" dirty="0"/>
              <a:t>HTTP</a:t>
            </a:r>
            <a:r>
              <a:rPr lang="pt-BR" sz="2000" dirty="0"/>
              <a:t> que permite a edição e o gerenciamento colaborativo de arquivos armazenados em servidores </a:t>
            </a:r>
            <a:r>
              <a:rPr lang="pt-BR" sz="2000" i="1" dirty="0"/>
              <a:t>web</a:t>
            </a:r>
            <a:r>
              <a:rPr lang="pt-BR" sz="2000" dirty="0"/>
              <a:t>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Amplamente usado para permitir que os usuários gerenciem arquivos em um servidor remoto.</a:t>
            </a:r>
          </a:p>
        </p:txBody>
      </p:sp>
      <p:pic>
        <p:nvPicPr>
          <p:cNvPr id="4098" name="Picture 2" descr="WebDAV protocol - definition, explanation and applications">
            <a:extLst>
              <a:ext uri="{FF2B5EF4-FFF2-40B4-BE49-F238E27FC236}">
                <a16:creationId xmlns:a16="http://schemas.microsoft.com/office/drawing/2014/main" id="{E99CF9F2-DB41-5454-69C5-1C8B137E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206707"/>
            <a:ext cx="5150277" cy="22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3EA1D-AE84-09EF-62B9-19626BDA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b="1" dirty="0"/>
              <a:t>Algumas características da </a:t>
            </a:r>
            <a:r>
              <a:rPr lang="pt-BR" sz="4800" b="1" i="1" dirty="0"/>
              <a:t>WebDAV</a:t>
            </a:r>
            <a:r>
              <a:rPr lang="pt-BR" sz="4800" b="1" dirty="0"/>
              <a:t>:</a:t>
            </a:r>
            <a:endParaRPr lang="pt-BR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759F4-B784-9C6B-A83F-0CC489C5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pt-BR" sz="1900" b="1" dirty="0"/>
              <a:t>Manipulação de Arquivos: </a:t>
            </a:r>
            <a:r>
              <a:rPr lang="pt-BR" sz="1900" dirty="0"/>
              <a:t>criação, edição, cópia, movimentação e exclusão de arquivos e diretórios em um servidor remoto</a:t>
            </a:r>
          </a:p>
          <a:p>
            <a:pPr algn="ctr"/>
            <a:endParaRPr lang="pt-BR" sz="1900" dirty="0"/>
          </a:p>
          <a:p>
            <a:pPr algn="ctr"/>
            <a:r>
              <a:rPr lang="pt-BR" sz="1900" b="1" dirty="0"/>
              <a:t>Controle de Concurrência: </a:t>
            </a:r>
            <a:r>
              <a:rPr lang="pt-BR" sz="1900" dirty="0"/>
              <a:t>bloqueio de recursos.</a:t>
            </a:r>
          </a:p>
          <a:p>
            <a:pPr algn="ctr"/>
            <a:endParaRPr lang="pt-BR" sz="1900" dirty="0"/>
          </a:p>
          <a:p>
            <a:pPr algn="ctr"/>
            <a:r>
              <a:rPr lang="pt-BR" sz="1900" b="1" dirty="0"/>
              <a:t>Integração:</a:t>
            </a:r>
            <a:r>
              <a:rPr lang="pt-BR" sz="1900" dirty="0"/>
              <a:t> funciona com diversos clientes e sistemas operacionais, permitindo acesso a partir de aplicativos de </a:t>
            </a:r>
            <a:r>
              <a:rPr lang="pt-BR" sz="1900" i="1" dirty="0"/>
              <a:t>desktop</a:t>
            </a:r>
            <a:r>
              <a:rPr lang="pt-BR" sz="1900" dirty="0"/>
              <a:t>, dispositivos móveis e navegadores </a:t>
            </a:r>
            <a:r>
              <a:rPr lang="pt-BR" sz="1900" i="1" dirty="0"/>
              <a:t>web</a:t>
            </a:r>
            <a:r>
              <a:rPr lang="pt-BR" sz="1900" dirty="0"/>
              <a:t>.</a:t>
            </a:r>
          </a:p>
          <a:p>
            <a:endParaRPr lang="pt-BR" sz="1900" dirty="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84806E36-A397-BB0B-0A47-2798D0E84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7BC82-4D85-29E2-1F7A-B870EDFA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5124584" cy="1800526"/>
          </a:xfrm>
        </p:spPr>
        <p:txBody>
          <a:bodyPr>
            <a:normAutofit/>
          </a:bodyPr>
          <a:lstStyle/>
          <a:p>
            <a:pPr algn="ctr"/>
            <a:r>
              <a:rPr lang="pt-BR" sz="4100" b="1" i="1" dirty="0"/>
              <a:t>Nextcloud</a:t>
            </a:r>
            <a:r>
              <a:rPr lang="pt-BR" sz="4100" b="1" dirty="0"/>
              <a:t>, </a:t>
            </a:r>
            <a:r>
              <a:rPr lang="pt-BR" sz="4100" b="1" i="1" dirty="0"/>
              <a:t>APIs RESTful </a:t>
            </a:r>
            <a:r>
              <a:rPr lang="pt-BR" sz="4100" b="1" dirty="0"/>
              <a:t>e </a:t>
            </a:r>
            <a:r>
              <a:rPr lang="pt-BR" sz="4100" b="1" i="1" dirty="0"/>
              <a:t>WebDAV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AF4BE-B188-9C7E-7E4C-EA64378E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86" y="2637217"/>
            <a:ext cx="5435413" cy="3553581"/>
          </a:xfrm>
        </p:spPr>
        <p:txBody>
          <a:bodyPr>
            <a:normAutofit/>
          </a:bodyPr>
          <a:lstStyle/>
          <a:p>
            <a:pPr algn="ctr"/>
            <a:r>
              <a:rPr lang="pt-BR" sz="2000" b="1" i="1" dirty="0"/>
              <a:t>Nextcloud</a:t>
            </a:r>
            <a:r>
              <a:rPr lang="pt-BR" sz="2000" dirty="0"/>
              <a:t> oferece </a:t>
            </a:r>
            <a:r>
              <a:rPr lang="pt-BR" sz="2000" b="1" i="1" dirty="0"/>
              <a:t>APIs RESTful </a:t>
            </a:r>
            <a:r>
              <a:rPr lang="pt-BR" sz="2000" dirty="0"/>
              <a:t>e suporte para </a:t>
            </a:r>
            <a:r>
              <a:rPr lang="pt-BR" sz="2000" b="1" i="1" dirty="0"/>
              <a:t>WebDAV</a:t>
            </a:r>
            <a:r>
              <a:rPr lang="pt-BR" sz="2000" dirty="0"/>
              <a:t>, permitindo que desenvolvedores integrem o </a:t>
            </a:r>
            <a:r>
              <a:rPr lang="pt-BR" sz="2000" b="1" i="1" dirty="0"/>
              <a:t>Nextcloud</a:t>
            </a:r>
            <a:r>
              <a:rPr lang="pt-BR" sz="2000" dirty="0"/>
              <a:t> com outros sistemas e aplicativos.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Isso possibilita a automação de tarefas, sincronização de dados e a criação de novas aplicações que utilizam o </a:t>
            </a:r>
            <a:r>
              <a:rPr lang="pt-BR" sz="2000" b="1" i="1" dirty="0"/>
              <a:t>Nextcloud</a:t>
            </a:r>
            <a:r>
              <a:rPr lang="pt-BR" sz="2000" dirty="0"/>
              <a:t> como </a:t>
            </a:r>
            <a:r>
              <a:rPr lang="pt-BR" sz="2000" b="1" i="1" dirty="0"/>
              <a:t>backend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  <p:pic>
        <p:nvPicPr>
          <p:cNvPr id="6148" name="Picture 4" descr="Nextcloud mit WebDAV nutzen – so geht's">
            <a:extLst>
              <a:ext uri="{FF2B5EF4-FFF2-40B4-BE49-F238E27FC236}">
                <a16:creationId xmlns:a16="http://schemas.microsoft.com/office/drawing/2014/main" id="{81B91FE0-8842-F8EC-094D-24DB8E01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2107924"/>
            <a:ext cx="4747547" cy="267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2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BF78A1-A748-8A49-19A5-4C6F79D2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82924"/>
            <a:ext cx="5962785" cy="1800526"/>
          </a:xfrm>
        </p:spPr>
        <p:txBody>
          <a:bodyPr>
            <a:normAutofit/>
          </a:bodyPr>
          <a:lstStyle/>
          <a:p>
            <a:r>
              <a:rPr lang="pt-BR" b="1" i="1" dirty="0"/>
              <a:t>Nextcloud</a:t>
            </a:r>
            <a:r>
              <a:rPr lang="pt-BR" b="1" dirty="0"/>
              <a:t> - </a:t>
            </a:r>
            <a:r>
              <a:rPr lang="pt-BR" b="1" i="1" dirty="0"/>
              <a:t>Basic APIs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4F303-EDDE-F8CD-9CF3-48E369E4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9" y="2637217"/>
            <a:ext cx="5576526" cy="3553581"/>
          </a:xfrm>
        </p:spPr>
        <p:txBody>
          <a:bodyPr>
            <a:normAutofit/>
          </a:bodyPr>
          <a:lstStyle/>
          <a:p>
            <a:pPr algn="ctr"/>
            <a:r>
              <a:rPr lang="pt-BR" sz="2000" dirty="0"/>
              <a:t>A </a:t>
            </a:r>
            <a:r>
              <a:rPr lang="pt-BR" sz="2000" i="1" dirty="0"/>
              <a:t>url</a:t>
            </a:r>
            <a:r>
              <a:rPr lang="pt-BR" sz="2000" dirty="0"/>
              <a:t> base para todas operações </a:t>
            </a:r>
            <a:r>
              <a:rPr lang="pt-BR" sz="2000" i="1" dirty="0"/>
              <a:t>WebDAV</a:t>
            </a:r>
            <a:r>
              <a:rPr lang="pt-BR" sz="2000" dirty="0"/>
              <a:t> para uma instância Nextcloud é </a:t>
            </a:r>
            <a:r>
              <a:rPr lang="pt-BR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remote.php</a:t>
            </a:r>
            <a:r>
              <a:rPr lang="pt-BR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dav</a:t>
            </a:r>
            <a:endParaRPr lang="pt-BR" sz="2000" dirty="0"/>
          </a:p>
          <a:p>
            <a:pPr marL="0" indent="0" algn="ctr">
              <a:buNone/>
            </a:pPr>
            <a:endParaRPr lang="pt-BR" sz="2000" dirty="0"/>
          </a:p>
          <a:p>
            <a:pPr algn="ctr"/>
            <a:r>
              <a:rPr lang="pt-BR" sz="2000" dirty="0"/>
              <a:t>Todas as requisições precisam de autenticação. </a:t>
            </a:r>
          </a:p>
        </p:txBody>
      </p:sp>
      <p:pic>
        <p:nvPicPr>
          <p:cNvPr id="7" name="Graphic 6" descr="Fluxograma">
            <a:extLst>
              <a:ext uri="{FF2B5EF4-FFF2-40B4-BE49-F238E27FC236}">
                <a16:creationId xmlns:a16="http://schemas.microsoft.com/office/drawing/2014/main" id="{A8A53DDB-19F0-C9CA-336A-F0F90CF6F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3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Explicando a url base: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3176974"/>
            <a:ext cx="10143668" cy="2953237"/>
          </a:xfrm>
        </p:spPr>
        <p:txBody>
          <a:bodyPr anchor="ctr">
            <a:norm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remote.php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/>
              <a:t>– url base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/files/ </a:t>
            </a:r>
            <a:r>
              <a:rPr lang="pt-BR" sz="2400" dirty="0"/>
              <a:t>- a parte de arquivos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pt-BR" sz="2400" dirty="0"/>
              <a:t>- o seu usuário (exemplo: FernandoLuiz2003)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/path/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/folder </a:t>
            </a:r>
            <a:r>
              <a:rPr lang="pt-BR" sz="2400" dirty="0"/>
              <a:t>– caminho até o arquivo ou pasta</a:t>
            </a:r>
          </a:p>
          <a:p>
            <a:endParaRPr lang="pt-BR" sz="2400" dirty="0"/>
          </a:p>
          <a:p>
            <a:r>
              <a:rPr lang="pt-BR" sz="2400" dirty="0"/>
              <a:t>Exemplo: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70838F-0C34-16B3-2C22-31754E84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84" y="2312573"/>
            <a:ext cx="5819775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2B04C78-406C-D967-BC5F-99E789F0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17" y="5580135"/>
            <a:ext cx="8362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590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Office Theme</vt:lpstr>
      <vt:lpstr>O BÁSICO DE NEXTCLOUD</vt:lpstr>
      <vt:lpstr>O que é Nextcloud?</vt:lpstr>
      <vt:lpstr>Algumas características da Nextcloud:</vt:lpstr>
      <vt:lpstr>Extensibilidade no Nextcloud</vt:lpstr>
      <vt:lpstr>O que é WebDAV?</vt:lpstr>
      <vt:lpstr>Algumas características da WebDAV:</vt:lpstr>
      <vt:lpstr>Nextcloud, APIs RESTful e WebDAV</vt:lpstr>
      <vt:lpstr>Nextcloud - Basic APIs</vt:lpstr>
      <vt:lpstr>Explicando a url base:</vt:lpstr>
      <vt:lpstr>Listando as pastas:</vt:lpstr>
      <vt:lpstr>Baixando arquivos:</vt:lpstr>
      <vt:lpstr>Subindo arquivos para a nuvem:</vt:lpstr>
      <vt:lpstr>Criando pastas:</vt:lpstr>
      <vt:lpstr>Deletando pastas e arquivos:</vt:lpstr>
      <vt:lpstr>Movendo pastas e arquivos:</vt:lpstr>
      <vt:lpstr>Copiando pastas e arquivos:</vt:lpstr>
      <vt:lpstr>Favoritando pastas e arquivos:</vt:lpstr>
      <vt:lpstr>Referências</vt:lpstr>
      <vt:lpstr>Agora vamos para a aplicação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BÁSICO DE NEXTCLOUD</dc:title>
  <dc:creator>FERNANDO LUIZ FARIAS FONTES</dc:creator>
  <cp:lastModifiedBy>FERNANDO FONTES</cp:lastModifiedBy>
  <cp:revision>4</cp:revision>
  <dcterms:created xsi:type="dcterms:W3CDTF">2024-05-30T21:04:28Z</dcterms:created>
  <dcterms:modified xsi:type="dcterms:W3CDTF">2024-06-01T00:53:03Z</dcterms:modified>
</cp:coreProperties>
</file>