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4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0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15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261" r:id="rId2"/>
    <p:sldId id="263" r:id="rId3"/>
    <p:sldId id="264" r:id="rId4"/>
    <p:sldId id="271" r:id="rId5"/>
    <p:sldId id="272" r:id="rId6"/>
    <p:sldId id="269" r:id="rId7"/>
    <p:sldId id="265" r:id="rId8"/>
    <p:sldId id="273" r:id="rId9"/>
    <p:sldId id="274" r:id="rId10"/>
    <p:sldId id="275" r:id="rId11"/>
    <p:sldId id="276" r:id="rId12"/>
    <p:sldId id="266" r:id="rId13"/>
    <p:sldId id="277" r:id="rId14"/>
    <p:sldId id="267" r:id="rId15"/>
    <p:sldId id="282" r:id="rId16"/>
    <p:sldId id="281" r:id="rId17"/>
    <p:sldId id="284" r:id="rId18"/>
    <p:sldId id="290" r:id="rId19"/>
    <p:sldId id="268" r:id="rId20"/>
    <p:sldId id="286" r:id="rId21"/>
    <p:sldId id="289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80"/>
    <a:srgbClr val="E1D3B8"/>
    <a:srgbClr val="2CBEFD"/>
    <a:srgbClr val="9A2424"/>
    <a:srgbClr val="68DB13"/>
    <a:srgbClr val="FF9425"/>
    <a:srgbClr val="FF3399"/>
    <a:srgbClr val="16557F"/>
    <a:srgbClr val="0B83CF"/>
    <a:srgbClr val="29B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6318" autoAdjust="0"/>
  </p:normalViewPr>
  <p:slideViewPr>
    <p:cSldViewPr snapToGrid="0">
      <p:cViewPr varScale="1">
        <p:scale>
          <a:sx n="75" d="100"/>
          <a:sy n="75" d="100"/>
        </p:scale>
        <p:origin x="82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0BFD8-3EFB-4662-A6C5-0617795C5F14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E4D13-0F77-4153-B279-5BD9F682C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747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338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025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383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476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698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729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337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323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7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716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14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6431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166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970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227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910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688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16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777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9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67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:p15="http://schemas.microsoft.com/office/powerpoint/2012/main" xmlns="">
      <p:transition spd="slow" advClick="0" advTm="2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00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:p15="http://schemas.microsoft.com/office/powerpoint/2012/main" xmlns="">
      <p:transition spd="slow" advClick="0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28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:p15="http://schemas.microsoft.com/office/powerpoint/2012/main" xmlns="">
      <p:transition spd="slow" advClick="0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1750116" y="3715288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二级目录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3785626" y="3715288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二级目录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1750116" y="4351075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二级目录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3785626" y="4351075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二级目录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2403139" y="2479939"/>
            <a:ext cx="2519362" cy="5355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一级标题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2392820" y="3015470"/>
            <a:ext cx="2540000" cy="3139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YIJIBIAOTI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96103" y="1923346"/>
            <a:ext cx="3374726" cy="337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0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:p15="http://schemas.microsoft.com/office/powerpoint/2012/main"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</p:cTn>
                        </p:par>
                        <p:par>
                          <p:cTn id="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" presetID="9" presetClass="entr" presetSubtype="0" fill="hold" nodeType="afterEffect"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entr" presetSubtype="0" fill="hold" grpId="4" nodeType="after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5" nodeType="withEffect"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2" nodeType="withEffect"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3" nodeType="withEffect"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1" build="p"/>
      <p:bldP spid="15" grpId="2" build="p"/>
      <p:bldP spid="17" grpId="3" build="p"/>
      <p:bldP spid="19" grpId="4" build="p"/>
      <p:bldP spid="21" grpId="5" build="p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85522" y="51558"/>
            <a:ext cx="1620957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ctr">
              <a:lnSpc>
                <a:spcPct val="10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标题样式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-1" y="128585"/>
            <a:ext cx="5285523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76B84F-0957-4FE4-8506-5011661E409F}"/>
              </a:ext>
            </a:extLst>
          </p:cNvPr>
          <p:cNvSpPr/>
          <p:nvPr userDrawn="1"/>
        </p:nvSpPr>
        <p:spPr>
          <a:xfrm>
            <a:off x="6907284" y="128585"/>
            <a:ext cx="5285523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16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:p15="http://schemas.microsoft.com/office/powerpoint/2012/main" xmlns="">
      <p:transition spd="slow" advClick="0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87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:p15="http://schemas.microsoft.com/office/powerpoint/2012/main" xmlns="">
      <p:transition spd="slow" advClick="0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60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:p15="http://schemas.microsoft.com/office/powerpoint/2012/main" xmlns="">
      <p:transition spd="slow" advClick="0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1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:p15="http://schemas.microsoft.com/office/powerpoint/2012/main" xmlns="">
      <p:transition spd="slow" advClick="0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14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:p15="http://schemas.microsoft.com/office/powerpoint/2012/main" xmlns="">
      <p:transition spd="slow" advClick="0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54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:p15="http://schemas.microsoft.com/office/powerpoint/2012/main" xmlns="">
      <p:transition spd="slow" advClick="0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45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:p15="http://schemas.microsoft.com/office/powerpoint/2012/main" xmlns="">
      <p:transition spd="slow" advClick="0" advTm="2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tags" Target="../tags/tag84.xml"/><Relationship Id="rId18" Type="http://schemas.openxmlformats.org/officeDocument/2006/relationships/image" Target="../media/image13.png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12" Type="http://schemas.openxmlformats.org/officeDocument/2006/relationships/tags" Target="../tags/tag83.xml"/><Relationship Id="rId17" Type="http://schemas.openxmlformats.org/officeDocument/2006/relationships/image" Target="../media/image12.png"/><Relationship Id="rId2" Type="http://schemas.openxmlformats.org/officeDocument/2006/relationships/tags" Target="../tags/tag73.xml"/><Relationship Id="rId16" Type="http://schemas.openxmlformats.org/officeDocument/2006/relationships/image" Target="../media/image11.png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tags" Target="../tags/tag82.xml"/><Relationship Id="rId5" Type="http://schemas.openxmlformats.org/officeDocument/2006/relationships/tags" Target="../tags/tag76.xml"/><Relationship Id="rId15" Type="http://schemas.openxmlformats.org/officeDocument/2006/relationships/notesSlide" Target="../notesSlides/notesSlide10.xml"/><Relationship Id="rId10" Type="http://schemas.openxmlformats.org/officeDocument/2006/relationships/tags" Target="../tags/tag81.xml"/><Relationship Id="rId19" Type="http://schemas.openxmlformats.org/officeDocument/2006/relationships/image" Target="../media/image14.png"/><Relationship Id="rId4" Type="http://schemas.openxmlformats.org/officeDocument/2006/relationships/tags" Target="../tags/tag75.xml"/><Relationship Id="rId9" Type="http://schemas.openxmlformats.org/officeDocument/2006/relationships/tags" Target="../tags/tag80.xml"/><Relationship Id="rId14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8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tags" Target="../tags/tag101.xml"/><Relationship Id="rId18" Type="http://schemas.openxmlformats.org/officeDocument/2006/relationships/tags" Target="../tags/tag106.xml"/><Relationship Id="rId26" Type="http://schemas.openxmlformats.org/officeDocument/2006/relationships/image" Target="../media/image15.png"/><Relationship Id="rId3" Type="http://schemas.openxmlformats.org/officeDocument/2006/relationships/tags" Target="../tags/tag91.xml"/><Relationship Id="rId21" Type="http://schemas.openxmlformats.org/officeDocument/2006/relationships/tags" Target="../tags/tag109.xml"/><Relationship Id="rId7" Type="http://schemas.openxmlformats.org/officeDocument/2006/relationships/tags" Target="../tags/tag95.xml"/><Relationship Id="rId12" Type="http://schemas.openxmlformats.org/officeDocument/2006/relationships/tags" Target="../tags/tag100.xml"/><Relationship Id="rId17" Type="http://schemas.openxmlformats.org/officeDocument/2006/relationships/tags" Target="../tags/tag105.xml"/><Relationship Id="rId25" Type="http://schemas.openxmlformats.org/officeDocument/2006/relationships/notesSlide" Target="../notesSlides/notesSlide13.xml"/><Relationship Id="rId2" Type="http://schemas.openxmlformats.org/officeDocument/2006/relationships/tags" Target="../tags/tag90.xml"/><Relationship Id="rId16" Type="http://schemas.openxmlformats.org/officeDocument/2006/relationships/tags" Target="../tags/tag104.xml"/><Relationship Id="rId20" Type="http://schemas.openxmlformats.org/officeDocument/2006/relationships/tags" Target="../tags/tag108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tags" Target="../tags/tag99.xml"/><Relationship Id="rId24" Type="http://schemas.openxmlformats.org/officeDocument/2006/relationships/slideLayout" Target="../slideLayouts/slideLayout4.xml"/><Relationship Id="rId5" Type="http://schemas.openxmlformats.org/officeDocument/2006/relationships/tags" Target="../tags/tag93.xml"/><Relationship Id="rId15" Type="http://schemas.openxmlformats.org/officeDocument/2006/relationships/tags" Target="../tags/tag103.xml"/><Relationship Id="rId23" Type="http://schemas.openxmlformats.org/officeDocument/2006/relationships/tags" Target="../tags/tag111.xml"/><Relationship Id="rId28" Type="http://schemas.openxmlformats.org/officeDocument/2006/relationships/image" Target="../media/image17.png"/><Relationship Id="rId10" Type="http://schemas.openxmlformats.org/officeDocument/2006/relationships/tags" Target="../tags/tag98.xml"/><Relationship Id="rId19" Type="http://schemas.openxmlformats.org/officeDocument/2006/relationships/tags" Target="../tags/tag107.xml"/><Relationship Id="rId4" Type="http://schemas.openxmlformats.org/officeDocument/2006/relationships/tags" Target="../tags/tag92.xml"/><Relationship Id="rId9" Type="http://schemas.openxmlformats.org/officeDocument/2006/relationships/tags" Target="../tags/tag97.xml"/><Relationship Id="rId14" Type="http://schemas.openxmlformats.org/officeDocument/2006/relationships/tags" Target="../tags/tag102.xml"/><Relationship Id="rId22" Type="http://schemas.openxmlformats.org/officeDocument/2006/relationships/tags" Target="../tags/tag110.xml"/><Relationship Id="rId27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9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124.xml"/><Relationship Id="rId7" Type="http://schemas.openxmlformats.org/officeDocument/2006/relationships/tags" Target="../tags/tag128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9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9" Type="http://schemas.openxmlformats.org/officeDocument/2006/relationships/tags" Target="../tags/tag40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42" Type="http://schemas.openxmlformats.org/officeDocument/2006/relationships/tags" Target="../tags/tag43.xml"/><Relationship Id="rId47" Type="http://schemas.openxmlformats.org/officeDocument/2006/relationships/tags" Target="../tags/tag48.xml"/><Relationship Id="rId50" Type="http://schemas.openxmlformats.org/officeDocument/2006/relationships/notesSlide" Target="../notesSlides/notesSlide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9" Type="http://schemas.openxmlformats.org/officeDocument/2006/relationships/tags" Target="../tags/tag30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40" Type="http://schemas.openxmlformats.org/officeDocument/2006/relationships/tags" Target="../tags/tag41.xml"/><Relationship Id="rId45" Type="http://schemas.openxmlformats.org/officeDocument/2006/relationships/tags" Target="../tags/tag46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49" Type="http://schemas.openxmlformats.org/officeDocument/2006/relationships/slideLayout" Target="../slideLayouts/slideLayout4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4" Type="http://schemas.openxmlformats.org/officeDocument/2006/relationships/tags" Target="../tags/tag45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43" Type="http://schemas.openxmlformats.org/officeDocument/2006/relationships/tags" Target="../tags/tag44.xml"/><Relationship Id="rId48" Type="http://schemas.openxmlformats.org/officeDocument/2006/relationships/tags" Target="../tags/tag49.xml"/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tags" Target="../tags/tag39.xml"/><Relationship Id="rId46" Type="http://schemas.openxmlformats.org/officeDocument/2006/relationships/tags" Target="../tags/tag47.xml"/><Relationship Id="rId20" Type="http://schemas.openxmlformats.org/officeDocument/2006/relationships/tags" Target="../tags/tag21.xml"/><Relationship Id="rId41" Type="http://schemas.openxmlformats.org/officeDocument/2006/relationships/tags" Target="../tags/tag42.xml"/><Relationship Id="rId1" Type="http://schemas.openxmlformats.org/officeDocument/2006/relationships/tags" Target="../tags/tag2.xml"/><Relationship Id="rId6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notesSlide" Target="../notesSlides/notesSlide5.xml"/><Relationship Id="rId5" Type="http://schemas.openxmlformats.org/officeDocument/2006/relationships/tags" Target="../tags/tag54.xml"/><Relationship Id="rId10" Type="http://schemas.openxmlformats.org/officeDocument/2006/relationships/slideLayout" Target="../slideLayouts/slideLayout4.xml"/><Relationship Id="rId4" Type="http://schemas.openxmlformats.org/officeDocument/2006/relationships/tags" Target="../tags/tag53.xml"/><Relationship Id="rId9" Type="http://schemas.openxmlformats.org/officeDocument/2006/relationships/tags" Target="../tags/tag5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tags" Target="../tags/tag71.xml"/><Relationship Id="rId18" Type="http://schemas.openxmlformats.org/officeDocument/2006/relationships/image" Target="../media/image7.png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tags" Target="../tags/tag70.xml"/><Relationship Id="rId17" Type="http://schemas.openxmlformats.org/officeDocument/2006/relationships/image" Target="../media/image6.png"/><Relationship Id="rId2" Type="http://schemas.openxmlformats.org/officeDocument/2006/relationships/tags" Target="../tags/tag60.xml"/><Relationship Id="rId16" Type="http://schemas.openxmlformats.org/officeDocument/2006/relationships/image" Target="../media/image5.png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5" Type="http://schemas.openxmlformats.org/officeDocument/2006/relationships/tags" Target="../tags/tag63.xml"/><Relationship Id="rId15" Type="http://schemas.openxmlformats.org/officeDocument/2006/relationships/notesSlide" Target="../notesSlides/notesSlide8.xml"/><Relationship Id="rId10" Type="http://schemas.openxmlformats.org/officeDocument/2006/relationships/tags" Target="../tags/tag68.xml"/><Relationship Id="rId19" Type="http://schemas.openxmlformats.org/officeDocument/2006/relationships/image" Target="../media/image8.png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7480" y="104356"/>
            <a:ext cx="4837040" cy="6723254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1E9AB4F3-E437-4EDB-BD51-59E749273FA5}"/>
              </a:ext>
            </a:extLst>
          </p:cNvPr>
          <p:cNvGrpSpPr/>
          <p:nvPr/>
        </p:nvGrpSpPr>
        <p:grpSpPr>
          <a:xfrm>
            <a:off x="714213" y="2068305"/>
            <a:ext cx="10763574" cy="2712623"/>
            <a:chOff x="714213" y="2275248"/>
            <a:chExt cx="10763574" cy="2712623"/>
          </a:xfrm>
        </p:grpSpPr>
        <p:sp>
          <p:nvSpPr>
            <p:cNvPr id="12" name="文本框 11"/>
            <p:cNvSpPr txBox="1"/>
            <p:nvPr/>
          </p:nvSpPr>
          <p:spPr>
            <a:xfrm>
              <a:off x="714213" y="2275248"/>
              <a:ext cx="10763574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>
                  <a:solidFill>
                    <a:schemeClr val="bg1"/>
                  </a:solidFill>
                  <a:cs typeface="+mn-ea"/>
                  <a:sym typeface="+mn-lt"/>
                </a:rPr>
                <a:t>一种基于音乐标签的</a:t>
              </a:r>
            </a:p>
            <a:p>
              <a:pPr algn="ctr"/>
              <a:r>
                <a:rPr lang="zh-CN" altLang="en-US" sz="5400" dirty="0">
                  <a:solidFill>
                    <a:schemeClr val="bg1"/>
                  </a:solidFill>
                  <a:cs typeface="+mn-ea"/>
                  <a:sym typeface="+mn-lt"/>
                </a:rPr>
                <a:t>带货视频背景音乐智能推荐系统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700910" y="3849098"/>
              <a:ext cx="8547504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One Background Music Intelligent Recommendation System for Video Shopping on </a:t>
              </a:r>
              <a:r>
                <a:rPr lang="en-US" altLang="zh-CN" sz="2400" dirty="0" err="1">
                  <a:solidFill>
                    <a:schemeClr val="bg1"/>
                  </a:solidFill>
                  <a:cs typeface="+mn-ea"/>
                  <a:sym typeface="+mn-lt"/>
                </a:rPr>
                <a:t>Tik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Tok</a:t>
              </a:r>
            </a:p>
            <a:p>
              <a:pPr algn="ctr"/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Based on Music Label</a:t>
              </a: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729483" y="4399479"/>
              <a:ext cx="8547504" cy="0"/>
            </a:xfrm>
            <a:prstGeom prst="line">
              <a:avLst/>
            </a:prstGeom>
            <a:ln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690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5522" y="51558"/>
            <a:ext cx="1620958" cy="523220"/>
          </a:xfrm>
        </p:spPr>
        <p:txBody>
          <a:bodyPr/>
          <a:lstStyle/>
          <a:p>
            <a:r>
              <a:rPr lang="zh-CN" altLang="en-US" dirty="0"/>
              <a:t>音频信息</a:t>
            </a:r>
          </a:p>
        </p:txBody>
      </p:sp>
      <p:sp>
        <p:nvSpPr>
          <p:cNvPr id="14" name="千图PPT彼岸天：ID 8661124库_椭圆 3">
            <a:extLst>
              <a:ext uri="{FF2B5EF4-FFF2-40B4-BE49-F238E27FC236}">
                <a16:creationId xmlns:a16="http://schemas.microsoft.com/office/drawing/2014/main" id="{E1A334DB-65A1-4E70-A072-F70F6505BA6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293996" y="1697102"/>
            <a:ext cx="3604008" cy="3604008"/>
          </a:xfrm>
          <a:prstGeom prst="ellipse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15" name="千图PPT彼岸天：ID 8661124库_组合 4">
            <a:extLst>
              <a:ext uri="{FF2B5EF4-FFF2-40B4-BE49-F238E27FC236}">
                <a16:creationId xmlns:a16="http://schemas.microsoft.com/office/drawing/2014/main" id="{C022BD0F-6A2D-45C2-8808-3AB8E24E2F4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50040" y="1612401"/>
            <a:ext cx="1091921" cy="1093558"/>
            <a:chOff x="5550040" y="1612401"/>
            <a:chExt cx="1091921" cy="109355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819903A-43CF-479F-ABA3-3981DAFD5D4D}"/>
                </a:ext>
              </a:extLst>
            </p:cNvPr>
            <p:cNvSpPr/>
            <p:nvPr/>
          </p:nvSpPr>
          <p:spPr>
            <a:xfrm>
              <a:off x="5550040" y="1612401"/>
              <a:ext cx="1091921" cy="1093558"/>
            </a:xfrm>
            <a:prstGeom prst="ellipse">
              <a:avLst/>
            </a:prstGeom>
            <a:solidFill>
              <a:schemeClr val="accent3">
                <a:alpha val="9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任意多边形 5">
              <a:extLst>
                <a:ext uri="{FF2B5EF4-FFF2-40B4-BE49-F238E27FC236}">
                  <a16:creationId xmlns:a16="http://schemas.microsoft.com/office/drawing/2014/main" id="{C8660AD2-8C73-4B40-8188-FA050EAA7921}"/>
                </a:ext>
              </a:extLst>
            </p:cNvPr>
            <p:cNvSpPr/>
            <p:nvPr/>
          </p:nvSpPr>
          <p:spPr bwMode="auto">
            <a:xfrm>
              <a:off x="5824741" y="1915898"/>
              <a:ext cx="560621" cy="524114"/>
            </a:xfrm>
            <a:custGeom>
              <a:avLst/>
              <a:gdLst>
                <a:gd name="T0" fmla="*/ 736 w 1492"/>
                <a:gd name="T1" fmla="*/ 1230 h 1397"/>
                <a:gd name="T2" fmla="*/ 830 w 1492"/>
                <a:gd name="T3" fmla="*/ 903 h 1397"/>
                <a:gd name="T4" fmla="*/ 950 w 1492"/>
                <a:gd name="T5" fmla="*/ 791 h 1397"/>
                <a:gd name="T6" fmla="*/ 1492 w 1492"/>
                <a:gd name="T7" fmla="*/ 903 h 1397"/>
                <a:gd name="T8" fmla="*/ 1492 w 1492"/>
                <a:gd name="T9" fmla="*/ 1231 h 1397"/>
                <a:gd name="T10" fmla="*/ 1371 w 1492"/>
                <a:gd name="T11" fmla="*/ 1397 h 1397"/>
                <a:gd name="T12" fmla="*/ 830 w 1492"/>
                <a:gd name="T13" fmla="*/ 1286 h 1397"/>
                <a:gd name="T14" fmla="*/ 120 w 1492"/>
                <a:gd name="T15" fmla="*/ 0 h 1397"/>
                <a:gd name="T16" fmla="*/ 625 w 1492"/>
                <a:gd name="T17" fmla="*/ 30 h 1397"/>
                <a:gd name="T18" fmla="*/ 661 w 1492"/>
                <a:gd name="T19" fmla="*/ 438 h 1397"/>
                <a:gd name="T20" fmla="*/ 625 w 1492"/>
                <a:gd name="T21" fmla="*/ 573 h 1397"/>
                <a:gd name="T22" fmla="*/ 366 w 1492"/>
                <a:gd name="T23" fmla="*/ 644 h 1397"/>
                <a:gd name="T24" fmla="*/ 295 w 1492"/>
                <a:gd name="T25" fmla="*/ 605 h 1397"/>
                <a:gd name="T26" fmla="*/ 0 w 1492"/>
                <a:gd name="T27" fmla="*/ 493 h 1397"/>
                <a:gd name="T28" fmla="*/ 0 w 1492"/>
                <a:gd name="T29" fmla="*/ 437 h 1397"/>
                <a:gd name="T30" fmla="*/ 36 w 1492"/>
                <a:gd name="T31" fmla="*/ 30 h 1397"/>
                <a:gd name="T32" fmla="*/ 541 w 1492"/>
                <a:gd name="T33" fmla="*/ 71 h 1397"/>
                <a:gd name="T34" fmla="*/ 85 w 1492"/>
                <a:gd name="T35" fmla="*/ 84 h 1397"/>
                <a:gd name="T36" fmla="*/ 71 w 1492"/>
                <a:gd name="T37" fmla="*/ 110 h 1397"/>
                <a:gd name="T38" fmla="*/ 589 w 1492"/>
                <a:gd name="T39" fmla="*/ 110 h 1397"/>
                <a:gd name="T40" fmla="*/ 541 w 1492"/>
                <a:gd name="T41" fmla="*/ 71 h 1397"/>
                <a:gd name="T42" fmla="*/ 71 w 1492"/>
                <a:gd name="T43" fmla="*/ 493 h 1397"/>
                <a:gd name="T44" fmla="*/ 541 w 1492"/>
                <a:gd name="T45" fmla="*/ 533 h 1397"/>
                <a:gd name="T46" fmla="*/ 589 w 1492"/>
                <a:gd name="T47" fmla="*/ 474 h 1397"/>
                <a:gd name="T48" fmla="*/ 902 w 1492"/>
                <a:gd name="T49" fmla="*/ 1194 h 1397"/>
                <a:gd name="T50" fmla="*/ 1420 w 1492"/>
                <a:gd name="T51" fmla="*/ 903 h 1397"/>
                <a:gd name="T52" fmla="*/ 950 w 1492"/>
                <a:gd name="T53" fmla="*/ 863 h 1397"/>
                <a:gd name="T54" fmla="*/ 902 w 1492"/>
                <a:gd name="T55" fmla="*/ 903 h 1397"/>
                <a:gd name="T56" fmla="*/ 1420 w 1492"/>
                <a:gd name="T57" fmla="*/ 1266 h 1397"/>
                <a:gd name="T58" fmla="*/ 902 w 1492"/>
                <a:gd name="T59" fmla="*/ 1286 h 1397"/>
                <a:gd name="T60" fmla="*/ 1371 w 1492"/>
                <a:gd name="T61" fmla="*/ 1325 h 1397"/>
                <a:gd name="T62" fmla="*/ 1420 w 1492"/>
                <a:gd name="T63" fmla="*/ 1266 h 1397"/>
                <a:gd name="T64" fmla="*/ 295 w 1492"/>
                <a:gd name="T65" fmla="*/ 890 h 1397"/>
                <a:gd name="T66" fmla="*/ 366 w 1492"/>
                <a:gd name="T67" fmla="*/ 935 h 1397"/>
                <a:gd name="T68" fmla="*/ 295 w 1492"/>
                <a:gd name="T69" fmla="*/ 890 h 1397"/>
                <a:gd name="T70" fmla="*/ 295 w 1492"/>
                <a:gd name="T71" fmla="*/ 746 h 1397"/>
                <a:gd name="T72" fmla="*/ 366 w 1492"/>
                <a:gd name="T73" fmla="*/ 793 h 1397"/>
                <a:gd name="T74" fmla="*/ 295 w 1492"/>
                <a:gd name="T75" fmla="*/ 746 h 1397"/>
                <a:gd name="T76" fmla="*/ 295 w 1492"/>
                <a:gd name="T77" fmla="*/ 1031 h 1397"/>
                <a:gd name="T78" fmla="*/ 366 w 1492"/>
                <a:gd name="T79" fmla="*/ 1078 h 1397"/>
                <a:gd name="T80" fmla="*/ 295 w 1492"/>
                <a:gd name="T81" fmla="*/ 1031 h 1397"/>
                <a:gd name="T82" fmla="*/ 536 w 1492"/>
                <a:gd name="T83" fmla="*/ 1194 h 1397"/>
                <a:gd name="T84" fmla="*/ 490 w 1492"/>
                <a:gd name="T85" fmla="*/ 1266 h 1397"/>
                <a:gd name="T86" fmla="*/ 536 w 1492"/>
                <a:gd name="T87" fmla="*/ 1194 h 1397"/>
                <a:gd name="T88" fmla="*/ 677 w 1492"/>
                <a:gd name="T89" fmla="*/ 1194 h 1397"/>
                <a:gd name="T90" fmla="*/ 630 w 1492"/>
                <a:gd name="T91" fmla="*/ 1266 h 1397"/>
                <a:gd name="T92" fmla="*/ 677 w 1492"/>
                <a:gd name="T93" fmla="*/ 1194 h 1397"/>
                <a:gd name="T94" fmla="*/ 295 w 1492"/>
                <a:gd name="T95" fmla="*/ 1164 h 1397"/>
                <a:gd name="T96" fmla="*/ 366 w 1492"/>
                <a:gd name="T97" fmla="*/ 1194 h 1397"/>
                <a:gd name="T98" fmla="*/ 396 w 1492"/>
                <a:gd name="T99" fmla="*/ 1266 h 1397"/>
                <a:gd name="T100" fmla="*/ 299 w 1492"/>
                <a:gd name="T101" fmla="*/ 1249 h 1397"/>
                <a:gd name="T102" fmla="*/ 299 w 1492"/>
                <a:gd name="T103" fmla="*/ 1247 h 1397"/>
                <a:gd name="T104" fmla="*/ 298 w 1492"/>
                <a:gd name="T105" fmla="*/ 1246 h 1397"/>
                <a:gd name="T106" fmla="*/ 297 w 1492"/>
                <a:gd name="T107" fmla="*/ 1245 h 1397"/>
                <a:gd name="T108" fmla="*/ 296 w 1492"/>
                <a:gd name="T109" fmla="*/ 1242 h 1397"/>
                <a:gd name="T110" fmla="*/ 295 w 1492"/>
                <a:gd name="T111" fmla="*/ 1240 h 1397"/>
                <a:gd name="T112" fmla="*/ 295 w 1492"/>
                <a:gd name="T113" fmla="*/ 1237 h 1397"/>
                <a:gd name="T114" fmla="*/ 295 w 1492"/>
                <a:gd name="T115" fmla="*/ 1236 h 1397"/>
                <a:gd name="T116" fmla="*/ 295 w 1492"/>
                <a:gd name="T117" fmla="*/ 1233 h 1397"/>
                <a:gd name="T118" fmla="*/ 295 w 1492"/>
                <a:gd name="T119" fmla="*/ 1231 h 1397"/>
                <a:gd name="T120" fmla="*/ 295 w 1492"/>
                <a:gd name="T121" fmla="*/ 1230 h 1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92" h="1397">
                  <a:moveTo>
                    <a:pt x="830" y="1266"/>
                  </a:moveTo>
                  <a:cubicBezTo>
                    <a:pt x="772" y="1266"/>
                    <a:pt x="772" y="1266"/>
                    <a:pt x="772" y="1266"/>
                  </a:cubicBezTo>
                  <a:cubicBezTo>
                    <a:pt x="752" y="1266"/>
                    <a:pt x="736" y="1250"/>
                    <a:pt x="736" y="1230"/>
                  </a:cubicBezTo>
                  <a:cubicBezTo>
                    <a:pt x="736" y="1211"/>
                    <a:pt x="752" y="1194"/>
                    <a:pt x="772" y="1194"/>
                  </a:cubicBezTo>
                  <a:cubicBezTo>
                    <a:pt x="830" y="1194"/>
                    <a:pt x="830" y="1194"/>
                    <a:pt x="830" y="1194"/>
                  </a:cubicBezTo>
                  <a:cubicBezTo>
                    <a:pt x="830" y="903"/>
                    <a:pt x="830" y="903"/>
                    <a:pt x="830" y="903"/>
                  </a:cubicBezTo>
                  <a:cubicBezTo>
                    <a:pt x="830" y="872"/>
                    <a:pt x="844" y="843"/>
                    <a:pt x="866" y="823"/>
                  </a:cubicBezTo>
                  <a:cubicBezTo>
                    <a:pt x="869" y="821"/>
                    <a:pt x="869" y="821"/>
                    <a:pt x="869" y="821"/>
                  </a:cubicBezTo>
                  <a:cubicBezTo>
                    <a:pt x="891" y="802"/>
                    <a:pt x="920" y="791"/>
                    <a:pt x="950" y="791"/>
                  </a:cubicBezTo>
                  <a:cubicBezTo>
                    <a:pt x="1371" y="791"/>
                    <a:pt x="1371" y="791"/>
                    <a:pt x="1371" y="791"/>
                  </a:cubicBezTo>
                  <a:cubicBezTo>
                    <a:pt x="1404" y="791"/>
                    <a:pt x="1434" y="803"/>
                    <a:pt x="1455" y="823"/>
                  </a:cubicBezTo>
                  <a:cubicBezTo>
                    <a:pt x="1478" y="843"/>
                    <a:pt x="1492" y="872"/>
                    <a:pt x="1492" y="903"/>
                  </a:cubicBezTo>
                  <a:cubicBezTo>
                    <a:pt x="1492" y="1230"/>
                    <a:pt x="1492" y="1230"/>
                    <a:pt x="1492" y="1230"/>
                  </a:cubicBezTo>
                  <a:cubicBezTo>
                    <a:pt x="1492" y="1230"/>
                    <a:pt x="1492" y="1230"/>
                    <a:pt x="1492" y="1230"/>
                  </a:cubicBezTo>
                  <a:cubicBezTo>
                    <a:pt x="1492" y="1231"/>
                    <a:pt x="1492" y="1231"/>
                    <a:pt x="1492" y="1231"/>
                  </a:cubicBezTo>
                  <a:cubicBezTo>
                    <a:pt x="1492" y="1286"/>
                    <a:pt x="1492" y="1286"/>
                    <a:pt x="1492" y="1286"/>
                  </a:cubicBezTo>
                  <a:cubicBezTo>
                    <a:pt x="1492" y="1317"/>
                    <a:pt x="1478" y="1345"/>
                    <a:pt x="1455" y="1366"/>
                  </a:cubicBezTo>
                  <a:cubicBezTo>
                    <a:pt x="1434" y="1385"/>
                    <a:pt x="1404" y="1397"/>
                    <a:pt x="1371" y="1397"/>
                  </a:cubicBezTo>
                  <a:cubicBezTo>
                    <a:pt x="950" y="1397"/>
                    <a:pt x="950" y="1397"/>
                    <a:pt x="950" y="1397"/>
                  </a:cubicBezTo>
                  <a:cubicBezTo>
                    <a:pt x="918" y="1397"/>
                    <a:pt x="888" y="1385"/>
                    <a:pt x="867" y="1366"/>
                  </a:cubicBezTo>
                  <a:cubicBezTo>
                    <a:pt x="844" y="1345"/>
                    <a:pt x="830" y="1317"/>
                    <a:pt x="830" y="1286"/>
                  </a:cubicBezTo>
                  <a:cubicBezTo>
                    <a:pt x="830" y="1266"/>
                    <a:pt x="830" y="1266"/>
                    <a:pt x="830" y="1266"/>
                  </a:cubicBezTo>
                  <a:cubicBezTo>
                    <a:pt x="830" y="1266"/>
                    <a:pt x="830" y="1266"/>
                    <a:pt x="830" y="1266"/>
                  </a:cubicBezTo>
                  <a:close/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73" y="0"/>
                    <a:pt x="603" y="11"/>
                    <a:pt x="625" y="30"/>
                  </a:cubicBezTo>
                  <a:cubicBezTo>
                    <a:pt x="648" y="52"/>
                    <a:pt x="661" y="79"/>
                    <a:pt x="661" y="110"/>
                  </a:cubicBezTo>
                  <a:cubicBezTo>
                    <a:pt x="661" y="437"/>
                    <a:pt x="661" y="437"/>
                    <a:pt x="661" y="437"/>
                  </a:cubicBezTo>
                  <a:cubicBezTo>
                    <a:pt x="661" y="438"/>
                    <a:pt x="661" y="438"/>
                    <a:pt x="661" y="438"/>
                  </a:cubicBezTo>
                  <a:cubicBezTo>
                    <a:pt x="661" y="439"/>
                    <a:pt x="661" y="439"/>
                    <a:pt x="661" y="439"/>
                  </a:cubicBezTo>
                  <a:cubicBezTo>
                    <a:pt x="661" y="493"/>
                    <a:pt x="661" y="493"/>
                    <a:pt x="661" y="493"/>
                  </a:cubicBezTo>
                  <a:cubicBezTo>
                    <a:pt x="661" y="524"/>
                    <a:pt x="648" y="553"/>
                    <a:pt x="625" y="573"/>
                  </a:cubicBezTo>
                  <a:cubicBezTo>
                    <a:pt x="603" y="593"/>
                    <a:pt x="573" y="605"/>
                    <a:pt x="541" y="605"/>
                  </a:cubicBezTo>
                  <a:cubicBezTo>
                    <a:pt x="366" y="605"/>
                    <a:pt x="366" y="605"/>
                    <a:pt x="366" y="605"/>
                  </a:cubicBezTo>
                  <a:cubicBezTo>
                    <a:pt x="366" y="644"/>
                    <a:pt x="366" y="644"/>
                    <a:pt x="366" y="644"/>
                  </a:cubicBezTo>
                  <a:cubicBezTo>
                    <a:pt x="366" y="664"/>
                    <a:pt x="350" y="680"/>
                    <a:pt x="330" y="680"/>
                  </a:cubicBezTo>
                  <a:cubicBezTo>
                    <a:pt x="311" y="680"/>
                    <a:pt x="295" y="664"/>
                    <a:pt x="295" y="644"/>
                  </a:cubicBezTo>
                  <a:cubicBezTo>
                    <a:pt x="295" y="605"/>
                    <a:pt x="295" y="605"/>
                    <a:pt x="295" y="605"/>
                  </a:cubicBezTo>
                  <a:cubicBezTo>
                    <a:pt x="120" y="605"/>
                    <a:pt x="120" y="605"/>
                    <a:pt x="120" y="605"/>
                  </a:cubicBezTo>
                  <a:cubicBezTo>
                    <a:pt x="88" y="605"/>
                    <a:pt x="58" y="593"/>
                    <a:pt x="36" y="573"/>
                  </a:cubicBezTo>
                  <a:cubicBezTo>
                    <a:pt x="14" y="553"/>
                    <a:pt x="0" y="524"/>
                    <a:pt x="0" y="493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438"/>
                    <a:pt x="0" y="438"/>
                    <a:pt x="0" y="438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79"/>
                    <a:pt x="14" y="52"/>
                    <a:pt x="36" y="3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58" y="11"/>
                    <a:pt x="87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lose/>
                  <a:moveTo>
                    <a:pt x="541" y="71"/>
                  </a:moveTo>
                  <a:cubicBezTo>
                    <a:pt x="541" y="71"/>
                    <a:pt x="541" y="71"/>
                    <a:pt x="541" y="71"/>
                  </a:cubicBezTo>
                  <a:cubicBezTo>
                    <a:pt x="120" y="71"/>
                    <a:pt x="120" y="71"/>
                    <a:pt x="120" y="71"/>
                  </a:cubicBezTo>
                  <a:cubicBezTo>
                    <a:pt x="106" y="71"/>
                    <a:pt x="93" y="76"/>
                    <a:pt x="85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76" y="91"/>
                    <a:pt x="71" y="100"/>
                    <a:pt x="71" y="110"/>
                  </a:cubicBezTo>
                  <a:cubicBezTo>
                    <a:pt x="71" y="402"/>
                    <a:pt x="71" y="402"/>
                    <a:pt x="71" y="402"/>
                  </a:cubicBezTo>
                  <a:cubicBezTo>
                    <a:pt x="589" y="402"/>
                    <a:pt x="589" y="402"/>
                    <a:pt x="589" y="402"/>
                  </a:cubicBezTo>
                  <a:cubicBezTo>
                    <a:pt x="589" y="110"/>
                    <a:pt x="589" y="110"/>
                    <a:pt x="589" y="110"/>
                  </a:cubicBezTo>
                  <a:cubicBezTo>
                    <a:pt x="589" y="100"/>
                    <a:pt x="584" y="91"/>
                    <a:pt x="577" y="84"/>
                  </a:cubicBezTo>
                  <a:cubicBezTo>
                    <a:pt x="567" y="76"/>
                    <a:pt x="555" y="71"/>
                    <a:pt x="541" y="71"/>
                  </a:cubicBezTo>
                  <a:cubicBezTo>
                    <a:pt x="541" y="71"/>
                    <a:pt x="541" y="71"/>
                    <a:pt x="541" y="71"/>
                  </a:cubicBezTo>
                  <a:close/>
                  <a:moveTo>
                    <a:pt x="71" y="474"/>
                  </a:moveTo>
                  <a:cubicBezTo>
                    <a:pt x="71" y="474"/>
                    <a:pt x="71" y="474"/>
                    <a:pt x="71" y="474"/>
                  </a:cubicBezTo>
                  <a:cubicBezTo>
                    <a:pt x="71" y="493"/>
                    <a:pt x="71" y="493"/>
                    <a:pt x="71" y="493"/>
                  </a:cubicBezTo>
                  <a:cubicBezTo>
                    <a:pt x="71" y="503"/>
                    <a:pt x="76" y="513"/>
                    <a:pt x="85" y="520"/>
                  </a:cubicBezTo>
                  <a:cubicBezTo>
                    <a:pt x="93" y="528"/>
                    <a:pt x="106" y="533"/>
                    <a:pt x="120" y="533"/>
                  </a:cubicBezTo>
                  <a:cubicBezTo>
                    <a:pt x="541" y="533"/>
                    <a:pt x="541" y="533"/>
                    <a:pt x="541" y="533"/>
                  </a:cubicBezTo>
                  <a:cubicBezTo>
                    <a:pt x="555" y="533"/>
                    <a:pt x="567" y="528"/>
                    <a:pt x="577" y="520"/>
                  </a:cubicBezTo>
                  <a:cubicBezTo>
                    <a:pt x="584" y="513"/>
                    <a:pt x="589" y="503"/>
                    <a:pt x="589" y="493"/>
                  </a:cubicBezTo>
                  <a:cubicBezTo>
                    <a:pt x="589" y="474"/>
                    <a:pt x="589" y="474"/>
                    <a:pt x="589" y="474"/>
                  </a:cubicBezTo>
                  <a:cubicBezTo>
                    <a:pt x="71" y="474"/>
                    <a:pt x="71" y="474"/>
                    <a:pt x="71" y="474"/>
                  </a:cubicBezTo>
                  <a:cubicBezTo>
                    <a:pt x="71" y="474"/>
                    <a:pt x="71" y="474"/>
                    <a:pt x="71" y="474"/>
                  </a:cubicBezTo>
                  <a:close/>
                  <a:moveTo>
                    <a:pt x="902" y="1194"/>
                  </a:moveTo>
                  <a:cubicBezTo>
                    <a:pt x="902" y="1194"/>
                    <a:pt x="902" y="1194"/>
                    <a:pt x="902" y="1194"/>
                  </a:cubicBezTo>
                  <a:cubicBezTo>
                    <a:pt x="1420" y="1194"/>
                    <a:pt x="1420" y="1194"/>
                    <a:pt x="1420" y="1194"/>
                  </a:cubicBezTo>
                  <a:cubicBezTo>
                    <a:pt x="1420" y="903"/>
                    <a:pt x="1420" y="903"/>
                    <a:pt x="1420" y="903"/>
                  </a:cubicBezTo>
                  <a:cubicBezTo>
                    <a:pt x="1420" y="893"/>
                    <a:pt x="1416" y="883"/>
                    <a:pt x="1407" y="876"/>
                  </a:cubicBezTo>
                  <a:cubicBezTo>
                    <a:pt x="1398" y="869"/>
                    <a:pt x="1386" y="863"/>
                    <a:pt x="1371" y="863"/>
                  </a:cubicBezTo>
                  <a:cubicBezTo>
                    <a:pt x="950" y="863"/>
                    <a:pt x="950" y="863"/>
                    <a:pt x="950" y="863"/>
                  </a:cubicBezTo>
                  <a:cubicBezTo>
                    <a:pt x="937" y="863"/>
                    <a:pt x="925" y="867"/>
                    <a:pt x="916" y="875"/>
                  </a:cubicBezTo>
                  <a:cubicBezTo>
                    <a:pt x="915" y="876"/>
                    <a:pt x="915" y="876"/>
                    <a:pt x="915" y="876"/>
                  </a:cubicBezTo>
                  <a:cubicBezTo>
                    <a:pt x="907" y="883"/>
                    <a:pt x="902" y="893"/>
                    <a:pt x="902" y="903"/>
                  </a:cubicBezTo>
                  <a:cubicBezTo>
                    <a:pt x="902" y="1194"/>
                    <a:pt x="902" y="1194"/>
                    <a:pt x="902" y="1194"/>
                  </a:cubicBezTo>
                  <a:cubicBezTo>
                    <a:pt x="902" y="1194"/>
                    <a:pt x="902" y="1194"/>
                    <a:pt x="902" y="1194"/>
                  </a:cubicBezTo>
                  <a:close/>
                  <a:moveTo>
                    <a:pt x="1420" y="1266"/>
                  </a:moveTo>
                  <a:cubicBezTo>
                    <a:pt x="1420" y="1266"/>
                    <a:pt x="1420" y="1266"/>
                    <a:pt x="1420" y="1266"/>
                  </a:cubicBezTo>
                  <a:cubicBezTo>
                    <a:pt x="902" y="1266"/>
                    <a:pt x="902" y="1266"/>
                    <a:pt x="902" y="1266"/>
                  </a:cubicBezTo>
                  <a:cubicBezTo>
                    <a:pt x="902" y="1286"/>
                    <a:pt x="902" y="1286"/>
                    <a:pt x="902" y="1286"/>
                  </a:cubicBezTo>
                  <a:cubicBezTo>
                    <a:pt x="902" y="1296"/>
                    <a:pt x="907" y="1305"/>
                    <a:pt x="915" y="1312"/>
                  </a:cubicBezTo>
                  <a:cubicBezTo>
                    <a:pt x="924" y="1320"/>
                    <a:pt x="936" y="1325"/>
                    <a:pt x="950" y="1325"/>
                  </a:cubicBezTo>
                  <a:cubicBezTo>
                    <a:pt x="1371" y="1325"/>
                    <a:pt x="1371" y="1325"/>
                    <a:pt x="1371" y="1325"/>
                  </a:cubicBezTo>
                  <a:cubicBezTo>
                    <a:pt x="1386" y="1325"/>
                    <a:pt x="1398" y="1320"/>
                    <a:pt x="1407" y="1312"/>
                  </a:cubicBezTo>
                  <a:cubicBezTo>
                    <a:pt x="1416" y="1305"/>
                    <a:pt x="1420" y="1296"/>
                    <a:pt x="1420" y="1286"/>
                  </a:cubicBezTo>
                  <a:cubicBezTo>
                    <a:pt x="1420" y="1266"/>
                    <a:pt x="1420" y="1266"/>
                    <a:pt x="1420" y="1266"/>
                  </a:cubicBezTo>
                  <a:cubicBezTo>
                    <a:pt x="1420" y="1266"/>
                    <a:pt x="1420" y="1266"/>
                    <a:pt x="1420" y="1266"/>
                  </a:cubicBezTo>
                  <a:close/>
                  <a:moveTo>
                    <a:pt x="295" y="890"/>
                  </a:moveTo>
                  <a:cubicBezTo>
                    <a:pt x="295" y="890"/>
                    <a:pt x="295" y="890"/>
                    <a:pt x="295" y="890"/>
                  </a:cubicBezTo>
                  <a:cubicBezTo>
                    <a:pt x="295" y="869"/>
                    <a:pt x="311" y="853"/>
                    <a:pt x="330" y="853"/>
                  </a:cubicBezTo>
                  <a:cubicBezTo>
                    <a:pt x="350" y="853"/>
                    <a:pt x="366" y="869"/>
                    <a:pt x="366" y="890"/>
                  </a:cubicBezTo>
                  <a:cubicBezTo>
                    <a:pt x="366" y="935"/>
                    <a:pt x="366" y="935"/>
                    <a:pt x="366" y="935"/>
                  </a:cubicBezTo>
                  <a:cubicBezTo>
                    <a:pt x="366" y="955"/>
                    <a:pt x="350" y="971"/>
                    <a:pt x="330" y="971"/>
                  </a:cubicBezTo>
                  <a:cubicBezTo>
                    <a:pt x="311" y="971"/>
                    <a:pt x="295" y="955"/>
                    <a:pt x="295" y="935"/>
                  </a:cubicBezTo>
                  <a:cubicBezTo>
                    <a:pt x="295" y="890"/>
                    <a:pt x="295" y="890"/>
                    <a:pt x="295" y="890"/>
                  </a:cubicBezTo>
                  <a:cubicBezTo>
                    <a:pt x="295" y="890"/>
                    <a:pt x="295" y="890"/>
                    <a:pt x="295" y="890"/>
                  </a:cubicBezTo>
                  <a:close/>
                  <a:moveTo>
                    <a:pt x="295" y="746"/>
                  </a:moveTo>
                  <a:cubicBezTo>
                    <a:pt x="295" y="746"/>
                    <a:pt x="295" y="746"/>
                    <a:pt x="295" y="746"/>
                  </a:cubicBezTo>
                  <a:cubicBezTo>
                    <a:pt x="295" y="727"/>
                    <a:pt x="311" y="710"/>
                    <a:pt x="330" y="710"/>
                  </a:cubicBezTo>
                  <a:cubicBezTo>
                    <a:pt x="350" y="710"/>
                    <a:pt x="366" y="727"/>
                    <a:pt x="366" y="746"/>
                  </a:cubicBezTo>
                  <a:cubicBezTo>
                    <a:pt x="366" y="793"/>
                    <a:pt x="366" y="793"/>
                    <a:pt x="366" y="793"/>
                  </a:cubicBezTo>
                  <a:cubicBezTo>
                    <a:pt x="366" y="812"/>
                    <a:pt x="350" y="829"/>
                    <a:pt x="330" y="829"/>
                  </a:cubicBezTo>
                  <a:cubicBezTo>
                    <a:pt x="311" y="829"/>
                    <a:pt x="295" y="812"/>
                    <a:pt x="295" y="793"/>
                  </a:cubicBezTo>
                  <a:cubicBezTo>
                    <a:pt x="295" y="746"/>
                    <a:pt x="295" y="746"/>
                    <a:pt x="295" y="746"/>
                  </a:cubicBezTo>
                  <a:cubicBezTo>
                    <a:pt x="295" y="746"/>
                    <a:pt x="295" y="746"/>
                    <a:pt x="295" y="746"/>
                  </a:cubicBezTo>
                  <a:close/>
                  <a:moveTo>
                    <a:pt x="295" y="1031"/>
                  </a:moveTo>
                  <a:cubicBezTo>
                    <a:pt x="295" y="1031"/>
                    <a:pt x="295" y="1031"/>
                    <a:pt x="295" y="1031"/>
                  </a:cubicBezTo>
                  <a:cubicBezTo>
                    <a:pt x="295" y="1012"/>
                    <a:pt x="311" y="996"/>
                    <a:pt x="330" y="996"/>
                  </a:cubicBezTo>
                  <a:cubicBezTo>
                    <a:pt x="350" y="996"/>
                    <a:pt x="366" y="1012"/>
                    <a:pt x="366" y="1031"/>
                  </a:cubicBezTo>
                  <a:cubicBezTo>
                    <a:pt x="366" y="1078"/>
                    <a:pt x="366" y="1078"/>
                    <a:pt x="366" y="1078"/>
                  </a:cubicBezTo>
                  <a:cubicBezTo>
                    <a:pt x="366" y="1098"/>
                    <a:pt x="350" y="1114"/>
                    <a:pt x="330" y="1114"/>
                  </a:cubicBezTo>
                  <a:cubicBezTo>
                    <a:pt x="311" y="1114"/>
                    <a:pt x="295" y="1098"/>
                    <a:pt x="295" y="1078"/>
                  </a:cubicBezTo>
                  <a:cubicBezTo>
                    <a:pt x="295" y="1031"/>
                    <a:pt x="295" y="1031"/>
                    <a:pt x="295" y="1031"/>
                  </a:cubicBezTo>
                  <a:cubicBezTo>
                    <a:pt x="295" y="1031"/>
                    <a:pt x="295" y="1031"/>
                    <a:pt x="295" y="1031"/>
                  </a:cubicBezTo>
                  <a:close/>
                  <a:moveTo>
                    <a:pt x="536" y="1194"/>
                  </a:moveTo>
                  <a:cubicBezTo>
                    <a:pt x="536" y="1194"/>
                    <a:pt x="536" y="1194"/>
                    <a:pt x="536" y="1194"/>
                  </a:cubicBezTo>
                  <a:cubicBezTo>
                    <a:pt x="556" y="1194"/>
                    <a:pt x="573" y="1211"/>
                    <a:pt x="573" y="1230"/>
                  </a:cubicBezTo>
                  <a:cubicBezTo>
                    <a:pt x="573" y="1250"/>
                    <a:pt x="556" y="1266"/>
                    <a:pt x="536" y="1266"/>
                  </a:cubicBezTo>
                  <a:cubicBezTo>
                    <a:pt x="490" y="1266"/>
                    <a:pt x="490" y="1266"/>
                    <a:pt x="490" y="1266"/>
                  </a:cubicBezTo>
                  <a:cubicBezTo>
                    <a:pt x="470" y="1266"/>
                    <a:pt x="454" y="1250"/>
                    <a:pt x="454" y="1230"/>
                  </a:cubicBezTo>
                  <a:cubicBezTo>
                    <a:pt x="454" y="1211"/>
                    <a:pt x="470" y="1194"/>
                    <a:pt x="490" y="1194"/>
                  </a:cubicBezTo>
                  <a:cubicBezTo>
                    <a:pt x="536" y="1194"/>
                    <a:pt x="536" y="1194"/>
                    <a:pt x="536" y="1194"/>
                  </a:cubicBezTo>
                  <a:cubicBezTo>
                    <a:pt x="536" y="1194"/>
                    <a:pt x="536" y="1194"/>
                    <a:pt x="536" y="1194"/>
                  </a:cubicBezTo>
                  <a:close/>
                  <a:moveTo>
                    <a:pt x="677" y="1194"/>
                  </a:moveTo>
                  <a:cubicBezTo>
                    <a:pt x="677" y="1194"/>
                    <a:pt x="677" y="1194"/>
                    <a:pt x="677" y="1194"/>
                  </a:cubicBezTo>
                  <a:cubicBezTo>
                    <a:pt x="696" y="1194"/>
                    <a:pt x="712" y="1211"/>
                    <a:pt x="712" y="1230"/>
                  </a:cubicBezTo>
                  <a:cubicBezTo>
                    <a:pt x="712" y="1250"/>
                    <a:pt x="696" y="1266"/>
                    <a:pt x="677" y="1266"/>
                  </a:cubicBezTo>
                  <a:cubicBezTo>
                    <a:pt x="630" y="1266"/>
                    <a:pt x="630" y="1266"/>
                    <a:pt x="630" y="1266"/>
                  </a:cubicBezTo>
                  <a:cubicBezTo>
                    <a:pt x="610" y="1266"/>
                    <a:pt x="595" y="1250"/>
                    <a:pt x="595" y="1230"/>
                  </a:cubicBezTo>
                  <a:cubicBezTo>
                    <a:pt x="595" y="1211"/>
                    <a:pt x="610" y="1194"/>
                    <a:pt x="630" y="1194"/>
                  </a:cubicBezTo>
                  <a:cubicBezTo>
                    <a:pt x="677" y="1194"/>
                    <a:pt x="677" y="1194"/>
                    <a:pt x="677" y="1194"/>
                  </a:cubicBezTo>
                  <a:cubicBezTo>
                    <a:pt x="677" y="1194"/>
                    <a:pt x="677" y="1194"/>
                    <a:pt x="677" y="1194"/>
                  </a:cubicBezTo>
                  <a:close/>
                  <a:moveTo>
                    <a:pt x="295" y="1164"/>
                  </a:moveTo>
                  <a:cubicBezTo>
                    <a:pt x="295" y="1164"/>
                    <a:pt x="295" y="1164"/>
                    <a:pt x="295" y="1164"/>
                  </a:cubicBezTo>
                  <a:cubicBezTo>
                    <a:pt x="295" y="1144"/>
                    <a:pt x="311" y="1129"/>
                    <a:pt x="330" y="1129"/>
                  </a:cubicBezTo>
                  <a:cubicBezTo>
                    <a:pt x="350" y="1129"/>
                    <a:pt x="366" y="1144"/>
                    <a:pt x="366" y="1164"/>
                  </a:cubicBezTo>
                  <a:cubicBezTo>
                    <a:pt x="366" y="1194"/>
                    <a:pt x="366" y="1194"/>
                    <a:pt x="366" y="1194"/>
                  </a:cubicBezTo>
                  <a:cubicBezTo>
                    <a:pt x="396" y="1194"/>
                    <a:pt x="396" y="1194"/>
                    <a:pt x="396" y="1194"/>
                  </a:cubicBezTo>
                  <a:cubicBezTo>
                    <a:pt x="416" y="1194"/>
                    <a:pt x="433" y="1211"/>
                    <a:pt x="433" y="1230"/>
                  </a:cubicBezTo>
                  <a:cubicBezTo>
                    <a:pt x="433" y="1250"/>
                    <a:pt x="416" y="1266"/>
                    <a:pt x="396" y="1266"/>
                  </a:cubicBezTo>
                  <a:cubicBezTo>
                    <a:pt x="333" y="1266"/>
                    <a:pt x="333" y="1266"/>
                    <a:pt x="333" y="1266"/>
                  </a:cubicBezTo>
                  <a:cubicBezTo>
                    <a:pt x="330" y="1266"/>
                    <a:pt x="330" y="1266"/>
                    <a:pt x="330" y="1266"/>
                  </a:cubicBezTo>
                  <a:cubicBezTo>
                    <a:pt x="317" y="1266"/>
                    <a:pt x="305" y="1260"/>
                    <a:pt x="299" y="1249"/>
                  </a:cubicBezTo>
                  <a:cubicBezTo>
                    <a:pt x="299" y="1248"/>
                    <a:pt x="299" y="1248"/>
                    <a:pt x="299" y="1248"/>
                  </a:cubicBezTo>
                  <a:cubicBezTo>
                    <a:pt x="299" y="1248"/>
                    <a:pt x="299" y="1248"/>
                    <a:pt x="299" y="1248"/>
                  </a:cubicBezTo>
                  <a:cubicBezTo>
                    <a:pt x="299" y="1247"/>
                    <a:pt x="299" y="1247"/>
                    <a:pt x="299" y="1247"/>
                  </a:cubicBezTo>
                  <a:cubicBezTo>
                    <a:pt x="299" y="1246"/>
                    <a:pt x="299" y="1246"/>
                    <a:pt x="299" y="1246"/>
                  </a:cubicBezTo>
                  <a:cubicBezTo>
                    <a:pt x="298" y="1246"/>
                    <a:pt x="298" y="1246"/>
                    <a:pt x="298" y="1246"/>
                  </a:cubicBezTo>
                  <a:cubicBezTo>
                    <a:pt x="298" y="1246"/>
                    <a:pt x="298" y="1246"/>
                    <a:pt x="298" y="1246"/>
                  </a:cubicBezTo>
                  <a:cubicBezTo>
                    <a:pt x="298" y="1245"/>
                    <a:pt x="298" y="1245"/>
                    <a:pt x="298" y="1245"/>
                  </a:cubicBezTo>
                  <a:cubicBezTo>
                    <a:pt x="298" y="1245"/>
                    <a:pt x="298" y="1245"/>
                    <a:pt x="298" y="1245"/>
                  </a:cubicBezTo>
                  <a:cubicBezTo>
                    <a:pt x="297" y="1245"/>
                    <a:pt x="297" y="1245"/>
                    <a:pt x="297" y="1245"/>
                  </a:cubicBezTo>
                  <a:cubicBezTo>
                    <a:pt x="297" y="1244"/>
                    <a:pt x="297" y="1244"/>
                    <a:pt x="297" y="1244"/>
                  </a:cubicBezTo>
                  <a:cubicBezTo>
                    <a:pt x="296" y="1243"/>
                    <a:pt x="296" y="1243"/>
                    <a:pt x="296" y="1243"/>
                  </a:cubicBezTo>
                  <a:cubicBezTo>
                    <a:pt x="296" y="1242"/>
                    <a:pt x="296" y="1242"/>
                    <a:pt x="296" y="1242"/>
                  </a:cubicBezTo>
                  <a:cubicBezTo>
                    <a:pt x="296" y="1241"/>
                    <a:pt x="296" y="1241"/>
                    <a:pt x="296" y="1241"/>
                  </a:cubicBezTo>
                  <a:cubicBezTo>
                    <a:pt x="295" y="1240"/>
                    <a:pt x="295" y="1240"/>
                    <a:pt x="295" y="1240"/>
                  </a:cubicBezTo>
                  <a:cubicBezTo>
                    <a:pt x="295" y="1240"/>
                    <a:pt x="295" y="1240"/>
                    <a:pt x="295" y="1240"/>
                  </a:cubicBezTo>
                  <a:cubicBezTo>
                    <a:pt x="295" y="1239"/>
                    <a:pt x="295" y="1239"/>
                    <a:pt x="295" y="1239"/>
                  </a:cubicBezTo>
                  <a:cubicBezTo>
                    <a:pt x="295" y="1238"/>
                    <a:pt x="295" y="1238"/>
                    <a:pt x="295" y="1238"/>
                  </a:cubicBezTo>
                  <a:cubicBezTo>
                    <a:pt x="295" y="1237"/>
                    <a:pt x="295" y="1237"/>
                    <a:pt x="295" y="1237"/>
                  </a:cubicBezTo>
                  <a:cubicBezTo>
                    <a:pt x="295" y="1237"/>
                    <a:pt x="295" y="1237"/>
                    <a:pt x="295" y="1237"/>
                  </a:cubicBezTo>
                  <a:cubicBezTo>
                    <a:pt x="295" y="1236"/>
                    <a:pt x="295" y="1236"/>
                    <a:pt x="295" y="1236"/>
                  </a:cubicBezTo>
                  <a:cubicBezTo>
                    <a:pt x="295" y="1236"/>
                    <a:pt x="295" y="1236"/>
                    <a:pt x="295" y="1236"/>
                  </a:cubicBezTo>
                  <a:cubicBezTo>
                    <a:pt x="295" y="1235"/>
                    <a:pt x="295" y="1235"/>
                    <a:pt x="295" y="1235"/>
                  </a:cubicBezTo>
                  <a:cubicBezTo>
                    <a:pt x="295" y="1234"/>
                    <a:pt x="295" y="1234"/>
                    <a:pt x="295" y="1234"/>
                  </a:cubicBezTo>
                  <a:cubicBezTo>
                    <a:pt x="295" y="1233"/>
                    <a:pt x="295" y="1233"/>
                    <a:pt x="295" y="1233"/>
                  </a:cubicBezTo>
                  <a:cubicBezTo>
                    <a:pt x="295" y="1232"/>
                    <a:pt x="295" y="1232"/>
                    <a:pt x="295" y="1232"/>
                  </a:cubicBezTo>
                  <a:cubicBezTo>
                    <a:pt x="295" y="1232"/>
                    <a:pt x="295" y="1232"/>
                    <a:pt x="295" y="1232"/>
                  </a:cubicBezTo>
                  <a:cubicBezTo>
                    <a:pt x="295" y="1231"/>
                    <a:pt x="295" y="1231"/>
                    <a:pt x="295" y="1231"/>
                  </a:cubicBezTo>
                  <a:cubicBezTo>
                    <a:pt x="295" y="1231"/>
                    <a:pt x="295" y="1231"/>
                    <a:pt x="295" y="1231"/>
                  </a:cubicBezTo>
                  <a:cubicBezTo>
                    <a:pt x="295" y="1230"/>
                    <a:pt x="295" y="1230"/>
                    <a:pt x="295" y="1230"/>
                  </a:cubicBezTo>
                  <a:cubicBezTo>
                    <a:pt x="295" y="1230"/>
                    <a:pt x="295" y="1230"/>
                    <a:pt x="295" y="1230"/>
                  </a:cubicBezTo>
                  <a:cubicBezTo>
                    <a:pt x="295" y="1164"/>
                    <a:pt x="295" y="1164"/>
                    <a:pt x="295" y="1164"/>
                  </a:cubicBezTo>
                  <a:cubicBezTo>
                    <a:pt x="295" y="1164"/>
                    <a:pt x="295" y="1164"/>
                    <a:pt x="295" y="11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8" name="千图PPT彼岸天：ID 8661124库_组合 5">
            <a:extLst>
              <a:ext uri="{FF2B5EF4-FFF2-40B4-BE49-F238E27FC236}">
                <a16:creationId xmlns:a16="http://schemas.microsoft.com/office/drawing/2014/main" id="{FC53EFB4-8776-4666-B734-1C153C4AC8E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276526" y="2263197"/>
            <a:ext cx="1091921" cy="1093558"/>
            <a:chOff x="4276526" y="2263197"/>
            <a:chExt cx="1091921" cy="1093558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44DF7CB6-888C-4DCE-AADA-C371BF516662}"/>
                </a:ext>
              </a:extLst>
            </p:cNvPr>
            <p:cNvSpPr/>
            <p:nvPr/>
          </p:nvSpPr>
          <p:spPr>
            <a:xfrm>
              <a:off x="4276526" y="2263197"/>
              <a:ext cx="1091921" cy="1093558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04B7AEEE-E0F8-413D-9E90-84487F487853}"/>
                </a:ext>
              </a:extLst>
            </p:cNvPr>
            <p:cNvGrpSpPr/>
            <p:nvPr/>
          </p:nvGrpSpPr>
          <p:grpSpPr>
            <a:xfrm>
              <a:off x="4557639" y="2538688"/>
              <a:ext cx="529695" cy="528485"/>
              <a:chOff x="1855787" y="2568158"/>
              <a:chExt cx="1139825" cy="1137224"/>
            </a:xfrm>
            <a:solidFill>
              <a:schemeClr val="bg1"/>
            </a:solidFill>
          </p:grpSpPr>
          <p:sp>
            <p:nvSpPr>
              <p:cNvPr id="21" name="任意多边形 9">
                <a:extLst>
                  <a:ext uri="{FF2B5EF4-FFF2-40B4-BE49-F238E27FC236}">
                    <a16:creationId xmlns:a16="http://schemas.microsoft.com/office/drawing/2014/main" id="{E5E11B73-44E9-4F9E-9CDB-DEEFA00817A4}"/>
                  </a:ext>
                </a:extLst>
              </p:cNvPr>
              <p:cNvSpPr/>
              <p:nvPr/>
            </p:nvSpPr>
            <p:spPr bwMode="auto">
              <a:xfrm>
                <a:off x="2022261" y="2573360"/>
                <a:ext cx="333468" cy="274682"/>
              </a:xfrm>
              <a:custGeom>
                <a:avLst/>
                <a:gdLst>
                  <a:gd name="T0" fmla="*/ 0 w 308"/>
                  <a:gd name="T1" fmla="*/ 254 h 254"/>
                  <a:gd name="T2" fmla="*/ 308 w 308"/>
                  <a:gd name="T3" fmla="*/ 0 h 254"/>
                  <a:gd name="T4" fmla="*/ 237 w 308"/>
                  <a:gd name="T5" fmla="*/ 136 h 254"/>
                  <a:gd name="T6" fmla="*/ 146 w 308"/>
                  <a:gd name="T7" fmla="*/ 203 h 254"/>
                  <a:gd name="T8" fmla="*/ 0 w 308"/>
                  <a:gd name="T9" fmla="*/ 254 h 254"/>
                  <a:gd name="T10" fmla="*/ 0 w 308"/>
                  <a:gd name="T11" fmla="*/ 254 h 254"/>
                  <a:gd name="T12" fmla="*/ 0 w 308"/>
                  <a:gd name="T13" fmla="*/ 254 h 254"/>
                  <a:gd name="T14" fmla="*/ 0 w 308"/>
                  <a:gd name="T15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8" h="254">
                    <a:moveTo>
                      <a:pt x="0" y="254"/>
                    </a:moveTo>
                    <a:cubicBezTo>
                      <a:pt x="0" y="254"/>
                      <a:pt x="69" y="40"/>
                      <a:pt x="308" y="0"/>
                    </a:cubicBezTo>
                    <a:cubicBezTo>
                      <a:pt x="308" y="0"/>
                      <a:pt x="272" y="53"/>
                      <a:pt x="237" y="136"/>
                    </a:cubicBezTo>
                    <a:cubicBezTo>
                      <a:pt x="237" y="136"/>
                      <a:pt x="163" y="128"/>
                      <a:pt x="146" y="203"/>
                    </a:cubicBezTo>
                    <a:cubicBezTo>
                      <a:pt x="146" y="203"/>
                      <a:pt x="68" y="217"/>
                      <a:pt x="0" y="254"/>
                    </a:cubicBezTo>
                    <a:cubicBezTo>
                      <a:pt x="0" y="254"/>
                      <a:pt x="0" y="254"/>
                      <a:pt x="0" y="254"/>
                    </a:cubicBezTo>
                    <a:moveTo>
                      <a:pt x="0" y="254"/>
                    </a:moveTo>
                    <a:cubicBezTo>
                      <a:pt x="0" y="254"/>
                      <a:pt x="0" y="254"/>
                      <a:pt x="0" y="2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任意多边形 10">
                <a:extLst>
                  <a:ext uri="{FF2B5EF4-FFF2-40B4-BE49-F238E27FC236}">
                    <a16:creationId xmlns:a16="http://schemas.microsoft.com/office/drawing/2014/main" id="{82C2EDA8-8036-42EB-95B9-386BF2B5F94A}"/>
                  </a:ext>
                </a:extLst>
              </p:cNvPr>
              <p:cNvSpPr/>
              <p:nvPr/>
            </p:nvSpPr>
            <p:spPr bwMode="auto">
              <a:xfrm>
                <a:off x="1967116" y="2839718"/>
                <a:ext cx="306416" cy="390173"/>
              </a:xfrm>
              <a:custGeom>
                <a:avLst/>
                <a:gdLst>
                  <a:gd name="T0" fmla="*/ 199 w 283"/>
                  <a:gd name="T1" fmla="*/ 0 h 361"/>
                  <a:gd name="T2" fmla="*/ 34 w 283"/>
                  <a:gd name="T3" fmla="*/ 69 h 361"/>
                  <a:gd name="T4" fmla="*/ 81 w 283"/>
                  <a:gd name="T5" fmla="*/ 343 h 361"/>
                  <a:gd name="T6" fmla="*/ 249 w 283"/>
                  <a:gd name="T7" fmla="*/ 353 h 361"/>
                  <a:gd name="T8" fmla="*/ 283 w 283"/>
                  <a:gd name="T9" fmla="*/ 274 h 361"/>
                  <a:gd name="T10" fmla="*/ 252 w 283"/>
                  <a:gd name="T11" fmla="*/ 53 h 361"/>
                  <a:gd name="T12" fmla="*/ 199 w 283"/>
                  <a:gd name="T13" fmla="*/ 0 h 361"/>
                  <a:gd name="T14" fmla="*/ 199 w 283"/>
                  <a:gd name="T15" fmla="*/ 0 h 361"/>
                  <a:gd name="T16" fmla="*/ 199 w 283"/>
                  <a:gd name="T17" fmla="*/ 0 h 361"/>
                  <a:gd name="T18" fmla="*/ 199 w 283"/>
                  <a:gd name="T19" fmla="*/ 0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3" h="361">
                    <a:moveTo>
                      <a:pt x="199" y="0"/>
                    </a:moveTo>
                    <a:cubicBezTo>
                      <a:pt x="199" y="0"/>
                      <a:pt x="98" y="21"/>
                      <a:pt x="34" y="69"/>
                    </a:cubicBezTo>
                    <a:cubicBezTo>
                      <a:pt x="34" y="69"/>
                      <a:pt x="0" y="210"/>
                      <a:pt x="81" y="343"/>
                    </a:cubicBezTo>
                    <a:cubicBezTo>
                      <a:pt x="81" y="343"/>
                      <a:pt x="165" y="361"/>
                      <a:pt x="249" y="353"/>
                    </a:cubicBezTo>
                    <a:cubicBezTo>
                      <a:pt x="249" y="353"/>
                      <a:pt x="249" y="300"/>
                      <a:pt x="283" y="274"/>
                    </a:cubicBezTo>
                    <a:cubicBezTo>
                      <a:pt x="283" y="274"/>
                      <a:pt x="241" y="167"/>
                      <a:pt x="252" y="53"/>
                    </a:cubicBezTo>
                    <a:cubicBezTo>
                      <a:pt x="252" y="53"/>
                      <a:pt x="209" y="43"/>
                      <a:pt x="199" y="0"/>
                    </a:cubicBezTo>
                    <a:cubicBezTo>
                      <a:pt x="199" y="0"/>
                      <a:pt x="199" y="0"/>
                      <a:pt x="199" y="0"/>
                    </a:cubicBezTo>
                    <a:moveTo>
                      <a:pt x="199" y="0"/>
                    </a:move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任意多边形 11">
                <a:extLst>
                  <a:ext uri="{FF2B5EF4-FFF2-40B4-BE49-F238E27FC236}">
                    <a16:creationId xmlns:a16="http://schemas.microsoft.com/office/drawing/2014/main" id="{C4F11DAD-4907-44B8-9793-BEE081FC3E89}"/>
                  </a:ext>
                </a:extLst>
              </p:cNvPr>
              <p:cNvSpPr/>
              <p:nvPr/>
            </p:nvSpPr>
            <p:spPr bwMode="auto">
              <a:xfrm>
                <a:off x="2091972" y="3263186"/>
                <a:ext cx="383930" cy="178439"/>
              </a:xfrm>
              <a:custGeom>
                <a:avLst/>
                <a:gdLst>
                  <a:gd name="T0" fmla="*/ 0 w 355"/>
                  <a:gd name="T1" fmla="*/ 0 h 165"/>
                  <a:gd name="T2" fmla="*/ 355 w 355"/>
                  <a:gd name="T3" fmla="*/ 142 h 165"/>
                  <a:gd name="T4" fmla="*/ 248 w 355"/>
                  <a:gd name="T5" fmla="*/ 32 h 165"/>
                  <a:gd name="T6" fmla="*/ 156 w 355"/>
                  <a:gd name="T7" fmla="*/ 0 h 165"/>
                  <a:gd name="T8" fmla="*/ 0 w 355"/>
                  <a:gd name="T9" fmla="*/ 0 h 165"/>
                  <a:gd name="T10" fmla="*/ 0 w 355"/>
                  <a:gd name="T11" fmla="*/ 0 h 165"/>
                  <a:gd name="T12" fmla="*/ 0 w 355"/>
                  <a:gd name="T13" fmla="*/ 0 h 165"/>
                  <a:gd name="T14" fmla="*/ 0 w 355"/>
                  <a:gd name="T15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5" h="165">
                    <a:moveTo>
                      <a:pt x="0" y="0"/>
                    </a:moveTo>
                    <a:cubicBezTo>
                      <a:pt x="0" y="0"/>
                      <a:pt x="107" y="165"/>
                      <a:pt x="355" y="142"/>
                    </a:cubicBezTo>
                    <a:cubicBezTo>
                      <a:pt x="355" y="142"/>
                      <a:pt x="267" y="59"/>
                      <a:pt x="248" y="32"/>
                    </a:cubicBezTo>
                    <a:cubicBezTo>
                      <a:pt x="248" y="32"/>
                      <a:pt x="179" y="49"/>
                      <a:pt x="156" y="0"/>
                    </a:cubicBezTo>
                    <a:cubicBezTo>
                      <a:pt x="156" y="0"/>
                      <a:pt x="66" y="14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任意多边形 12">
                <a:extLst>
                  <a:ext uri="{FF2B5EF4-FFF2-40B4-BE49-F238E27FC236}">
                    <a16:creationId xmlns:a16="http://schemas.microsoft.com/office/drawing/2014/main" id="{0D73C444-D1C5-4C0E-99FB-0F6F92949CBC}"/>
                  </a:ext>
                </a:extLst>
              </p:cNvPr>
              <p:cNvSpPr/>
              <p:nvPr/>
            </p:nvSpPr>
            <p:spPr bwMode="auto">
              <a:xfrm>
                <a:off x="2397867" y="3011394"/>
                <a:ext cx="419306" cy="393294"/>
              </a:xfrm>
              <a:custGeom>
                <a:avLst/>
                <a:gdLst>
                  <a:gd name="T0" fmla="*/ 0 w 387"/>
                  <a:gd name="T1" fmla="*/ 239 h 364"/>
                  <a:gd name="T2" fmla="*/ 24 w 387"/>
                  <a:gd name="T3" fmla="*/ 190 h 364"/>
                  <a:gd name="T4" fmla="*/ 246 w 387"/>
                  <a:gd name="T5" fmla="*/ 13 h 364"/>
                  <a:gd name="T6" fmla="*/ 292 w 387"/>
                  <a:gd name="T7" fmla="*/ 0 h 364"/>
                  <a:gd name="T8" fmla="*/ 387 w 387"/>
                  <a:gd name="T9" fmla="*/ 138 h 364"/>
                  <a:gd name="T10" fmla="*/ 133 w 387"/>
                  <a:gd name="T11" fmla="*/ 364 h 364"/>
                  <a:gd name="T12" fmla="*/ 0 w 387"/>
                  <a:gd name="T13" fmla="*/ 239 h 364"/>
                  <a:gd name="T14" fmla="*/ 0 w 387"/>
                  <a:gd name="T15" fmla="*/ 239 h 364"/>
                  <a:gd name="T16" fmla="*/ 0 w 387"/>
                  <a:gd name="T17" fmla="*/ 239 h 364"/>
                  <a:gd name="T18" fmla="*/ 0 w 387"/>
                  <a:gd name="T19" fmla="*/ 239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7" h="364">
                    <a:moveTo>
                      <a:pt x="0" y="239"/>
                    </a:moveTo>
                    <a:cubicBezTo>
                      <a:pt x="0" y="239"/>
                      <a:pt x="17" y="232"/>
                      <a:pt x="24" y="190"/>
                    </a:cubicBezTo>
                    <a:cubicBezTo>
                      <a:pt x="24" y="190"/>
                      <a:pt x="161" y="142"/>
                      <a:pt x="246" y="13"/>
                    </a:cubicBezTo>
                    <a:cubicBezTo>
                      <a:pt x="246" y="13"/>
                      <a:pt x="273" y="15"/>
                      <a:pt x="292" y="0"/>
                    </a:cubicBezTo>
                    <a:cubicBezTo>
                      <a:pt x="292" y="0"/>
                      <a:pt x="356" y="60"/>
                      <a:pt x="387" y="138"/>
                    </a:cubicBezTo>
                    <a:cubicBezTo>
                      <a:pt x="387" y="138"/>
                      <a:pt x="327" y="309"/>
                      <a:pt x="133" y="364"/>
                    </a:cubicBezTo>
                    <a:cubicBezTo>
                      <a:pt x="133" y="364"/>
                      <a:pt x="45" y="307"/>
                      <a:pt x="0" y="239"/>
                    </a:cubicBezTo>
                    <a:cubicBezTo>
                      <a:pt x="0" y="239"/>
                      <a:pt x="0" y="239"/>
                      <a:pt x="0" y="239"/>
                    </a:cubicBezTo>
                    <a:moveTo>
                      <a:pt x="0" y="239"/>
                    </a:moveTo>
                    <a:cubicBezTo>
                      <a:pt x="0" y="239"/>
                      <a:pt x="0" y="239"/>
                      <a:pt x="0" y="23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任意多边形 13">
                <a:extLst>
                  <a:ext uri="{FF2B5EF4-FFF2-40B4-BE49-F238E27FC236}">
                    <a16:creationId xmlns:a16="http://schemas.microsoft.com/office/drawing/2014/main" id="{0BA475D3-F2A8-4A4B-9B2D-5FDC37801C3E}"/>
                  </a:ext>
                </a:extLst>
              </p:cNvPr>
              <p:cNvSpPr/>
              <p:nvPr/>
            </p:nvSpPr>
            <p:spPr bwMode="auto">
              <a:xfrm>
                <a:off x="2745381" y="2762724"/>
                <a:ext cx="143063" cy="333988"/>
              </a:xfrm>
              <a:custGeom>
                <a:avLst/>
                <a:gdLst>
                  <a:gd name="T0" fmla="*/ 31 w 132"/>
                  <a:gd name="T1" fmla="*/ 0 h 309"/>
                  <a:gd name="T2" fmla="*/ 86 w 132"/>
                  <a:gd name="T3" fmla="*/ 309 h 309"/>
                  <a:gd name="T4" fmla="*/ 3 w 132"/>
                  <a:gd name="T5" fmla="*/ 199 h 309"/>
                  <a:gd name="T6" fmla="*/ 0 w 132"/>
                  <a:gd name="T7" fmla="*/ 116 h 309"/>
                  <a:gd name="T8" fmla="*/ 31 w 132"/>
                  <a:gd name="T9" fmla="*/ 0 h 309"/>
                  <a:gd name="T10" fmla="*/ 31 w 132"/>
                  <a:gd name="T11" fmla="*/ 0 h 309"/>
                  <a:gd name="T12" fmla="*/ 31 w 132"/>
                  <a:gd name="T13" fmla="*/ 0 h 309"/>
                  <a:gd name="T14" fmla="*/ 31 w 132"/>
                  <a:gd name="T15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2" h="309">
                    <a:moveTo>
                      <a:pt x="31" y="0"/>
                    </a:moveTo>
                    <a:cubicBezTo>
                      <a:pt x="31" y="0"/>
                      <a:pt x="132" y="115"/>
                      <a:pt x="86" y="309"/>
                    </a:cubicBezTo>
                    <a:cubicBezTo>
                      <a:pt x="86" y="309"/>
                      <a:pt x="31" y="220"/>
                      <a:pt x="3" y="199"/>
                    </a:cubicBezTo>
                    <a:cubicBezTo>
                      <a:pt x="3" y="199"/>
                      <a:pt x="28" y="151"/>
                      <a:pt x="0" y="116"/>
                    </a:cubicBezTo>
                    <a:cubicBezTo>
                      <a:pt x="0" y="116"/>
                      <a:pt x="26" y="64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moveTo>
                      <a:pt x="31" y="0"/>
                    </a:moveTo>
                    <a:cubicBezTo>
                      <a:pt x="31" y="0"/>
                      <a:pt x="31" y="0"/>
                      <a:pt x="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任意多边形 14">
                <a:extLst>
                  <a:ext uri="{FF2B5EF4-FFF2-40B4-BE49-F238E27FC236}">
                    <a16:creationId xmlns:a16="http://schemas.microsoft.com/office/drawing/2014/main" id="{70C8F6B8-70A4-4756-A5C9-AD1310100938}"/>
                  </a:ext>
                </a:extLst>
              </p:cNvPr>
              <p:cNvSpPr/>
              <p:nvPr/>
            </p:nvSpPr>
            <p:spPr bwMode="auto">
              <a:xfrm>
                <a:off x="2323474" y="2568158"/>
                <a:ext cx="418786" cy="297052"/>
              </a:xfrm>
              <a:custGeom>
                <a:avLst/>
                <a:gdLst>
                  <a:gd name="T0" fmla="*/ 0 w 387"/>
                  <a:gd name="T1" fmla="*/ 154 h 275"/>
                  <a:gd name="T2" fmla="*/ 30 w 387"/>
                  <a:gd name="T3" fmla="*/ 200 h 275"/>
                  <a:gd name="T4" fmla="*/ 262 w 387"/>
                  <a:gd name="T5" fmla="*/ 275 h 275"/>
                  <a:gd name="T6" fmla="*/ 356 w 387"/>
                  <a:gd name="T7" fmla="*/ 265 h 275"/>
                  <a:gd name="T8" fmla="*/ 387 w 387"/>
                  <a:gd name="T9" fmla="*/ 131 h 275"/>
                  <a:gd name="T10" fmla="*/ 91 w 387"/>
                  <a:gd name="T11" fmla="*/ 0 h 275"/>
                  <a:gd name="T12" fmla="*/ 0 w 387"/>
                  <a:gd name="T13" fmla="*/ 154 h 275"/>
                  <a:gd name="T14" fmla="*/ 0 w 387"/>
                  <a:gd name="T15" fmla="*/ 154 h 275"/>
                  <a:gd name="T16" fmla="*/ 0 w 387"/>
                  <a:gd name="T17" fmla="*/ 154 h 275"/>
                  <a:gd name="T18" fmla="*/ 0 w 387"/>
                  <a:gd name="T19" fmla="*/ 154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7" h="275">
                    <a:moveTo>
                      <a:pt x="0" y="154"/>
                    </a:moveTo>
                    <a:cubicBezTo>
                      <a:pt x="0" y="154"/>
                      <a:pt x="29" y="178"/>
                      <a:pt x="30" y="200"/>
                    </a:cubicBezTo>
                    <a:cubicBezTo>
                      <a:pt x="30" y="200"/>
                      <a:pt x="154" y="207"/>
                      <a:pt x="262" y="275"/>
                    </a:cubicBezTo>
                    <a:cubicBezTo>
                      <a:pt x="262" y="275"/>
                      <a:pt x="310" y="235"/>
                      <a:pt x="356" y="265"/>
                    </a:cubicBezTo>
                    <a:cubicBezTo>
                      <a:pt x="356" y="265"/>
                      <a:pt x="382" y="217"/>
                      <a:pt x="387" y="131"/>
                    </a:cubicBezTo>
                    <a:cubicBezTo>
                      <a:pt x="387" y="131"/>
                      <a:pt x="291" y="4"/>
                      <a:pt x="91" y="0"/>
                    </a:cubicBezTo>
                    <a:cubicBezTo>
                      <a:pt x="91" y="0"/>
                      <a:pt x="13" y="106"/>
                      <a:pt x="0" y="154"/>
                    </a:cubicBezTo>
                    <a:cubicBezTo>
                      <a:pt x="0" y="154"/>
                      <a:pt x="0" y="154"/>
                      <a:pt x="0" y="154"/>
                    </a:cubicBezTo>
                    <a:moveTo>
                      <a:pt x="0" y="154"/>
                    </a:moveTo>
                    <a:cubicBezTo>
                      <a:pt x="0" y="154"/>
                      <a:pt x="0" y="154"/>
                      <a:pt x="0" y="1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任意多边形 15">
                <a:extLst>
                  <a:ext uri="{FF2B5EF4-FFF2-40B4-BE49-F238E27FC236}">
                    <a16:creationId xmlns:a16="http://schemas.microsoft.com/office/drawing/2014/main" id="{EF0F6E09-2F87-4A34-9229-17BF78A48FFC}"/>
                  </a:ext>
                </a:extLst>
              </p:cNvPr>
              <p:cNvSpPr/>
              <p:nvPr/>
            </p:nvSpPr>
            <p:spPr bwMode="auto">
              <a:xfrm>
                <a:off x="2285497" y="2829834"/>
                <a:ext cx="333468" cy="340231"/>
              </a:xfrm>
              <a:custGeom>
                <a:avLst/>
                <a:gdLst>
                  <a:gd name="T0" fmla="*/ 0 w 308"/>
                  <a:gd name="T1" fmla="*/ 65 h 315"/>
                  <a:gd name="T2" fmla="*/ 68 w 308"/>
                  <a:gd name="T3" fmla="*/ 0 h 315"/>
                  <a:gd name="T4" fmla="*/ 274 w 308"/>
                  <a:gd name="T5" fmla="*/ 65 h 315"/>
                  <a:gd name="T6" fmla="*/ 308 w 308"/>
                  <a:gd name="T7" fmla="*/ 168 h 315"/>
                  <a:gd name="T8" fmla="*/ 121 w 308"/>
                  <a:gd name="T9" fmla="*/ 315 h 315"/>
                  <a:gd name="T10" fmla="*/ 28 w 308"/>
                  <a:gd name="T11" fmla="*/ 267 h 315"/>
                  <a:gd name="T12" fmla="*/ 0 w 308"/>
                  <a:gd name="T13" fmla="*/ 65 h 315"/>
                  <a:gd name="T14" fmla="*/ 0 w 308"/>
                  <a:gd name="T15" fmla="*/ 65 h 315"/>
                  <a:gd name="T16" fmla="*/ 0 w 308"/>
                  <a:gd name="T17" fmla="*/ 65 h 315"/>
                  <a:gd name="T18" fmla="*/ 0 w 308"/>
                  <a:gd name="T19" fmla="*/ 65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8" h="315">
                    <a:moveTo>
                      <a:pt x="0" y="65"/>
                    </a:moveTo>
                    <a:cubicBezTo>
                      <a:pt x="0" y="65"/>
                      <a:pt x="58" y="69"/>
                      <a:pt x="68" y="0"/>
                    </a:cubicBezTo>
                    <a:cubicBezTo>
                      <a:pt x="68" y="0"/>
                      <a:pt x="182" y="11"/>
                      <a:pt x="274" y="65"/>
                    </a:cubicBezTo>
                    <a:cubicBezTo>
                      <a:pt x="274" y="65"/>
                      <a:pt x="252" y="134"/>
                      <a:pt x="308" y="168"/>
                    </a:cubicBezTo>
                    <a:cubicBezTo>
                      <a:pt x="308" y="168"/>
                      <a:pt x="251" y="254"/>
                      <a:pt x="121" y="315"/>
                    </a:cubicBezTo>
                    <a:cubicBezTo>
                      <a:pt x="121" y="315"/>
                      <a:pt x="96" y="256"/>
                      <a:pt x="28" y="267"/>
                    </a:cubicBezTo>
                    <a:cubicBezTo>
                      <a:pt x="29" y="267"/>
                      <a:pt x="1" y="214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moveTo>
                      <a:pt x="0" y="65"/>
                    </a:moveTo>
                    <a:cubicBezTo>
                      <a:pt x="0" y="65"/>
                      <a:pt x="0" y="65"/>
                      <a:pt x="0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任意多边形 16">
                <a:extLst>
                  <a:ext uri="{FF2B5EF4-FFF2-40B4-BE49-F238E27FC236}">
                    <a16:creationId xmlns:a16="http://schemas.microsoft.com/office/drawing/2014/main" id="{2BA1E260-0724-4CEB-A337-AEA1B0F97BBC}"/>
                  </a:ext>
                </a:extLst>
              </p:cNvPr>
              <p:cNvSpPr/>
              <p:nvPr/>
            </p:nvSpPr>
            <p:spPr bwMode="auto">
              <a:xfrm>
                <a:off x="1855787" y="3448908"/>
                <a:ext cx="1139825" cy="256474"/>
              </a:xfrm>
              <a:custGeom>
                <a:avLst/>
                <a:gdLst>
                  <a:gd name="T0" fmla="*/ 999 w 1053"/>
                  <a:gd name="T1" fmla="*/ 90 h 237"/>
                  <a:gd name="T2" fmla="*/ 603 w 1053"/>
                  <a:gd name="T3" fmla="*/ 90 h 237"/>
                  <a:gd name="T4" fmla="*/ 572 w 1053"/>
                  <a:gd name="T5" fmla="*/ 58 h 237"/>
                  <a:gd name="T6" fmla="*/ 572 w 1053"/>
                  <a:gd name="T7" fmla="*/ 0 h 237"/>
                  <a:gd name="T8" fmla="*/ 469 w 1053"/>
                  <a:gd name="T9" fmla="*/ 0 h 237"/>
                  <a:gd name="T10" fmla="*/ 469 w 1053"/>
                  <a:gd name="T11" fmla="*/ 58 h 237"/>
                  <a:gd name="T12" fmla="*/ 438 w 1053"/>
                  <a:gd name="T13" fmla="*/ 90 h 237"/>
                  <a:gd name="T14" fmla="*/ 54 w 1053"/>
                  <a:gd name="T15" fmla="*/ 90 h 237"/>
                  <a:gd name="T16" fmla="*/ 0 w 1053"/>
                  <a:gd name="T17" fmla="*/ 144 h 237"/>
                  <a:gd name="T18" fmla="*/ 0 w 1053"/>
                  <a:gd name="T19" fmla="*/ 144 h 237"/>
                  <a:gd name="T20" fmla="*/ 54 w 1053"/>
                  <a:gd name="T21" fmla="*/ 198 h 237"/>
                  <a:gd name="T22" fmla="*/ 443 w 1053"/>
                  <a:gd name="T23" fmla="*/ 198 h 237"/>
                  <a:gd name="T24" fmla="*/ 520 w 1053"/>
                  <a:gd name="T25" fmla="*/ 237 h 237"/>
                  <a:gd name="T26" fmla="*/ 598 w 1053"/>
                  <a:gd name="T27" fmla="*/ 198 h 237"/>
                  <a:gd name="T28" fmla="*/ 999 w 1053"/>
                  <a:gd name="T29" fmla="*/ 198 h 237"/>
                  <a:gd name="T30" fmla="*/ 1053 w 1053"/>
                  <a:gd name="T31" fmla="*/ 144 h 237"/>
                  <a:gd name="T32" fmla="*/ 1053 w 1053"/>
                  <a:gd name="T33" fmla="*/ 144 h 237"/>
                  <a:gd name="T34" fmla="*/ 999 w 1053"/>
                  <a:gd name="T35" fmla="*/ 9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53" h="236">
                    <a:moveTo>
                      <a:pt x="999" y="90"/>
                    </a:moveTo>
                    <a:cubicBezTo>
                      <a:pt x="603" y="90"/>
                      <a:pt x="603" y="90"/>
                      <a:pt x="603" y="90"/>
                    </a:cubicBezTo>
                    <a:cubicBezTo>
                      <a:pt x="595" y="77"/>
                      <a:pt x="585" y="66"/>
                      <a:pt x="572" y="58"/>
                    </a:cubicBezTo>
                    <a:cubicBezTo>
                      <a:pt x="572" y="0"/>
                      <a:pt x="572" y="0"/>
                      <a:pt x="572" y="0"/>
                    </a:cubicBezTo>
                    <a:cubicBezTo>
                      <a:pt x="469" y="0"/>
                      <a:pt x="469" y="0"/>
                      <a:pt x="469" y="0"/>
                    </a:cubicBezTo>
                    <a:cubicBezTo>
                      <a:pt x="469" y="58"/>
                      <a:pt x="469" y="58"/>
                      <a:pt x="469" y="58"/>
                    </a:cubicBezTo>
                    <a:cubicBezTo>
                      <a:pt x="456" y="66"/>
                      <a:pt x="446" y="77"/>
                      <a:pt x="438" y="90"/>
                    </a:cubicBezTo>
                    <a:cubicBezTo>
                      <a:pt x="54" y="90"/>
                      <a:pt x="54" y="90"/>
                      <a:pt x="54" y="90"/>
                    </a:cubicBezTo>
                    <a:cubicBezTo>
                      <a:pt x="24" y="90"/>
                      <a:pt x="0" y="114"/>
                      <a:pt x="0" y="14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74"/>
                      <a:pt x="24" y="198"/>
                      <a:pt x="54" y="198"/>
                    </a:cubicBezTo>
                    <a:cubicBezTo>
                      <a:pt x="443" y="198"/>
                      <a:pt x="443" y="198"/>
                      <a:pt x="443" y="198"/>
                    </a:cubicBezTo>
                    <a:cubicBezTo>
                      <a:pt x="461" y="222"/>
                      <a:pt x="489" y="237"/>
                      <a:pt x="520" y="237"/>
                    </a:cubicBezTo>
                    <a:cubicBezTo>
                      <a:pt x="552" y="237"/>
                      <a:pt x="580" y="222"/>
                      <a:pt x="598" y="198"/>
                    </a:cubicBezTo>
                    <a:cubicBezTo>
                      <a:pt x="999" y="198"/>
                      <a:pt x="999" y="198"/>
                      <a:pt x="999" y="198"/>
                    </a:cubicBezTo>
                    <a:cubicBezTo>
                      <a:pt x="1029" y="198"/>
                      <a:pt x="1053" y="174"/>
                      <a:pt x="1053" y="144"/>
                    </a:cubicBezTo>
                    <a:cubicBezTo>
                      <a:pt x="1053" y="144"/>
                      <a:pt x="1053" y="144"/>
                      <a:pt x="1053" y="144"/>
                    </a:cubicBezTo>
                    <a:cubicBezTo>
                      <a:pt x="1053" y="114"/>
                      <a:pt x="1029" y="90"/>
                      <a:pt x="999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29" name="千图PPT彼岸天：ID 8661124库_组合 6">
            <a:extLst>
              <a:ext uri="{FF2B5EF4-FFF2-40B4-BE49-F238E27FC236}">
                <a16:creationId xmlns:a16="http://schemas.microsoft.com/office/drawing/2014/main" id="{8A2C2ACA-6007-453A-A9AB-7FCB4C201E3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5550040" y="4292251"/>
            <a:ext cx="1091921" cy="1093560"/>
            <a:chOff x="5550040" y="4292251"/>
            <a:chExt cx="1091921" cy="1093560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E5AA07B-FC7D-4119-A1D8-74A609AF38A9}"/>
                </a:ext>
              </a:extLst>
            </p:cNvPr>
            <p:cNvSpPr/>
            <p:nvPr/>
          </p:nvSpPr>
          <p:spPr>
            <a:xfrm flipV="1">
              <a:off x="5550040" y="4292251"/>
              <a:ext cx="1091921" cy="109356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任意多边形 19">
              <a:extLst>
                <a:ext uri="{FF2B5EF4-FFF2-40B4-BE49-F238E27FC236}">
                  <a16:creationId xmlns:a16="http://schemas.microsoft.com/office/drawing/2014/main" id="{97A51010-2046-4772-AA5F-121020574E3B}"/>
                </a:ext>
              </a:extLst>
            </p:cNvPr>
            <p:cNvSpPr/>
            <p:nvPr/>
          </p:nvSpPr>
          <p:spPr bwMode="auto">
            <a:xfrm>
              <a:off x="5853186" y="4560300"/>
              <a:ext cx="485628" cy="509319"/>
            </a:xfrm>
            <a:custGeom>
              <a:avLst/>
              <a:gdLst>
                <a:gd name="T0" fmla="*/ 994 w 1104"/>
                <a:gd name="T1" fmla="*/ 355 h 1159"/>
                <a:gd name="T2" fmla="*/ 994 w 1104"/>
                <a:gd name="T3" fmla="*/ 607 h 1159"/>
                <a:gd name="T4" fmla="*/ 735 w 1104"/>
                <a:gd name="T5" fmla="*/ 607 h 1159"/>
                <a:gd name="T6" fmla="*/ 552 w 1104"/>
                <a:gd name="T7" fmla="*/ 746 h 1159"/>
                <a:gd name="T8" fmla="*/ 369 w 1104"/>
                <a:gd name="T9" fmla="*/ 607 h 1159"/>
                <a:gd name="T10" fmla="*/ 221 w 1104"/>
                <a:gd name="T11" fmla="*/ 607 h 1159"/>
                <a:gd name="T12" fmla="*/ 221 w 1104"/>
                <a:gd name="T13" fmla="*/ 775 h 1159"/>
                <a:gd name="T14" fmla="*/ 386 w 1104"/>
                <a:gd name="T15" fmla="*/ 966 h 1159"/>
                <a:gd name="T16" fmla="*/ 193 w 1104"/>
                <a:gd name="T17" fmla="*/ 1159 h 1159"/>
                <a:gd name="T18" fmla="*/ 0 w 1104"/>
                <a:gd name="T19" fmla="*/ 966 h 1159"/>
                <a:gd name="T20" fmla="*/ 110 w 1104"/>
                <a:gd name="T21" fmla="*/ 792 h 1159"/>
                <a:gd name="T22" fmla="*/ 110 w 1104"/>
                <a:gd name="T23" fmla="*/ 497 h 1159"/>
                <a:gd name="T24" fmla="*/ 374 w 1104"/>
                <a:gd name="T25" fmla="*/ 497 h 1159"/>
                <a:gd name="T26" fmla="*/ 552 w 1104"/>
                <a:gd name="T27" fmla="*/ 374 h 1159"/>
                <a:gd name="T28" fmla="*/ 730 w 1104"/>
                <a:gd name="T29" fmla="*/ 497 h 1159"/>
                <a:gd name="T30" fmla="*/ 883 w 1104"/>
                <a:gd name="T31" fmla="*/ 497 h 1159"/>
                <a:gd name="T32" fmla="*/ 879 w 1104"/>
                <a:gd name="T33" fmla="*/ 369 h 1159"/>
                <a:gd name="T34" fmla="*/ 724 w 1104"/>
                <a:gd name="T35" fmla="*/ 186 h 1159"/>
                <a:gd name="T36" fmla="*/ 914 w 1104"/>
                <a:gd name="T37" fmla="*/ 0 h 1159"/>
                <a:gd name="T38" fmla="*/ 1104 w 1104"/>
                <a:gd name="T39" fmla="*/ 186 h 1159"/>
                <a:gd name="T40" fmla="*/ 994 w 1104"/>
                <a:gd name="T41" fmla="*/ 355 h 1159"/>
                <a:gd name="T42" fmla="*/ 76 w 1104"/>
                <a:gd name="T43" fmla="*/ 973 h 1159"/>
                <a:gd name="T44" fmla="*/ 191 w 1104"/>
                <a:gd name="T45" fmla="*/ 1087 h 1159"/>
                <a:gd name="T46" fmla="*/ 305 w 1104"/>
                <a:gd name="T47" fmla="*/ 973 h 1159"/>
                <a:gd name="T48" fmla="*/ 191 w 1104"/>
                <a:gd name="T49" fmla="*/ 860 h 1159"/>
                <a:gd name="T50" fmla="*/ 76 w 1104"/>
                <a:gd name="T51" fmla="*/ 973 h 1159"/>
                <a:gd name="T52" fmla="*/ 552 w 1104"/>
                <a:gd name="T53" fmla="*/ 447 h 1159"/>
                <a:gd name="T54" fmla="*/ 438 w 1104"/>
                <a:gd name="T55" fmla="*/ 561 h 1159"/>
                <a:gd name="T56" fmla="*/ 552 w 1104"/>
                <a:gd name="T57" fmla="*/ 674 h 1159"/>
                <a:gd name="T58" fmla="*/ 667 w 1104"/>
                <a:gd name="T59" fmla="*/ 561 h 1159"/>
                <a:gd name="T60" fmla="*/ 552 w 1104"/>
                <a:gd name="T61" fmla="*/ 447 h 1159"/>
                <a:gd name="T62" fmla="*/ 914 w 1104"/>
                <a:gd name="T63" fmla="*/ 73 h 1159"/>
                <a:gd name="T64" fmla="*/ 799 w 1104"/>
                <a:gd name="T65" fmla="*/ 187 h 1159"/>
                <a:gd name="T66" fmla="*/ 914 w 1104"/>
                <a:gd name="T67" fmla="*/ 300 h 1159"/>
                <a:gd name="T68" fmla="*/ 1029 w 1104"/>
                <a:gd name="T69" fmla="*/ 187 h 1159"/>
                <a:gd name="T70" fmla="*/ 914 w 1104"/>
                <a:gd name="T71" fmla="*/ 73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04" h="1159">
                  <a:moveTo>
                    <a:pt x="994" y="355"/>
                  </a:moveTo>
                  <a:cubicBezTo>
                    <a:pt x="994" y="607"/>
                    <a:pt x="994" y="607"/>
                    <a:pt x="994" y="607"/>
                  </a:cubicBezTo>
                  <a:cubicBezTo>
                    <a:pt x="735" y="607"/>
                    <a:pt x="735" y="607"/>
                    <a:pt x="735" y="607"/>
                  </a:cubicBezTo>
                  <a:cubicBezTo>
                    <a:pt x="714" y="687"/>
                    <a:pt x="640" y="746"/>
                    <a:pt x="552" y="746"/>
                  </a:cubicBezTo>
                  <a:cubicBezTo>
                    <a:pt x="464" y="746"/>
                    <a:pt x="390" y="687"/>
                    <a:pt x="369" y="607"/>
                  </a:cubicBezTo>
                  <a:cubicBezTo>
                    <a:pt x="221" y="607"/>
                    <a:pt x="221" y="607"/>
                    <a:pt x="221" y="607"/>
                  </a:cubicBezTo>
                  <a:cubicBezTo>
                    <a:pt x="221" y="775"/>
                    <a:pt x="221" y="775"/>
                    <a:pt x="221" y="775"/>
                  </a:cubicBezTo>
                  <a:cubicBezTo>
                    <a:pt x="314" y="789"/>
                    <a:pt x="386" y="869"/>
                    <a:pt x="386" y="966"/>
                  </a:cubicBezTo>
                  <a:cubicBezTo>
                    <a:pt x="386" y="1072"/>
                    <a:pt x="300" y="1159"/>
                    <a:pt x="193" y="1159"/>
                  </a:cubicBezTo>
                  <a:cubicBezTo>
                    <a:pt x="87" y="1159"/>
                    <a:pt x="0" y="1072"/>
                    <a:pt x="0" y="966"/>
                  </a:cubicBezTo>
                  <a:cubicBezTo>
                    <a:pt x="0" y="889"/>
                    <a:pt x="45" y="823"/>
                    <a:pt x="110" y="792"/>
                  </a:cubicBezTo>
                  <a:cubicBezTo>
                    <a:pt x="110" y="497"/>
                    <a:pt x="110" y="497"/>
                    <a:pt x="110" y="497"/>
                  </a:cubicBezTo>
                  <a:cubicBezTo>
                    <a:pt x="374" y="497"/>
                    <a:pt x="374" y="497"/>
                    <a:pt x="374" y="497"/>
                  </a:cubicBezTo>
                  <a:cubicBezTo>
                    <a:pt x="400" y="425"/>
                    <a:pt x="470" y="374"/>
                    <a:pt x="552" y="374"/>
                  </a:cubicBezTo>
                  <a:cubicBezTo>
                    <a:pt x="634" y="374"/>
                    <a:pt x="704" y="425"/>
                    <a:pt x="730" y="497"/>
                  </a:cubicBezTo>
                  <a:cubicBezTo>
                    <a:pt x="883" y="497"/>
                    <a:pt x="883" y="497"/>
                    <a:pt x="883" y="497"/>
                  </a:cubicBezTo>
                  <a:cubicBezTo>
                    <a:pt x="879" y="369"/>
                    <a:pt x="879" y="369"/>
                    <a:pt x="879" y="369"/>
                  </a:cubicBezTo>
                  <a:cubicBezTo>
                    <a:pt x="790" y="353"/>
                    <a:pt x="724" y="277"/>
                    <a:pt x="724" y="186"/>
                  </a:cubicBezTo>
                  <a:cubicBezTo>
                    <a:pt x="724" y="83"/>
                    <a:pt x="809" y="0"/>
                    <a:pt x="914" y="0"/>
                  </a:cubicBezTo>
                  <a:cubicBezTo>
                    <a:pt x="1019" y="0"/>
                    <a:pt x="1104" y="83"/>
                    <a:pt x="1104" y="186"/>
                  </a:cubicBezTo>
                  <a:cubicBezTo>
                    <a:pt x="1104" y="261"/>
                    <a:pt x="1059" y="325"/>
                    <a:pt x="994" y="355"/>
                  </a:cubicBezTo>
                  <a:close/>
                  <a:moveTo>
                    <a:pt x="76" y="973"/>
                  </a:moveTo>
                  <a:cubicBezTo>
                    <a:pt x="76" y="1036"/>
                    <a:pt x="127" y="1087"/>
                    <a:pt x="191" y="1087"/>
                  </a:cubicBezTo>
                  <a:cubicBezTo>
                    <a:pt x="254" y="1087"/>
                    <a:pt x="305" y="1036"/>
                    <a:pt x="305" y="973"/>
                  </a:cubicBezTo>
                  <a:cubicBezTo>
                    <a:pt x="305" y="911"/>
                    <a:pt x="254" y="860"/>
                    <a:pt x="191" y="860"/>
                  </a:cubicBezTo>
                  <a:cubicBezTo>
                    <a:pt x="127" y="860"/>
                    <a:pt x="76" y="911"/>
                    <a:pt x="76" y="973"/>
                  </a:cubicBezTo>
                  <a:close/>
                  <a:moveTo>
                    <a:pt x="552" y="447"/>
                  </a:moveTo>
                  <a:cubicBezTo>
                    <a:pt x="489" y="447"/>
                    <a:pt x="438" y="498"/>
                    <a:pt x="438" y="561"/>
                  </a:cubicBezTo>
                  <a:cubicBezTo>
                    <a:pt x="438" y="623"/>
                    <a:pt x="489" y="674"/>
                    <a:pt x="552" y="674"/>
                  </a:cubicBezTo>
                  <a:cubicBezTo>
                    <a:pt x="616" y="674"/>
                    <a:pt x="667" y="623"/>
                    <a:pt x="667" y="561"/>
                  </a:cubicBezTo>
                  <a:cubicBezTo>
                    <a:pt x="667" y="498"/>
                    <a:pt x="616" y="447"/>
                    <a:pt x="552" y="447"/>
                  </a:cubicBezTo>
                  <a:close/>
                  <a:moveTo>
                    <a:pt x="914" y="73"/>
                  </a:moveTo>
                  <a:cubicBezTo>
                    <a:pt x="851" y="73"/>
                    <a:pt x="799" y="124"/>
                    <a:pt x="799" y="187"/>
                  </a:cubicBezTo>
                  <a:cubicBezTo>
                    <a:pt x="799" y="249"/>
                    <a:pt x="851" y="300"/>
                    <a:pt x="914" y="300"/>
                  </a:cubicBezTo>
                  <a:cubicBezTo>
                    <a:pt x="977" y="300"/>
                    <a:pt x="1029" y="249"/>
                    <a:pt x="1029" y="187"/>
                  </a:cubicBezTo>
                  <a:cubicBezTo>
                    <a:pt x="1029" y="124"/>
                    <a:pt x="977" y="73"/>
                    <a:pt x="914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2" name="千图PPT彼岸天：ID 8661124库_组合 7">
            <a:extLst>
              <a:ext uri="{FF2B5EF4-FFF2-40B4-BE49-F238E27FC236}">
                <a16:creationId xmlns:a16="http://schemas.microsoft.com/office/drawing/2014/main" id="{9C5FB35E-8D32-48F5-8977-98B58ACF8F01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823556" y="3641454"/>
            <a:ext cx="1091921" cy="1093560"/>
            <a:chOff x="6823556" y="3641454"/>
            <a:chExt cx="1091921" cy="1093560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9A1A8B03-2357-4A71-A181-3076B4DFE3AC}"/>
                </a:ext>
              </a:extLst>
            </p:cNvPr>
            <p:cNvSpPr/>
            <p:nvPr/>
          </p:nvSpPr>
          <p:spPr>
            <a:xfrm flipV="1">
              <a:off x="6823556" y="3641454"/>
              <a:ext cx="1091921" cy="1093560"/>
            </a:xfrm>
            <a:prstGeom prst="ellipse">
              <a:avLst/>
            </a:prstGeom>
            <a:solidFill>
              <a:schemeClr val="accent3">
                <a:alpha val="9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14D3BDED-AD9E-48E6-967A-133A411CD0CD}"/>
                </a:ext>
              </a:extLst>
            </p:cNvPr>
            <p:cNvGrpSpPr/>
            <p:nvPr/>
          </p:nvGrpSpPr>
          <p:grpSpPr>
            <a:xfrm>
              <a:off x="7167926" y="3879957"/>
              <a:ext cx="529194" cy="526452"/>
              <a:chOff x="6689328" y="3781703"/>
              <a:chExt cx="508205" cy="505574"/>
            </a:xfrm>
          </p:grpSpPr>
          <p:sp>
            <p:nvSpPr>
              <p:cNvPr id="35" name="任意多边形 23">
                <a:extLst>
                  <a:ext uri="{FF2B5EF4-FFF2-40B4-BE49-F238E27FC236}">
                    <a16:creationId xmlns:a16="http://schemas.microsoft.com/office/drawing/2014/main" id="{70225BF1-8660-4E47-B40B-AAD0F76139C0}"/>
                  </a:ext>
                </a:extLst>
              </p:cNvPr>
              <p:cNvSpPr/>
              <p:nvPr/>
            </p:nvSpPr>
            <p:spPr bwMode="auto">
              <a:xfrm>
                <a:off x="6689328" y="4032649"/>
                <a:ext cx="341171" cy="254628"/>
              </a:xfrm>
              <a:custGeom>
                <a:avLst/>
                <a:gdLst>
                  <a:gd name="T0" fmla="*/ 623 w 623"/>
                  <a:gd name="T1" fmla="*/ 427 h 466"/>
                  <a:gd name="T2" fmla="*/ 618 w 623"/>
                  <a:gd name="T3" fmla="*/ 428 h 466"/>
                  <a:gd name="T4" fmla="*/ 607 w 623"/>
                  <a:gd name="T5" fmla="*/ 425 h 466"/>
                  <a:gd name="T6" fmla="*/ 541 w 623"/>
                  <a:gd name="T7" fmla="*/ 390 h 466"/>
                  <a:gd name="T8" fmla="*/ 475 w 623"/>
                  <a:gd name="T9" fmla="*/ 425 h 466"/>
                  <a:gd name="T10" fmla="*/ 464 w 623"/>
                  <a:gd name="T11" fmla="*/ 428 h 466"/>
                  <a:gd name="T12" fmla="*/ 449 w 623"/>
                  <a:gd name="T13" fmla="*/ 423 h 466"/>
                  <a:gd name="T14" fmla="*/ 440 w 623"/>
                  <a:gd name="T15" fmla="*/ 399 h 466"/>
                  <a:gd name="T16" fmla="*/ 452 w 623"/>
                  <a:gd name="T17" fmla="*/ 326 h 466"/>
                  <a:gd name="T18" fmla="*/ 399 w 623"/>
                  <a:gd name="T19" fmla="*/ 273 h 466"/>
                  <a:gd name="T20" fmla="*/ 392 w 623"/>
                  <a:gd name="T21" fmla="*/ 249 h 466"/>
                  <a:gd name="T22" fmla="*/ 412 w 623"/>
                  <a:gd name="T23" fmla="*/ 232 h 466"/>
                  <a:gd name="T24" fmla="*/ 486 w 623"/>
                  <a:gd name="T25" fmla="*/ 221 h 466"/>
                  <a:gd name="T26" fmla="*/ 519 w 623"/>
                  <a:gd name="T27" fmla="*/ 154 h 466"/>
                  <a:gd name="T28" fmla="*/ 541 w 623"/>
                  <a:gd name="T29" fmla="*/ 141 h 466"/>
                  <a:gd name="T30" fmla="*/ 563 w 623"/>
                  <a:gd name="T31" fmla="*/ 154 h 466"/>
                  <a:gd name="T32" fmla="*/ 582 w 623"/>
                  <a:gd name="T33" fmla="*/ 192 h 466"/>
                  <a:gd name="T34" fmla="*/ 529 w 623"/>
                  <a:gd name="T35" fmla="*/ 78 h 466"/>
                  <a:gd name="T36" fmla="*/ 407 w 623"/>
                  <a:gd name="T37" fmla="*/ 1 h 466"/>
                  <a:gd name="T38" fmla="*/ 391 w 623"/>
                  <a:gd name="T39" fmla="*/ 7 h 466"/>
                  <a:gd name="T40" fmla="*/ 351 w 623"/>
                  <a:gd name="T41" fmla="*/ 63 h 466"/>
                  <a:gd name="T42" fmla="*/ 307 w 623"/>
                  <a:gd name="T43" fmla="*/ 3 h 466"/>
                  <a:gd name="T44" fmla="*/ 338 w 623"/>
                  <a:gd name="T45" fmla="*/ 107 h 466"/>
                  <a:gd name="T46" fmla="*/ 338 w 623"/>
                  <a:gd name="T47" fmla="*/ 115 h 466"/>
                  <a:gd name="T48" fmla="*/ 306 w 623"/>
                  <a:gd name="T49" fmla="*/ 262 h 466"/>
                  <a:gd name="T50" fmla="*/ 306 w 623"/>
                  <a:gd name="T51" fmla="*/ 264 h 466"/>
                  <a:gd name="T52" fmla="*/ 306 w 623"/>
                  <a:gd name="T53" fmla="*/ 265 h 466"/>
                  <a:gd name="T54" fmla="*/ 306 w 623"/>
                  <a:gd name="T55" fmla="*/ 264 h 466"/>
                  <a:gd name="T56" fmla="*/ 306 w 623"/>
                  <a:gd name="T57" fmla="*/ 263 h 466"/>
                  <a:gd name="T58" fmla="*/ 271 w 623"/>
                  <a:gd name="T59" fmla="*/ 115 h 466"/>
                  <a:gd name="T60" fmla="*/ 272 w 623"/>
                  <a:gd name="T61" fmla="*/ 107 h 466"/>
                  <a:gd name="T62" fmla="*/ 305 w 623"/>
                  <a:gd name="T63" fmla="*/ 1 h 466"/>
                  <a:gd name="T64" fmla="*/ 259 w 623"/>
                  <a:gd name="T65" fmla="*/ 65 h 466"/>
                  <a:gd name="T66" fmla="*/ 219 w 623"/>
                  <a:gd name="T67" fmla="*/ 11 h 466"/>
                  <a:gd name="T68" fmla="*/ 202 w 623"/>
                  <a:gd name="T69" fmla="*/ 5 h 466"/>
                  <a:gd name="T70" fmla="*/ 98 w 623"/>
                  <a:gd name="T71" fmla="*/ 74 h 466"/>
                  <a:gd name="T72" fmla="*/ 95 w 623"/>
                  <a:gd name="T73" fmla="*/ 78 h 466"/>
                  <a:gd name="T74" fmla="*/ 93 w 623"/>
                  <a:gd name="T75" fmla="*/ 80 h 466"/>
                  <a:gd name="T76" fmla="*/ 87 w 623"/>
                  <a:gd name="T77" fmla="*/ 91 h 466"/>
                  <a:gd name="T78" fmla="*/ 88 w 623"/>
                  <a:gd name="T79" fmla="*/ 91 h 466"/>
                  <a:gd name="T80" fmla="*/ 75 w 623"/>
                  <a:gd name="T81" fmla="*/ 119 h 466"/>
                  <a:gd name="T82" fmla="*/ 74 w 623"/>
                  <a:gd name="T83" fmla="*/ 118 h 466"/>
                  <a:gd name="T84" fmla="*/ 0 w 623"/>
                  <a:gd name="T85" fmla="*/ 411 h 466"/>
                  <a:gd name="T86" fmla="*/ 2 w 623"/>
                  <a:gd name="T87" fmla="*/ 411 h 466"/>
                  <a:gd name="T88" fmla="*/ 66 w 623"/>
                  <a:gd name="T89" fmla="*/ 465 h 466"/>
                  <a:gd name="T90" fmla="*/ 556 w 623"/>
                  <a:gd name="T91" fmla="*/ 465 h 466"/>
                  <a:gd name="T92" fmla="*/ 623 w 623"/>
                  <a:gd name="T93" fmla="*/ 427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23" h="466">
                    <a:moveTo>
                      <a:pt x="623" y="427"/>
                    </a:moveTo>
                    <a:cubicBezTo>
                      <a:pt x="622" y="428"/>
                      <a:pt x="620" y="428"/>
                      <a:pt x="618" y="428"/>
                    </a:cubicBezTo>
                    <a:cubicBezTo>
                      <a:pt x="614" y="428"/>
                      <a:pt x="611" y="427"/>
                      <a:pt x="607" y="425"/>
                    </a:cubicBezTo>
                    <a:cubicBezTo>
                      <a:pt x="541" y="390"/>
                      <a:pt x="541" y="390"/>
                      <a:pt x="541" y="390"/>
                    </a:cubicBezTo>
                    <a:cubicBezTo>
                      <a:pt x="475" y="425"/>
                      <a:pt x="475" y="425"/>
                      <a:pt x="475" y="425"/>
                    </a:cubicBezTo>
                    <a:cubicBezTo>
                      <a:pt x="471" y="427"/>
                      <a:pt x="468" y="428"/>
                      <a:pt x="464" y="428"/>
                    </a:cubicBezTo>
                    <a:cubicBezTo>
                      <a:pt x="458" y="428"/>
                      <a:pt x="453" y="426"/>
                      <a:pt x="449" y="423"/>
                    </a:cubicBezTo>
                    <a:cubicBezTo>
                      <a:pt x="442" y="418"/>
                      <a:pt x="438" y="408"/>
                      <a:pt x="440" y="399"/>
                    </a:cubicBezTo>
                    <a:cubicBezTo>
                      <a:pt x="452" y="326"/>
                      <a:pt x="452" y="326"/>
                      <a:pt x="452" y="326"/>
                    </a:cubicBezTo>
                    <a:cubicBezTo>
                      <a:pt x="399" y="273"/>
                      <a:pt x="399" y="273"/>
                      <a:pt x="399" y="273"/>
                    </a:cubicBezTo>
                    <a:cubicBezTo>
                      <a:pt x="392" y="267"/>
                      <a:pt x="390" y="257"/>
                      <a:pt x="392" y="249"/>
                    </a:cubicBezTo>
                    <a:cubicBezTo>
                      <a:pt x="395" y="240"/>
                      <a:pt x="403" y="233"/>
                      <a:pt x="412" y="232"/>
                    </a:cubicBezTo>
                    <a:cubicBezTo>
                      <a:pt x="486" y="221"/>
                      <a:pt x="486" y="221"/>
                      <a:pt x="486" y="221"/>
                    </a:cubicBezTo>
                    <a:cubicBezTo>
                      <a:pt x="519" y="154"/>
                      <a:pt x="519" y="154"/>
                      <a:pt x="519" y="154"/>
                    </a:cubicBezTo>
                    <a:cubicBezTo>
                      <a:pt x="523" y="146"/>
                      <a:pt x="532" y="141"/>
                      <a:pt x="541" y="141"/>
                    </a:cubicBezTo>
                    <a:cubicBezTo>
                      <a:pt x="550" y="141"/>
                      <a:pt x="559" y="146"/>
                      <a:pt x="563" y="154"/>
                    </a:cubicBezTo>
                    <a:cubicBezTo>
                      <a:pt x="582" y="192"/>
                      <a:pt x="582" y="192"/>
                      <a:pt x="582" y="192"/>
                    </a:cubicBezTo>
                    <a:cubicBezTo>
                      <a:pt x="567" y="147"/>
                      <a:pt x="550" y="104"/>
                      <a:pt x="529" y="78"/>
                    </a:cubicBezTo>
                    <a:cubicBezTo>
                      <a:pt x="498" y="26"/>
                      <a:pt x="447" y="7"/>
                      <a:pt x="407" y="1"/>
                    </a:cubicBezTo>
                    <a:cubicBezTo>
                      <a:pt x="401" y="0"/>
                      <a:pt x="395" y="2"/>
                      <a:pt x="391" y="7"/>
                    </a:cubicBezTo>
                    <a:cubicBezTo>
                      <a:pt x="351" y="63"/>
                      <a:pt x="351" y="63"/>
                      <a:pt x="351" y="63"/>
                    </a:cubicBezTo>
                    <a:cubicBezTo>
                      <a:pt x="307" y="3"/>
                      <a:pt x="307" y="3"/>
                      <a:pt x="307" y="3"/>
                    </a:cubicBezTo>
                    <a:cubicBezTo>
                      <a:pt x="338" y="107"/>
                      <a:pt x="338" y="107"/>
                      <a:pt x="338" y="107"/>
                    </a:cubicBezTo>
                    <a:cubicBezTo>
                      <a:pt x="338" y="110"/>
                      <a:pt x="338" y="112"/>
                      <a:pt x="338" y="115"/>
                    </a:cubicBezTo>
                    <a:cubicBezTo>
                      <a:pt x="306" y="262"/>
                      <a:pt x="306" y="262"/>
                      <a:pt x="306" y="262"/>
                    </a:cubicBezTo>
                    <a:cubicBezTo>
                      <a:pt x="306" y="263"/>
                      <a:pt x="306" y="263"/>
                      <a:pt x="306" y="264"/>
                    </a:cubicBezTo>
                    <a:cubicBezTo>
                      <a:pt x="306" y="265"/>
                      <a:pt x="306" y="265"/>
                      <a:pt x="306" y="265"/>
                    </a:cubicBezTo>
                    <a:cubicBezTo>
                      <a:pt x="306" y="264"/>
                      <a:pt x="306" y="264"/>
                      <a:pt x="306" y="264"/>
                    </a:cubicBezTo>
                    <a:cubicBezTo>
                      <a:pt x="306" y="263"/>
                      <a:pt x="306" y="263"/>
                      <a:pt x="306" y="263"/>
                    </a:cubicBezTo>
                    <a:cubicBezTo>
                      <a:pt x="271" y="115"/>
                      <a:pt x="271" y="115"/>
                      <a:pt x="271" y="115"/>
                    </a:cubicBezTo>
                    <a:cubicBezTo>
                      <a:pt x="271" y="112"/>
                      <a:pt x="271" y="109"/>
                      <a:pt x="272" y="107"/>
                    </a:cubicBezTo>
                    <a:cubicBezTo>
                      <a:pt x="305" y="1"/>
                      <a:pt x="305" y="1"/>
                      <a:pt x="305" y="1"/>
                    </a:cubicBezTo>
                    <a:cubicBezTo>
                      <a:pt x="259" y="65"/>
                      <a:pt x="259" y="65"/>
                      <a:pt x="259" y="65"/>
                    </a:cubicBezTo>
                    <a:cubicBezTo>
                      <a:pt x="219" y="11"/>
                      <a:pt x="219" y="11"/>
                      <a:pt x="219" y="11"/>
                    </a:cubicBezTo>
                    <a:cubicBezTo>
                      <a:pt x="215" y="6"/>
                      <a:pt x="208" y="3"/>
                      <a:pt x="202" y="5"/>
                    </a:cubicBezTo>
                    <a:cubicBezTo>
                      <a:pt x="170" y="13"/>
                      <a:pt x="128" y="32"/>
                      <a:pt x="98" y="74"/>
                    </a:cubicBezTo>
                    <a:cubicBezTo>
                      <a:pt x="97" y="76"/>
                      <a:pt x="96" y="77"/>
                      <a:pt x="95" y="78"/>
                    </a:cubicBezTo>
                    <a:cubicBezTo>
                      <a:pt x="95" y="79"/>
                      <a:pt x="94" y="80"/>
                      <a:pt x="93" y="80"/>
                    </a:cubicBezTo>
                    <a:cubicBezTo>
                      <a:pt x="91" y="84"/>
                      <a:pt x="89" y="87"/>
                      <a:pt x="87" y="91"/>
                    </a:cubicBezTo>
                    <a:cubicBezTo>
                      <a:pt x="87" y="91"/>
                      <a:pt x="88" y="91"/>
                      <a:pt x="88" y="91"/>
                    </a:cubicBezTo>
                    <a:cubicBezTo>
                      <a:pt x="84" y="99"/>
                      <a:pt x="79" y="109"/>
                      <a:pt x="75" y="119"/>
                    </a:cubicBezTo>
                    <a:cubicBezTo>
                      <a:pt x="75" y="118"/>
                      <a:pt x="74" y="118"/>
                      <a:pt x="74" y="118"/>
                    </a:cubicBezTo>
                    <a:cubicBezTo>
                      <a:pt x="35" y="210"/>
                      <a:pt x="0" y="394"/>
                      <a:pt x="0" y="411"/>
                    </a:cubicBezTo>
                    <a:cubicBezTo>
                      <a:pt x="2" y="411"/>
                      <a:pt x="2" y="411"/>
                      <a:pt x="2" y="411"/>
                    </a:cubicBezTo>
                    <a:cubicBezTo>
                      <a:pt x="2" y="429"/>
                      <a:pt x="9" y="466"/>
                      <a:pt x="66" y="465"/>
                    </a:cubicBezTo>
                    <a:cubicBezTo>
                      <a:pt x="556" y="465"/>
                      <a:pt x="556" y="465"/>
                      <a:pt x="556" y="465"/>
                    </a:cubicBezTo>
                    <a:cubicBezTo>
                      <a:pt x="556" y="465"/>
                      <a:pt x="607" y="466"/>
                      <a:pt x="623" y="4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A75FD17E-94A3-4CB9-A6CD-DDD12072D9C5}"/>
                  </a:ext>
                </a:extLst>
              </p:cNvPr>
              <p:cNvSpPr/>
              <p:nvPr/>
            </p:nvSpPr>
            <p:spPr bwMode="auto">
              <a:xfrm>
                <a:off x="6737992" y="3781703"/>
                <a:ext cx="235163" cy="233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任意多边形 25">
                <a:extLst>
                  <a:ext uri="{FF2B5EF4-FFF2-40B4-BE49-F238E27FC236}">
                    <a16:creationId xmlns:a16="http://schemas.microsoft.com/office/drawing/2014/main" id="{33FF80BB-74E4-4AF5-A34D-91DFF5B09E2C}"/>
                  </a:ext>
                </a:extLst>
              </p:cNvPr>
              <p:cNvSpPr/>
              <p:nvPr/>
            </p:nvSpPr>
            <p:spPr bwMode="auto">
              <a:xfrm>
                <a:off x="6922124" y="4128397"/>
                <a:ext cx="125999" cy="119686"/>
              </a:xfrm>
              <a:custGeom>
                <a:avLst/>
                <a:gdLst>
                  <a:gd name="T0" fmla="*/ 107 w 230"/>
                  <a:gd name="T1" fmla="*/ 5 h 219"/>
                  <a:gd name="T2" fmla="*/ 115 w 230"/>
                  <a:gd name="T3" fmla="*/ 0 h 219"/>
                  <a:gd name="T4" fmla="*/ 123 w 230"/>
                  <a:gd name="T5" fmla="*/ 5 h 219"/>
                  <a:gd name="T6" fmla="*/ 154 w 230"/>
                  <a:gd name="T7" fmla="*/ 67 h 219"/>
                  <a:gd name="T8" fmla="*/ 222 w 230"/>
                  <a:gd name="T9" fmla="*/ 77 h 219"/>
                  <a:gd name="T10" fmla="*/ 229 w 230"/>
                  <a:gd name="T11" fmla="*/ 83 h 219"/>
                  <a:gd name="T12" fmla="*/ 227 w 230"/>
                  <a:gd name="T13" fmla="*/ 92 h 219"/>
                  <a:gd name="T14" fmla="*/ 178 w 230"/>
                  <a:gd name="T15" fmla="*/ 140 h 219"/>
                  <a:gd name="T16" fmla="*/ 189 w 230"/>
                  <a:gd name="T17" fmla="*/ 208 h 219"/>
                  <a:gd name="T18" fmla="*/ 186 w 230"/>
                  <a:gd name="T19" fmla="*/ 217 h 219"/>
                  <a:gd name="T20" fmla="*/ 176 w 230"/>
                  <a:gd name="T21" fmla="*/ 218 h 219"/>
                  <a:gd name="T22" fmla="*/ 115 w 230"/>
                  <a:gd name="T23" fmla="*/ 186 h 219"/>
                  <a:gd name="T24" fmla="*/ 54 w 230"/>
                  <a:gd name="T25" fmla="*/ 218 h 219"/>
                  <a:gd name="T26" fmla="*/ 44 w 230"/>
                  <a:gd name="T27" fmla="*/ 217 h 219"/>
                  <a:gd name="T28" fmla="*/ 41 w 230"/>
                  <a:gd name="T29" fmla="*/ 208 h 219"/>
                  <a:gd name="T30" fmla="*/ 52 w 230"/>
                  <a:gd name="T31" fmla="*/ 140 h 219"/>
                  <a:gd name="T32" fmla="*/ 3 w 230"/>
                  <a:gd name="T33" fmla="*/ 92 h 219"/>
                  <a:gd name="T34" fmla="*/ 1 w 230"/>
                  <a:gd name="T35" fmla="*/ 83 h 219"/>
                  <a:gd name="T36" fmla="*/ 8 w 230"/>
                  <a:gd name="T37" fmla="*/ 77 h 219"/>
                  <a:gd name="T38" fmla="*/ 76 w 230"/>
                  <a:gd name="T39" fmla="*/ 67 h 219"/>
                  <a:gd name="T40" fmla="*/ 107 w 230"/>
                  <a:gd name="T41" fmla="*/ 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0" h="219">
                    <a:moveTo>
                      <a:pt x="107" y="5"/>
                    </a:moveTo>
                    <a:cubicBezTo>
                      <a:pt x="108" y="2"/>
                      <a:pt x="112" y="0"/>
                      <a:pt x="115" y="0"/>
                    </a:cubicBezTo>
                    <a:cubicBezTo>
                      <a:pt x="119" y="0"/>
                      <a:pt x="122" y="2"/>
                      <a:pt x="123" y="5"/>
                    </a:cubicBezTo>
                    <a:cubicBezTo>
                      <a:pt x="154" y="67"/>
                      <a:pt x="154" y="67"/>
                      <a:pt x="154" y="67"/>
                    </a:cubicBezTo>
                    <a:cubicBezTo>
                      <a:pt x="222" y="77"/>
                      <a:pt x="222" y="77"/>
                      <a:pt x="222" y="77"/>
                    </a:cubicBezTo>
                    <a:cubicBezTo>
                      <a:pt x="225" y="77"/>
                      <a:pt x="228" y="80"/>
                      <a:pt x="229" y="83"/>
                    </a:cubicBezTo>
                    <a:cubicBezTo>
                      <a:pt x="230" y="86"/>
                      <a:pt x="229" y="90"/>
                      <a:pt x="227" y="92"/>
                    </a:cubicBezTo>
                    <a:cubicBezTo>
                      <a:pt x="178" y="140"/>
                      <a:pt x="178" y="140"/>
                      <a:pt x="178" y="140"/>
                    </a:cubicBezTo>
                    <a:cubicBezTo>
                      <a:pt x="189" y="208"/>
                      <a:pt x="189" y="208"/>
                      <a:pt x="189" y="208"/>
                    </a:cubicBezTo>
                    <a:cubicBezTo>
                      <a:pt x="190" y="211"/>
                      <a:pt x="188" y="215"/>
                      <a:pt x="186" y="217"/>
                    </a:cubicBezTo>
                    <a:cubicBezTo>
                      <a:pt x="183" y="219"/>
                      <a:pt x="179" y="219"/>
                      <a:pt x="176" y="218"/>
                    </a:cubicBezTo>
                    <a:cubicBezTo>
                      <a:pt x="115" y="186"/>
                      <a:pt x="115" y="186"/>
                      <a:pt x="115" y="186"/>
                    </a:cubicBezTo>
                    <a:cubicBezTo>
                      <a:pt x="54" y="218"/>
                      <a:pt x="54" y="218"/>
                      <a:pt x="54" y="218"/>
                    </a:cubicBezTo>
                    <a:cubicBezTo>
                      <a:pt x="51" y="219"/>
                      <a:pt x="47" y="219"/>
                      <a:pt x="44" y="217"/>
                    </a:cubicBezTo>
                    <a:cubicBezTo>
                      <a:pt x="42" y="215"/>
                      <a:pt x="40" y="212"/>
                      <a:pt x="41" y="208"/>
                    </a:cubicBezTo>
                    <a:cubicBezTo>
                      <a:pt x="52" y="140"/>
                      <a:pt x="52" y="140"/>
                      <a:pt x="52" y="140"/>
                    </a:cubicBezTo>
                    <a:cubicBezTo>
                      <a:pt x="3" y="92"/>
                      <a:pt x="3" y="92"/>
                      <a:pt x="3" y="92"/>
                    </a:cubicBezTo>
                    <a:cubicBezTo>
                      <a:pt x="1" y="90"/>
                      <a:pt x="0" y="86"/>
                      <a:pt x="1" y="83"/>
                    </a:cubicBezTo>
                    <a:cubicBezTo>
                      <a:pt x="2" y="80"/>
                      <a:pt x="5" y="77"/>
                      <a:pt x="8" y="77"/>
                    </a:cubicBezTo>
                    <a:cubicBezTo>
                      <a:pt x="76" y="67"/>
                      <a:pt x="76" y="67"/>
                      <a:pt x="76" y="67"/>
                    </a:cubicBezTo>
                    <a:cubicBezTo>
                      <a:pt x="107" y="5"/>
                      <a:pt x="107" y="5"/>
                      <a:pt x="10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任意多边形 26">
                <a:extLst>
                  <a:ext uri="{FF2B5EF4-FFF2-40B4-BE49-F238E27FC236}">
                    <a16:creationId xmlns:a16="http://schemas.microsoft.com/office/drawing/2014/main" id="{74AAE5F6-745C-4F4C-92E5-414E33D19141}"/>
                  </a:ext>
                </a:extLst>
              </p:cNvPr>
              <p:cNvSpPr/>
              <p:nvPr/>
            </p:nvSpPr>
            <p:spPr bwMode="auto">
              <a:xfrm>
                <a:off x="7071008" y="4128397"/>
                <a:ext cx="126525" cy="119686"/>
              </a:xfrm>
              <a:custGeom>
                <a:avLst/>
                <a:gdLst>
                  <a:gd name="T0" fmla="*/ 107 w 231"/>
                  <a:gd name="T1" fmla="*/ 5 h 219"/>
                  <a:gd name="T2" fmla="*/ 116 w 231"/>
                  <a:gd name="T3" fmla="*/ 0 h 219"/>
                  <a:gd name="T4" fmla="*/ 124 w 231"/>
                  <a:gd name="T5" fmla="*/ 5 h 219"/>
                  <a:gd name="T6" fmla="*/ 154 w 231"/>
                  <a:gd name="T7" fmla="*/ 67 h 219"/>
                  <a:gd name="T8" fmla="*/ 222 w 231"/>
                  <a:gd name="T9" fmla="*/ 77 h 219"/>
                  <a:gd name="T10" fmla="*/ 230 w 231"/>
                  <a:gd name="T11" fmla="*/ 83 h 219"/>
                  <a:gd name="T12" fmla="*/ 227 w 231"/>
                  <a:gd name="T13" fmla="*/ 92 h 219"/>
                  <a:gd name="T14" fmla="*/ 178 w 231"/>
                  <a:gd name="T15" fmla="*/ 140 h 219"/>
                  <a:gd name="T16" fmla="*/ 190 w 231"/>
                  <a:gd name="T17" fmla="*/ 208 h 219"/>
                  <a:gd name="T18" fmla="*/ 186 w 231"/>
                  <a:gd name="T19" fmla="*/ 217 h 219"/>
                  <a:gd name="T20" fmla="*/ 176 w 231"/>
                  <a:gd name="T21" fmla="*/ 218 h 219"/>
                  <a:gd name="T22" fmla="*/ 116 w 231"/>
                  <a:gd name="T23" fmla="*/ 186 h 219"/>
                  <a:gd name="T24" fmla="*/ 55 w 231"/>
                  <a:gd name="T25" fmla="*/ 218 h 219"/>
                  <a:gd name="T26" fmla="*/ 45 w 231"/>
                  <a:gd name="T27" fmla="*/ 217 h 219"/>
                  <a:gd name="T28" fmla="*/ 41 w 231"/>
                  <a:gd name="T29" fmla="*/ 208 h 219"/>
                  <a:gd name="T30" fmla="*/ 53 w 231"/>
                  <a:gd name="T31" fmla="*/ 140 h 219"/>
                  <a:gd name="T32" fmla="*/ 4 w 231"/>
                  <a:gd name="T33" fmla="*/ 92 h 219"/>
                  <a:gd name="T34" fmla="*/ 1 w 231"/>
                  <a:gd name="T35" fmla="*/ 83 h 219"/>
                  <a:gd name="T36" fmla="*/ 9 w 231"/>
                  <a:gd name="T37" fmla="*/ 77 h 219"/>
                  <a:gd name="T38" fmla="*/ 77 w 231"/>
                  <a:gd name="T39" fmla="*/ 67 h 219"/>
                  <a:gd name="T40" fmla="*/ 107 w 231"/>
                  <a:gd name="T41" fmla="*/ 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1" h="219">
                    <a:moveTo>
                      <a:pt x="107" y="5"/>
                    </a:moveTo>
                    <a:cubicBezTo>
                      <a:pt x="109" y="2"/>
                      <a:pt x="112" y="0"/>
                      <a:pt x="116" y="0"/>
                    </a:cubicBezTo>
                    <a:cubicBezTo>
                      <a:pt x="119" y="0"/>
                      <a:pt x="122" y="2"/>
                      <a:pt x="124" y="5"/>
                    </a:cubicBezTo>
                    <a:cubicBezTo>
                      <a:pt x="154" y="67"/>
                      <a:pt x="154" y="67"/>
                      <a:pt x="154" y="67"/>
                    </a:cubicBezTo>
                    <a:cubicBezTo>
                      <a:pt x="222" y="77"/>
                      <a:pt x="222" y="77"/>
                      <a:pt x="222" y="77"/>
                    </a:cubicBezTo>
                    <a:cubicBezTo>
                      <a:pt x="226" y="77"/>
                      <a:pt x="229" y="79"/>
                      <a:pt x="230" y="83"/>
                    </a:cubicBezTo>
                    <a:cubicBezTo>
                      <a:pt x="231" y="86"/>
                      <a:pt x="230" y="90"/>
                      <a:pt x="227" y="92"/>
                    </a:cubicBezTo>
                    <a:cubicBezTo>
                      <a:pt x="178" y="140"/>
                      <a:pt x="178" y="140"/>
                      <a:pt x="178" y="140"/>
                    </a:cubicBezTo>
                    <a:cubicBezTo>
                      <a:pt x="190" y="208"/>
                      <a:pt x="190" y="208"/>
                      <a:pt x="190" y="208"/>
                    </a:cubicBezTo>
                    <a:cubicBezTo>
                      <a:pt x="190" y="211"/>
                      <a:pt x="189" y="215"/>
                      <a:pt x="186" y="217"/>
                    </a:cubicBezTo>
                    <a:cubicBezTo>
                      <a:pt x="183" y="219"/>
                      <a:pt x="180" y="219"/>
                      <a:pt x="176" y="218"/>
                    </a:cubicBezTo>
                    <a:cubicBezTo>
                      <a:pt x="116" y="186"/>
                      <a:pt x="116" y="186"/>
                      <a:pt x="116" y="186"/>
                    </a:cubicBezTo>
                    <a:cubicBezTo>
                      <a:pt x="55" y="218"/>
                      <a:pt x="55" y="218"/>
                      <a:pt x="55" y="218"/>
                    </a:cubicBezTo>
                    <a:cubicBezTo>
                      <a:pt x="52" y="219"/>
                      <a:pt x="48" y="219"/>
                      <a:pt x="45" y="217"/>
                    </a:cubicBezTo>
                    <a:cubicBezTo>
                      <a:pt x="42" y="215"/>
                      <a:pt x="41" y="211"/>
                      <a:pt x="41" y="208"/>
                    </a:cubicBezTo>
                    <a:cubicBezTo>
                      <a:pt x="53" y="140"/>
                      <a:pt x="53" y="140"/>
                      <a:pt x="53" y="140"/>
                    </a:cubicBezTo>
                    <a:cubicBezTo>
                      <a:pt x="4" y="92"/>
                      <a:pt x="4" y="92"/>
                      <a:pt x="4" y="92"/>
                    </a:cubicBezTo>
                    <a:cubicBezTo>
                      <a:pt x="1" y="90"/>
                      <a:pt x="0" y="86"/>
                      <a:pt x="1" y="83"/>
                    </a:cubicBezTo>
                    <a:cubicBezTo>
                      <a:pt x="2" y="79"/>
                      <a:pt x="5" y="77"/>
                      <a:pt x="9" y="77"/>
                    </a:cubicBezTo>
                    <a:cubicBezTo>
                      <a:pt x="77" y="67"/>
                      <a:pt x="77" y="67"/>
                      <a:pt x="77" y="67"/>
                    </a:cubicBezTo>
                    <a:cubicBezTo>
                      <a:pt x="107" y="5"/>
                      <a:pt x="107" y="5"/>
                      <a:pt x="10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任意多边形 27">
                <a:extLst>
                  <a:ext uri="{FF2B5EF4-FFF2-40B4-BE49-F238E27FC236}">
                    <a16:creationId xmlns:a16="http://schemas.microsoft.com/office/drawing/2014/main" id="{ED260AF3-AED8-4D8E-9216-A656D0578F5E}"/>
                  </a:ext>
                </a:extLst>
              </p:cNvPr>
              <p:cNvSpPr/>
              <p:nvPr/>
            </p:nvSpPr>
            <p:spPr bwMode="auto">
              <a:xfrm>
                <a:off x="6992620" y="4000294"/>
                <a:ext cx="125999" cy="120212"/>
              </a:xfrm>
              <a:custGeom>
                <a:avLst/>
                <a:gdLst>
                  <a:gd name="T0" fmla="*/ 107 w 230"/>
                  <a:gd name="T1" fmla="*/ 5 h 220"/>
                  <a:gd name="T2" fmla="*/ 115 w 230"/>
                  <a:gd name="T3" fmla="*/ 0 h 220"/>
                  <a:gd name="T4" fmla="*/ 123 w 230"/>
                  <a:gd name="T5" fmla="*/ 6 h 220"/>
                  <a:gd name="T6" fmla="*/ 154 w 230"/>
                  <a:gd name="T7" fmla="*/ 67 h 220"/>
                  <a:gd name="T8" fmla="*/ 222 w 230"/>
                  <a:gd name="T9" fmla="*/ 77 h 220"/>
                  <a:gd name="T10" fmla="*/ 229 w 230"/>
                  <a:gd name="T11" fmla="*/ 83 h 220"/>
                  <a:gd name="T12" fmla="*/ 227 w 230"/>
                  <a:gd name="T13" fmla="*/ 93 h 220"/>
                  <a:gd name="T14" fmla="*/ 178 w 230"/>
                  <a:gd name="T15" fmla="*/ 141 h 220"/>
                  <a:gd name="T16" fmla="*/ 189 w 230"/>
                  <a:gd name="T17" fmla="*/ 208 h 220"/>
                  <a:gd name="T18" fmla="*/ 186 w 230"/>
                  <a:gd name="T19" fmla="*/ 217 h 220"/>
                  <a:gd name="T20" fmla="*/ 176 w 230"/>
                  <a:gd name="T21" fmla="*/ 218 h 220"/>
                  <a:gd name="T22" fmla="*/ 115 w 230"/>
                  <a:gd name="T23" fmla="*/ 186 h 220"/>
                  <a:gd name="T24" fmla="*/ 54 w 230"/>
                  <a:gd name="T25" fmla="*/ 218 h 220"/>
                  <a:gd name="T26" fmla="*/ 45 w 230"/>
                  <a:gd name="T27" fmla="*/ 217 h 220"/>
                  <a:gd name="T28" fmla="*/ 41 w 230"/>
                  <a:gd name="T29" fmla="*/ 208 h 220"/>
                  <a:gd name="T30" fmla="*/ 52 w 230"/>
                  <a:gd name="T31" fmla="*/ 141 h 220"/>
                  <a:gd name="T32" fmla="*/ 3 w 230"/>
                  <a:gd name="T33" fmla="*/ 93 h 220"/>
                  <a:gd name="T34" fmla="*/ 1 w 230"/>
                  <a:gd name="T35" fmla="*/ 83 h 220"/>
                  <a:gd name="T36" fmla="*/ 8 w 230"/>
                  <a:gd name="T37" fmla="*/ 77 h 220"/>
                  <a:gd name="T38" fmla="*/ 76 w 230"/>
                  <a:gd name="T39" fmla="*/ 67 h 220"/>
                  <a:gd name="T40" fmla="*/ 107 w 230"/>
                  <a:gd name="T41" fmla="*/ 5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0" h="220">
                    <a:moveTo>
                      <a:pt x="107" y="5"/>
                    </a:moveTo>
                    <a:cubicBezTo>
                      <a:pt x="108" y="2"/>
                      <a:pt x="112" y="0"/>
                      <a:pt x="115" y="0"/>
                    </a:cubicBezTo>
                    <a:cubicBezTo>
                      <a:pt x="119" y="0"/>
                      <a:pt x="122" y="2"/>
                      <a:pt x="123" y="6"/>
                    </a:cubicBezTo>
                    <a:cubicBezTo>
                      <a:pt x="154" y="67"/>
                      <a:pt x="154" y="67"/>
                      <a:pt x="154" y="67"/>
                    </a:cubicBezTo>
                    <a:cubicBezTo>
                      <a:pt x="222" y="77"/>
                      <a:pt x="222" y="77"/>
                      <a:pt x="222" y="77"/>
                    </a:cubicBezTo>
                    <a:cubicBezTo>
                      <a:pt x="225" y="77"/>
                      <a:pt x="228" y="80"/>
                      <a:pt x="229" y="83"/>
                    </a:cubicBezTo>
                    <a:cubicBezTo>
                      <a:pt x="230" y="87"/>
                      <a:pt x="229" y="90"/>
                      <a:pt x="227" y="93"/>
                    </a:cubicBezTo>
                    <a:cubicBezTo>
                      <a:pt x="178" y="141"/>
                      <a:pt x="178" y="141"/>
                      <a:pt x="178" y="141"/>
                    </a:cubicBezTo>
                    <a:cubicBezTo>
                      <a:pt x="189" y="208"/>
                      <a:pt x="189" y="208"/>
                      <a:pt x="189" y="208"/>
                    </a:cubicBezTo>
                    <a:cubicBezTo>
                      <a:pt x="190" y="212"/>
                      <a:pt x="188" y="215"/>
                      <a:pt x="186" y="217"/>
                    </a:cubicBezTo>
                    <a:cubicBezTo>
                      <a:pt x="183" y="220"/>
                      <a:pt x="179" y="220"/>
                      <a:pt x="176" y="218"/>
                    </a:cubicBezTo>
                    <a:cubicBezTo>
                      <a:pt x="115" y="186"/>
                      <a:pt x="115" y="186"/>
                      <a:pt x="115" y="186"/>
                    </a:cubicBezTo>
                    <a:cubicBezTo>
                      <a:pt x="54" y="218"/>
                      <a:pt x="54" y="218"/>
                      <a:pt x="54" y="218"/>
                    </a:cubicBezTo>
                    <a:cubicBezTo>
                      <a:pt x="51" y="220"/>
                      <a:pt x="47" y="220"/>
                      <a:pt x="45" y="217"/>
                    </a:cubicBezTo>
                    <a:cubicBezTo>
                      <a:pt x="42" y="215"/>
                      <a:pt x="40" y="212"/>
                      <a:pt x="41" y="208"/>
                    </a:cubicBezTo>
                    <a:cubicBezTo>
                      <a:pt x="52" y="141"/>
                      <a:pt x="52" y="141"/>
                      <a:pt x="52" y="141"/>
                    </a:cubicBezTo>
                    <a:cubicBezTo>
                      <a:pt x="3" y="93"/>
                      <a:pt x="3" y="93"/>
                      <a:pt x="3" y="93"/>
                    </a:cubicBezTo>
                    <a:cubicBezTo>
                      <a:pt x="1" y="90"/>
                      <a:pt x="0" y="87"/>
                      <a:pt x="1" y="83"/>
                    </a:cubicBezTo>
                    <a:cubicBezTo>
                      <a:pt x="2" y="80"/>
                      <a:pt x="5" y="77"/>
                      <a:pt x="8" y="77"/>
                    </a:cubicBezTo>
                    <a:cubicBezTo>
                      <a:pt x="76" y="67"/>
                      <a:pt x="76" y="67"/>
                      <a:pt x="76" y="67"/>
                    </a:cubicBezTo>
                    <a:cubicBezTo>
                      <a:pt x="107" y="5"/>
                      <a:pt x="107" y="5"/>
                      <a:pt x="10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40" name="千图PPT彼岸天：ID 8661124库_组合 8">
            <a:extLst>
              <a:ext uri="{FF2B5EF4-FFF2-40B4-BE49-F238E27FC236}">
                <a16:creationId xmlns:a16="http://schemas.microsoft.com/office/drawing/2014/main" id="{C0977B95-DBA8-43C1-89C6-C37098FBD896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4276526" y="3641454"/>
            <a:ext cx="1091921" cy="1093560"/>
            <a:chOff x="4276526" y="3641454"/>
            <a:chExt cx="1091921" cy="1093560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16857129-8B0F-4483-9B77-A86CDD923F8C}"/>
                </a:ext>
              </a:extLst>
            </p:cNvPr>
            <p:cNvSpPr/>
            <p:nvPr/>
          </p:nvSpPr>
          <p:spPr>
            <a:xfrm flipV="1">
              <a:off x="4276526" y="3641454"/>
              <a:ext cx="1091921" cy="1093560"/>
            </a:xfrm>
            <a:prstGeom prst="ellipse">
              <a:avLst/>
            </a:prstGeom>
            <a:solidFill>
              <a:schemeClr val="accent3">
                <a:alpha val="9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任意多边形 30">
              <a:extLst>
                <a:ext uri="{FF2B5EF4-FFF2-40B4-BE49-F238E27FC236}">
                  <a16:creationId xmlns:a16="http://schemas.microsoft.com/office/drawing/2014/main" id="{77D3737E-B622-4F6A-BA8C-943743D4957A}"/>
                </a:ext>
              </a:extLst>
            </p:cNvPr>
            <p:cNvSpPr/>
            <p:nvPr/>
          </p:nvSpPr>
          <p:spPr bwMode="auto">
            <a:xfrm>
              <a:off x="4549927" y="3922850"/>
              <a:ext cx="545119" cy="545119"/>
            </a:xfrm>
            <a:custGeom>
              <a:avLst/>
              <a:gdLst>
                <a:gd name="T0" fmla="*/ 1083 w 1083"/>
                <a:gd name="T1" fmla="*/ 542 h 1084"/>
                <a:gd name="T2" fmla="*/ 158 w 1083"/>
                <a:gd name="T3" fmla="*/ 926 h 1084"/>
                <a:gd name="T4" fmla="*/ 542 w 1083"/>
                <a:gd name="T5" fmla="*/ 0 h 1084"/>
                <a:gd name="T6" fmla="*/ 517 w 1083"/>
                <a:gd name="T7" fmla="*/ 1000 h 1084"/>
                <a:gd name="T8" fmla="*/ 357 w 1083"/>
                <a:gd name="T9" fmla="*/ 861 h 1084"/>
                <a:gd name="T10" fmla="*/ 517 w 1083"/>
                <a:gd name="T11" fmla="*/ 1000 h 1084"/>
                <a:gd name="T12" fmla="*/ 866 w 1083"/>
                <a:gd name="T13" fmla="*/ 218 h 1084"/>
                <a:gd name="T14" fmla="*/ 842 w 1083"/>
                <a:gd name="T15" fmla="*/ 517 h 1084"/>
                <a:gd name="T16" fmla="*/ 866 w 1083"/>
                <a:gd name="T17" fmla="*/ 218 h 1084"/>
                <a:gd name="T18" fmla="*/ 722 w 1083"/>
                <a:gd name="T19" fmla="*/ 120 h 1084"/>
                <a:gd name="T20" fmla="*/ 815 w 1083"/>
                <a:gd name="T21" fmla="*/ 174 h 1084"/>
                <a:gd name="T22" fmla="*/ 617 w 1083"/>
                <a:gd name="T23" fmla="*/ 90 h 1084"/>
                <a:gd name="T24" fmla="*/ 707 w 1083"/>
                <a:gd name="T25" fmla="*/ 231 h 1084"/>
                <a:gd name="T26" fmla="*/ 617 w 1083"/>
                <a:gd name="T27" fmla="*/ 90 h 1084"/>
                <a:gd name="T28" fmla="*/ 517 w 1083"/>
                <a:gd name="T29" fmla="*/ 84 h 1084"/>
                <a:gd name="T30" fmla="*/ 357 w 1083"/>
                <a:gd name="T31" fmla="*/ 224 h 1084"/>
                <a:gd name="T32" fmla="*/ 517 w 1083"/>
                <a:gd name="T33" fmla="*/ 84 h 1084"/>
                <a:gd name="T34" fmla="*/ 362 w 1083"/>
                <a:gd name="T35" fmla="*/ 120 h 1084"/>
                <a:gd name="T36" fmla="*/ 325 w 1083"/>
                <a:gd name="T37" fmla="*/ 177 h 1084"/>
                <a:gd name="T38" fmla="*/ 229 w 1083"/>
                <a:gd name="T39" fmla="*/ 207 h 1084"/>
                <a:gd name="T40" fmla="*/ 84 w 1083"/>
                <a:gd name="T41" fmla="*/ 517 h 1084"/>
                <a:gd name="T42" fmla="*/ 229 w 1083"/>
                <a:gd name="T43" fmla="*/ 207 h 1084"/>
                <a:gd name="T44" fmla="*/ 84 w 1083"/>
                <a:gd name="T45" fmla="*/ 567 h 1084"/>
                <a:gd name="T46" fmla="*/ 292 w 1083"/>
                <a:gd name="T47" fmla="*/ 837 h 1084"/>
                <a:gd name="T48" fmla="*/ 84 w 1083"/>
                <a:gd name="T49" fmla="*/ 567 h 1084"/>
                <a:gd name="T50" fmla="*/ 362 w 1083"/>
                <a:gd name="T51" fmla="*/ 964 h 1084"/>
                <a:gd name="T52" fmla="*/ 268 w 1083"/>
                <a:gd name="T53" fmla="*/ 911 h 1084"/>
                <a:gd name="T54" fmla="*/ 567 w 1083"/>
                <a:gd name="T55" fmla="*/ 1000 h 1084"/>
                <a:gd name="T56" fmla="*/ 726 w 1083"/>
                <a:gd name="T57" fmla="*/ 861 h 1084"/>
                <a:gd name="T58" fmla="*/ 566 w 1083"/>
                <a:gd name="T59" fmla="*/ 1000 h 1084"/>
                <a:gd name="T60" fmla="*/ 722 w 1083"/>
                <a:gd name="T61" fmla="*/ 964 h 1084"/>
                <a:gd name="T62" fmla="*/ 758 w 1083"/>
                <a:gd name="T63" fmla="*/ 908 h 1084"/>
                <a:gd name="T64" fmla="*/ 855 w 1083"/>
                <a:gd name="T65" fmla="*/ 878 h 1084"/>
                <a:gd name="T66" fmla="*/ 1000 w 1083"/>
                <a:gd name="T67" fmla="*/ 567 h 1084"/>
                <a:gd name="T68" fmla="*/ 855 w 1083"/>
                <a:gd name="T69" fmla="*/ 878 h 1084"/>
                <a:gd name="T70" fmla="*/ 746 w 1083"/>
                <a:gd name="T71" fmla="*/ 269 h 1084"/>
                <a:gd name="T72" fmla="*/ 567 w 1083"/>
                <a:gd name="T73" fmla="*/ 517 h 1084"/>
                <a:gd name="T74" fmla="*/ 746 w 1083"/>
                <a:gd name="T75" fmla="*/ 269 h 1084"/>
                <a:gd name="T76" fmla="*/ 358 w 1083"/>
                <a:gd name="T77" fmla="*/ 278 h 1084"/>
                <a:gd name="T78" fmla="*/ 517 w 1083"/>
                <a:gd name="T79" fmla="*/ 517 h 1084"/>
                <a:gd name="T80" fmla="*/ 517 w 1083"/>
                <a:gd name="T81" fmla="*/ 775 h 1084"/>
                <a:gd name="T82" fmla="*/ 292 w 1083"/>
                <a:gd name="T83" fmla="*/ 567 h 1084"/>
                <a:gd name="T84" fmla="*/ 517 w 1083"/>
                <a:gd name="T85" fmla="*/ 775 h 1084"/>
                <a:gd name="T86" fmla="*/ 567 w 1083"/>
                <a:gd name="T87" fmla="*/ 775 h 1084"/>
                <a:gd name="T88" fmla="*/ 792 w 1083"/>
                <a:gd name="T89" fmla="*/ 567 h 1084"/>
                <a:gd name="T90" fmla="*/ 567 w 1083"/>
                <a:gd name="T91" fmla="*/ 775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83" h="1084">
                  <a:moveTo>
                    <a:pt x="542" y="0"/>
                  </a:moveTo>
                  <a:cubicBezTo>
                    <a:pt x="691" y="0"/>
                    <a:pt x="827" y="61"/>
                    <a:pt x="925" y="159"/>
                  </a:cubicBezTo>
                  <a:cubicBezTo>
                    <a:pt x="1023" y="258"/>
                    <a:pt x="1083" y="393"/>
                    <a:pt x="1083" y="542"/>
                  </a:cubicBezTo>
                  <a:cubicBezTo>
                    <a:pt x="1083" y="692"/>
                    <a:pt x="1023" y="827"/>
                    <a:pt x="925" y="926"/>
                  </a:cubicBezTo>
                  <a:cubicBezTo>
                    <a:pt x="827" y="1024"/>
                    <a:pt x="691" y="1084"/>
                    <a:pt x="542" y="1084"/>
                  </a:cubicBezTo>
                  <a:cubicBezTo>
                    <a:pt x="392" y="1084"/>
                    <a:pt x="257" y="1024"/>
                    <a:pt x="158" y="926"/>
                  </a:cubicBezTo>
                  <a:cubicBezTo>
                    <a:pt x="60" y="827"/>
                    <a:pt x="0" y="692"/>
                    <a:pt x="0" y="542"/>
                  </a:cubicBezTo>
                  <a:cubicBezTo>
                    <a:pt x="0" y="393"/>
                    <a:pt x="60" y="258"/>
                    <a:pt x="158" y="159"/>
                  </a:cubicBezTo>
                  <a:cubicBezTo>
                    <a:pt x="257" y="61"/>
                    <a:pt x="392" y="0"/>
                    <a:pt x="542" y="0"/>
                  </a:cubicBezTo>
                  <a:cubicBezTo>
                    <a:pt x="542" y="0"/>
                    <a:pt x="542" y="0"/>
                    <a:pt x="542" y="0"/>
                  </a:cubicBezTo>
                  <a:close/>
                  <a:moveTo>
                    <a:pt x="517" y="1000"/>
                  </a:moveTo>
                  <a:cubicBezTo>
                    <a:pt x="517" y="1000"/>
                    <a:pt x="517" y="1000"/>
                    <a:pt x="517" y="1000"/>
                  </a:cubicBezTo>
                  <a:cubicBezTo>
                    <a:pt x="517" y="825"/>
                    <a:pt x="517" y="825"/>
                    <a:pt x="517" y="825"/>
                  </a:cubicBezTo>
                  <a:cubicBezTo>
                    <a:pt x="468" y="827"/>
                    <a:pt x="420" y="837"/>
                    <a:pt x="376" y="854"/>
                  </a:cubicBezTo>
                  <a:cubicBezTo>
                    <a:pt x="370" y="856"/>
                    <a:pt x="363" y="859"/>
                    <a:pt x="357" y="861"/>
                  </a:cubicBezTo>
                  <a:cubicBezTo>
                    <a:pt x="361" y="869"/>
                    <a:pt x="365" y="877"/>
                    <a:pt x="369" y="884"/>
                  </a:cubicBezTo>
                  <a:cubicBezTo>
                    <a:pt x="396" y="934"/>
                    <a:pt x="430" y="972"/>
                    <a:pt x="466" y="995"/>
                  </a:cubicBezTo>
                  <a:cubicBezTo>
                    <a:pt x="483" y="998"/>
                    <a:pt x="500" y="1000"/>
                    <a:pt x="517" y="1000"/>
                  </a:cubicBezTo>
                  <a:cubicBezTo>
                    <a:pt x="517" y="1000"/>
                    <a:pt x="517" y="1000"/>
                    <a:pt x="517" y="1000"/>
                  </a:cubicBezTo>
                  <a:close/>
                  <a:moveTo>
                    <a:pt x="866" y="218"/>
                  </a:moveTo>
                  <a:cubicBezTo>
                    <a:pt x="866" y="218"/>
                    <a:pt x="866" y="218"/>
                    <a:pt x="866" y="218"/>
                  </a:cubicBezTo>
                  <a:cubicBezTo>
                    <a:pt x="862" y="214"/>
                    <a:pt x="858" y="211"/>
                    <a:pt x="855" y="207"/>
                  </a:cubicBezTo>
                  <a:cubicBezTo>
                    <a:pt x="835" y="223"/>
                    <a:pt x="813" y="236"/>
                    <a:pt x="791" y="248"/>
                  </a:cubicBezTo>
                  <a:cubicBezTo>
                    <a:pt x="820" y="325"/>
                    <a:pt x="839" y="418"/>
                    <a:pt x="842" y="517"/>
                  </a:cubicBezTo>
                  <a:cubicBezTo>
                    <a:pt x="1000" y="517"/>
                    <a:pt x="1000" y="517"/>
                    <a:pt x="1000" y="517"/>
                  </a:cubicBezTo>
                  <a:cubicBezTo>
                    <a:pt x="993" y="401"/>
                    <a:pt x="943" y="296"/>
                    <a:pt x="866" y="218"/>
                  </a:cubicBezTo>
                  <a:cubicBezTo>
                    <a:pt x="866" y="218"/>
                    <a:pt x="866" y="218"/>
                    <a:pt x="866" y="218"/>
                  </a:cubicBezTo>
                  <a:close/>
                  <a:moveTo>
                    <a:pt x="815" y="174"/>
                  </a:moveTo>
                  <a:cubicBezTo>
                    <a:pt x="815" y="174"/>
                    <a:pt x="815" y="174"/>
                    <a:pt x="815" y="174"/>
                  </a:cubicBezTo>
                  <a:cubicBezTo>
                    <a:pt x="787" y="153"/>
                    <a:pt x="755" y="135"/>
                    <a:pt x="722" y="120"/>
                  </a:cubicBezTo>
                  <a:cubicBezTo>
                    <a:pt x="735" y="138"/>
                    <a:pt x="747" y="156"/>
                    <a:pt x="758" y="177"/>
                  </a:cubicBezTo>
                  <a:cubicBezTo>
                    <a:pt x="763" y="185"/>
                    <a:pt x="767" y="193"/>
                    <a:pt x="771" y="202"/>
                  </a:cubicBezTo>
                  <a:cubicBezTo>
                    <a:pt x="787" y="194"/>
                    <a:pt x="801" y="184"/>
                    <a:pt x="815" y="174"/>
                  </a:cubicBezTo>
                  <a:cubicBezTo>
                    <a:pt x="815" y="174"/>
                    <a:pt x="815" y="174"/>
                    <a:pt x="815" y="174"/>
                  </a:cubicBezTo>
                  <a:close/>
                  <a:moveTo>
                    <a:pt x="617" y="90"/>
                  </a:moveTo>
                  <a:cubicBezTo>
                    <a:pt x="617" y="90"/>
                    <a:pt x="617" y="90"/>
                    <a:pt x="617" y="90"/>
                  </a:cubicBezTo>
                  <a:cubicBezTo>
                    <a:pt x="601" y="87"/>
                    <a:pt x="584" y="85"/>
                    <a:pt x="567" y="84"/>
                  </a:cubicBezTo>
                  <a:cubicBezTo>
                    <a:pt x="567" y="260"/>
                    <a:pt x="567" y="260"/>
                    <a:pt x="567" y="260"/>
                  </a:cubicBezTo>
                  <a:cubicBezTo>
                    <a:pt x="616" y="258"/>
                    <a:pt x="664" y="247"/>
                    <a:pt x="707" y="231"/>
                  </a:cubicBezTo>
                  <a:cubicBezTo>
                    <a:pt x="714" y="229"/>
                    <a:pt x="720" y="226"/>
                    <a:pt x="726" y="224"/>
                  </a:cubicBezTo>
                  <a:cubicBezTo>
                    <a:pt x="723" y="216"/>
                    <a:pt x="719" y="208"/>
                    <a:pt x="714" y="201"/>
                  </a:cubicBezTo>
                  <a:cubicBezTo>
                    <a:pt x="687" y="151"/>
                    <a:pt x="654" y="112"/>
                    <a:pt x="617" y="90"/>
                  </a:cubicBezTo>
                  <a:cubicBezTo>
                    <a:pt x="617" y="90"/>
                    <a:pt x="617" y="90"/>
                    <a:pt x="617" y="90"/>
                  </a:cubicBezTo>
                  <a:close/>
                  <a:moveTo>
                    <a:pt x="517" y="84"/>
                  </a:moveTo>
                  <a:cubicBezTo>
                    <a:pt x="517" y="84"/>
                    <a:pt x="517" y="84"/>
                    <a:pt x="517" y="84"/>
                  </a:cubicBezTo>
                  <a:cubicBezTo>
                    <a:pt x="500" y="85"/>
                    <a:pt x="483" y="88"/>
                    <a:pt x="466" y="90"/>
                  </a:cubicBezTo>
                  <a:cubicBezTo>
                    <a:pt x="430" y="112"/>
                    <a:pt x="396" y="151"/>
                    <a:pt x="369" y="201"/>
                  </a:cubicBezTo>
                  <a:cubicBezTo>
                    <a:pt x="365" y="208"/>
                    <a:pt x="361" y="216"/>
                    <a:pt x="357" y="224"/>
                  </a:cubicBezTo>
                  <a:cubicBezTo>
                    <a:pt x="363" y="226"/>
                    <a:pt x="370" y="229"/>
                    <a:pt x="376" y="231"/>
                  </a:cubicBezTo>
                  <a:cubicBezTo>
                    <a:pt x="420" y="247"/>
                    <a:pt x="467" y="258"/>
                    <a:pt x="517" y="260"/>
                  </a:cubicBezTo>
                  <a:cubicBezTo>
                    <a:pt x="517" y="84"/>
                    <a:pt x="517" y="84"/>
                    <a:pt x="517" y="84"/>
                  </a:cubicBezTo>
                  <a:cubicBezTo>
                    <a:pt x="517" y="84"/>
                    <a:pt x="517" y="84"/>
                    <a:pt x="517" y="84"/>
                  </a:cubicBezTo>
                  <a:close/>
                  <a:moveTo>
                    <a:pt x="362" y="120"/>
                  </a:moveTo>
                  <a:cubicBezTo>
                    <a:pt x="362" y="120"/>
                    <a:pt x="362" y="120"/>
                    <a:pt x="362" y="120"/>
                  </a:cubicBezTo>
                  <a:cubicBezTo>
                    <a:pt x="328" y="135"/>
                    <a:pt x="297" y="153"/>
                    <a:pt x="268" y="174"/>
                  </a:cubicBezTo>
                  <a:cubicBezTo>
                    <a:pt x="283" y="184"/>
                    <a:pt x="297" y="194"/>
                    <a:pt x="312" y="202"/>
                  </a:cubicBezTo>
                  <a:cubicBezTo>
                    <a:pt x="316" y="193"/>
                    <a:pt x="320" y="185"/>
                    <a:pt x="325" y="177"/>
                  </a:cubicBezTo>
                  <a:cubicBezTo>
                    <a:pt x="336" y="156"/>
                    <a:pt x="349" y="138"/>
                    <a:pt x="362" y="120"/>
                  </a:cubicBezTo>
                  <a:cubicBezTo>
                    <a:pt x="362" y="120"/>
                    <a:pt x="362" y="120"/>
                    <a:pt x="362" y="120"/>
                  </a:cubicBezTo>
                  <a:close/>
                  <a:moveTo>
                    <a:pt x="229" y="207"/>
                  </a:moveTo>
                  <a:cubicBezTo>
                    <a:pt x="229" y="207"/>
                    <a:pt x="229" y="207"/>
                    <a:pt x="229" y="207"/>
                  </a:cubicBezTo>
                  <a:cubicBezTo>
                    <a:pt x="225" y="211"/>
                    <a:pt x="221" y="214"/>
                    <a:pt x="218" y="218"/>
                  </a:cubicBezTo>
                  <a:cubicBezTo>
                    <a:pt x="140" y="296"/>
                    <a:pt x="90" y="401"/>
                    <a:pt x="84" y="517"/>
                  </a:cubicBezTo>
                  <a:cubicBezTo>
                    <a:pt x="242" y="517"/>
                    <a:pt x="242" y="517"/>
                    <a:pt x="242" y="517"/>
                  </a:cubicBezTo>
                  <a:cubicBezTo>
                    <a:pt x="245" y="418"/>
                    <a:pt x="263" y="325"/>
                    <a:pt x="292" y="248"/>
                  </a:cubicBezTo>
                  <a:cubicBezTo>
                    <a:pt x="270" y="236"/>
                    <a:pt x="249" y="223"/>
                    <a:pt x="229" y="207"/>
                  </a:cubicBezTo>
                  <a:cubicBezTo>
                    <a:pt x="229" y="207"/>
                    <a:pt x="229" y="207"/>
                    <a:pt x="229" y="207"/>
                  </a:cubicBezTo>
                  <a:close/>
                  <a:moveTo>
                    <a:pt x="84" y="567"/>
                  </a:moveTo>
                  <a:cubicBezTo>
                    <a:pt x="84" y="567"/>
                    <a:pt x="84" y="567"/>
                    <a:pt x="84" y="567"/>
                  </a:cubicBezTo>
                  <a:cubicBezTo>
                    <a:pt x="90" y="684"/>
                    <a:pt x="140" y="789"/>
                    <a:pt x="218" y="867"/>
                  </a:cubicBezTo>
                  <a:cubicBezTo>
                    <a:pt x="229" y="878"/>
                    <a:pt x="229" y="878"/>
                    <a:pt x="229" y="878"/>
                  </a:cubicBezTo>
                  <a:cubicBezTo>
                    <a:pt x="249" y="863"/>
                    <a:pt x="270" y="849"/>
                    <a:pt x="292" y="837"/>
                  </a:cubicBezTo>
                  <a:cubicBezTo>
                    <a:pt x="263" y="760"/>
                    <a:pt x="245" y="667"/>
                    <a:pt x="242" y="567"/>
                  </a:cubicBezTo>
                  <a:cubicBezTo>
                    <a:pt x="84" y="567"/>
                    <a:pt x="84" y="567"/>
                    <a:pt x="84" y="567"/>
                  </a:cubicBezTo>
                  <a:cubicBezTo>
                    <a:pt x="84" y="567"/>
                    <a:pt x="84" y="567"/>
                    <a:pt x="84" y="567"/>
                  </a:cubicBezTo>
                  <a:close/>
                  <a:moveTo>
                    <a:pt x="268" y="911"/>
                  </a:moveTo>
                  <a:cubicBezTo>
                    <a:pt x="268" y="911"/>
                    <a:pt x="268" y="911"/>
                    <a:pt x="268" y="911"/>
                  </a:cubicBezTo>
                  <a:cubicBezTo>
                    <a:pt x="297" y="932"/>
                    <a:pt x="328" y="950"/>
                    <a:pt x="362" y="964"/>
                  </a:cubicBezTo>
                  <a:cubicBezTo>
                    <a:pt x="349" y="948"/>
                    <a:pt x="336" y="929"/>
                    <a:pt x="325" y="908"/>
                  </a:cubicBezTo>
                  <a:cubicBezTo>
                    <a:pt x="320" y="900"/>
                    <a:pt x="316" y="892"/>
                    <a:pt x="312" y="883"/>
                  </a:cubicBezTo>
                  <a:cubicBezTo>
                    <a:pt x="297" y="891"/>
                    <a:pt x="283" y="900"/>
                    <a:pt x="268" y="911"/>
                  </a:cubicBezTo>
                  <a:cubicBezTo>
                    <a:pt x="268" y="911"/>
                    <a:pt x="268" y="911"/>
                    <a:pt x="268" y="911"/>
                  </a:cubicBezTo>
                  <a:close/>
                  <a:moveTo>
                    <a:pt x="567" y="1000"/>
                  </a:moveTo>
                  <a:cubicBezTo>
                    <a:pt x="567" y="1000"/>
                    <a:pt x="567" y="1000"/>
                    <a:pt x="567" y="1000"/>
                  </a:cubicBezTo>
                  <a:cubicBezTo>
                    <a:pt x="584" y="1000"/>
                    <a:pt x="601" y="998"/>
                    <a:pt x="617" y="995"/>
                  </a:cubicBezTo>
                  <a:cubicBezTo>
                    <a:pt x="654" y="972"/>
                    <a:pt x="687" y="934"/>
                    <a:pt x="714" y="884"/>
                  </a:cubicBezTo>
                  <a:cubicBezTo>
                    <a:pt x="719" y="877"/>
                    <a:pt x="723" y="869"/>
                    <a:pt x="726" y="861"/>
                  </a:cubicBezTo>
                  <a:cubicBezTo>
                    <a:pt x="720" y="859"/>
                    <a:pt x="714" y="856"/>
                    <a:pt x="707" y="854"/>
                  </a:cubicBezTo>
                  <a:cubicBezTo>
                    <a:pt x="664" y="837"/>
                    <a:pt x="616" y="828"/>
                    <a:pt x="566" y="825"/>
                  </a:cubicBezTo>
                  <a:cubicBezTo>
                    <a:pt x="566" y="1000"/>
                    <a:pt x="566" y="1000"/>
                    <a:pt x="566" y="1000"/>
                  </a:cubicBezTo>
                  <a:cubicBezTo>
                    <a:pt x="567" y="1000"/>
                    <a:pt x="567" y="1000"/>
                    <a:pt x="567" y="1000"/>
                  </a:cubicBezTo>
                  <a:close/>
                  <a:moveTo>
                    <a:pt x="722" y="964"/>
                  </a:moveTo>
                  <a:cubicBezTo>
                    <a:pt x="722" y="964"/>
                    <a:pt x="722" y="964"/>
                    <a:pt x="722" y="964"/>
                  </a:cubicBezTo>
                  <a:cubicBezTo>
                    <a:pt x="755" y="950"/>
                    <a:pt x="787" y="932"/>
                    <a:pt x="815" y="911"/>
                  </a:cubicBezTo>
                  <a:cubicBezTo>
                    <a:pt x="801" y="900"/>
                    <a:pt x="787" y="891"/>
                    <a:pt x="771" y="883"/>
                  </a:cubicBezTo>
                  <a:cubicBezTo>
                    <a:pt x="767" y="892"/>
                    <a:pt x="763" y="900"/>
                    <a:pt x="758" y="908"/>
                  </a:cubicBezTo>
                  <a:cubicBezTo>
                    <a:pt x="747" y="929"/>
                    <a:pt x="735" y="948"/>
                    <a:pt x="722" y="964"/>
                  </a:cubicBezTo>
                  <a:cubicBezTo>
                    <a:pt x="722" y="964"/>
                    <a:pt x="722" y="964"/>
                    <a:pt x="722" y="964"/>
                  </a:cubicBezTo>
                  <a:close/>
                  <a:moveTo>
                    <a:pt x="855" y="878"/>
                  </a:moveTo>
                  <a:cubicBezTo>
                    <a:pt x="855" y="878"/>
                    <a:pt x="855" y="878"/>
                    <a:pt x="855" y="878"/>
                  </a:cubicBezTo>
                  <a:cubicBezTo>
                    <a:pt x="866" y="867"/>
                    <a:pt x="866" y="867"/>
                    <a:pt x="866" y="867"/>
                  </a:cubicBezTo>
                  <a:cubicBezTo>
                    <a:pt x="943" y="789"/>
                    <a:pt x="993" y="684"/>
                    <a:pt x="1000" y="567"/>
                  </a:cubicBezTo>
                  <a:cubicBezTo>
                    <a:pt x="842" y="567"/>
                    <a:pt x="842" y="567"/>
                    <a:pt x="842" y="567"/>
                  </a:cubicBezTo>
                  <a:cubicBezTo>
                    <a:pt x="839" y="667"/>
                    <a:pt x="820" y="760"/>
                    <a:pt x="791" y="837"/>
                  </a:cubicBezTo>
                  <a:cubicBezTo>
                    <a:pt x="813" y="849"/>
                    <a:pt x="835" y="863"/>
                    <a:pt x="855" y="878"/>
                  </a:cubicBezTo>
                  <a:cubicBezTo>
                    <a:pt x="855" y="878"/>
                    <a:pt x="855" y="878"/>
                    <a:pt x="855" y="878"/>
                  </a:cubicBezTo>
                  <a:close/>
                  <a:moveTo>
                    <a:pt x="746" y="269"/>
                  </a:moveTo>
                  <a:cubicBezTo>
                    <a:pt x="746" y="269"/>
                    <a:pt x="746" y="269"/>
                    <a:pt x="746" y="269"/>
                  </a:cubicBezTo>
                  <a:cubicBezTo>
                    <a:pt x="739" y="272"/>
                    <a:pt x="732" y="275"/>
                    <a:pt x="725" y="278"/>
                  </a:cubicBezTo>
                  <a:cubicBezTo>
                    <a:pt x="675" y="296"/>
                    <a:pt x="622" y="308"/>
                    <a:pt x="567" y="310"/>
                  </a:cubicBezTo>
                  <a:cubicBezTo>
                    <a:pt x="567" y="517"/>
                    <a:pt x="567" y="517"/>
                    <a:pt x="567" y="517"/>
                  </a:cubicBezTo>
                  <a:cubicBezTo>
                    <a:pt x="792" y="517"/>
                    <a:pt x="792" y="517"/>
                    <a:pt x="792" y="517"/>
                  </a:cubicBezTo>
                  <a:cubicBezTo>
                    <a:pt x="789" y="425"/>
                    <a:pt x="772" y="340"/>
                    <a:pt x="746" y="269"/>
                  </a:cubicBezTo>
                  <a:cubicBezTo>
                    <a:pt x="746" y="269"/>
                    <a:pt x="746" y="269"/>
                    <a:pt x="746" y="269"/>
                  </a:cubicBezTo>
                  <a:close/>
                  <a:moveTo>
                    <a:pt x="517" y="310"/>
                  </a:moveTo>
                  <a:cubicBezTo>
                    <a:pt x="517" y="310"/>
                    <a:pt x="517" y="310"/>
                    <a:pt x="517" y="310"/>
                  </a:cubicBezTo>
                  <a:cubicBezTo>
                    <a:pt x="462" y="308"/>
                    <a:pt x="409" y="296"/>
                    <a:pt x="358" y="278"/>
                  </a:cubicBezTo>
                  <a:cubicBezTo>
                    <a:pt x="352" y="275"/>
                    <a:pt x="345" y="272"/>
                    <a:pt x="338" y="269"/>
                  </a:cubicBezTo>
                  <a:cubicBezTo>
                    <a:pt x="311" y="340"/>
                    <a:pt x="294" y="425"/>
                    <a:pt x="292" y="517"/>
                  </a:cubicBezTo>
                  <a:cubicBezTo>
                    <a:pt x="517" y="517"/>
                    <a:pt x="517" y="517"/>
                    <a:pt x="517" y="517"/>
                  </a:cubicBezTo>
                  <a:cubicBezTo>
                    <a:pt x="517" y="310"/>
                    <a:pt x="517" y="310"/>
                    <a:pt x="517" y="310"/>
                  </a:cubicBezTo>
                  <a:cubicBezTo>
                    <a:pt x="517" y="310"/>
                    <a:pt x="517" y="310"/>
                    <a:pt x="517" y="310"/>
                  </a:cubicBezTo>
                  <a:close/>
                  <a:moveTo>
                    <a:pt x="517" y="775"/>
                  </a:moveTo>
                  <a:cubicBezTo>
                    <a:pt x="517" y="775"/>
                    <a:pt x="517" y="775"/>
                    <a:pt x="517" y="775"/>
                  </a:cubicBezTo>
                  <a:cubicBezTo>
                    <a:pt x="517" y="567"/>
                    <a:pt x="517" y="567"/>
                    <a:pt x="517" y="567"/>
                  </a:cubicBezTo>
                  <a:cubicBezTo>
                    <a:pt x="292" y="567"/>
                    <a:pt x="292" y="567"/>
                    <a:pt x="292" y="567"/>
                  </a:cubicBezTo>
                  <a:cubicBezTo>
                    <a:pt x="294" y="659"/>
                    <a:pt x="311" y="744"/>
                    <a:pt x="338" y="815"/>
                  </a:cubicBezTo>
                  <a:cubicBezTo>
                    <a:pt x="345" y="813"/>
                    <a:pt x="352" y="810"/>
                    <a:pt x="359" y="807"/>
                  </a:cubicBezTo>
                  <a:cubicBezTo>
                    <a:pt x="409" y="789"/>
                    <a:pt x="462" y="777"/>
                    <a:pt x="517" y="775"/>
                  </a:cubicBezTo>
                  <a:cubicBezTo>
                    <a:pt x="517" y="775"/>
                    <a:pt x="517" y="775"/>
                    <a:pt x="517" y="775"/>
                  </a:cubicBezTo>
                  <a:close/>
                  <a:moveTo>
                    <a:pt x="567" y="775"/>
                  </a:moveTo>
                  <a:cubicBezTo>
                    <a:pt x="567" y="775"/>
                    <a:pt x="567" y="775"/>
                    <a:pt x="567" y="775"/>
                  </a:cubicBezTo>
                  <a:cubicBezTo>
                    <a:pt x="622" y="778"/>
                    <a:pt x="675" y="789"/>
                    <a:pt x="725" y="807"/>
                  </a:cubicBezTo>
                  <a:cubicBezTo>
                    <a:pt x="732" y="810"/>
                    <a:pt x="739" y="813"/>
                    <a:pt x="746" y="815"/>
                  </a:cubicBezTo>
                  <a:cubicBezTo>
                    <a:pt x="772" y="744"/>
                    <a:pt x="789" y="659"/>
                    <a:pt x="792" y="567"/>
                  </a:cubicBezTo>
                  <a:cubicBezTo>
                    <a:pt x="567" y="567"/>
                    <a:pt x="567" y="567"/>
                    <a:pt x="567" y="567"/>
                  </a:cubicBezTo>
                  <a:cubicBezTo>
                    <a:pt x="567" y="775"/>
                    <a:pt x="567" y="775"/>
                    <a:pt x="567" y="775"/>
                  </a:cubicBezTo>
                  <a:cubicBezTo>
                    <a:pt x="567" y="775"/>
                    <a:pt x="567" y="775"/>
                    <a:pt x="567" y="7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3" name="千图PPT彼岸天：ID 8661124库_组合 9">
            <a:extLst>
              <a:ext uri="{FF2B5EF4-FFF2-40B4-BE49-F238E27FC236}">
                <a16:creationId xmlns:a16="http://schemas.microsoft.com/office/drawing/2014/main" id="{DA637307-5040-4D4A-8DF0-012B8A680907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6823556" y="2263197"/>
            <a:ext cx="1091921" cy="1093558"/>
            <a:chOff x="6823556" y="2263197"/>
            <a:chExt cx="1091921" cy="1093558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8AD41277-98CB-441A-9D22-296E45EB3478}"/>
                </a:ext>
              </a:extLst>
            </p:cNvPr>
            <p:cNvSpPr/>
            <p:nvPr/>
          </p:nvSpPr>
          <p:spPr>
            <a:xfrm>
              <a:off x="6823556" y="2263197"/>
              <a:ext cx="1091921" cy="1093558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任意多边形 33">
              <a:extLst>
                <a:ext uri="{FF2B5EF4-FFF2-40B4-BE49-F238E27FC236}">
                  <a16:creationId xmlns:a16="http://schemas.microsoft.com/office/drawing/2014/main" id="{C8EEFB70-6887-41B7-8034-D9B1F4991337}"/>
                </a:ext>
              </a:extLst>
            </p:cNvPr>
            <p:cNvSpPr/>
            <p:nvPr/>
          </p:nvSpPr>
          <p:spPr bwMode="auto">
            <a:xfrm>
              <a:off x="7106175" y="2612943"/>
              <a:ext cx="526681" cy="394065"/>
            </a:xfrm>
            <a:custGeom>
              <a:avLst/>
              <a:gdLst>
                <a:gd name="T0" fmla="*/ 828 w 1296"/>
                <a:gd name="T1" fmla="*/ 522 h 972"/>
                <a:gd name="T2" fmla="*/ 504 w 1296"/>
                <a:gd name="T3" fmla="*/ 288 h 972"/>
                <a:gd name="T4" fmla="*/ 445 w 1296"/>
                <a:gd name="T5" fmla="*/ 648 h 972"/>
                <a:gd name="T6" fmla="*/ 1175 w 1296"/>
                <a:gd name="T7" fmla="*/ 0 h 972"/>
                <a:gd name="T8" fmla="*/ 0 w 1296"/>
                <a:gd name="T9" fmla="*/ 122 h 972"/>
                <a:gd name="T10" fmla="*/ 121 w 1296"/>
                <a:gd name="T11" fmla="*/ 972 h 972"/>
                <a:gd name="T12" fmla="*/ 1296 w 1296"/>
                <a:gd name="T13" fmla="*/ 850 h 972"/>
                <a:gd name="T14" fmla="*/ 1175 w 1296"/>
                <a:gd name="T15" fmla="*/ 0 h 972"/>
                <a:gd name="T16" fmla="*/ 202 w 1296"/>
                <a:gd name="T17" fmla="*/ 891 h 972"/>
                <a:gd name="T18" fmla="*/ 81 w 1296"/>
                <a:gd name="T19" fmla="*/ 850 h 972"/>
                <a:gd name="T20" fmla="*/ 122 w 1296"/>
                <a:gd name="T21" fmla="*/ 729 h 972"/>
                <a:gd name="T22" fmla="*/ 243 w 1296"/>
                <a:gd name="T23" fmla="*/ 770 h 972"/>
                <a:gd name="T24" fmla="*/ 243 w 1296"/>
                <a:gd name="T25" fmla="*/ 526 h 972"/>
                <a:gd name="T26" fmla="*/ 122 w 1296"/>
                <a:gd name="T27" fmla="*/ 567 h 972"/>
                <a:gd name="T28" fmla="*/ 81 w 1296"/>
                <a:gd name="T29" fmla="*/ 446 h 972"/>
                <a:gd name="T30" fmla="*/ 202 w 1296"/>
                <a:gd name="T31" fmla="*/ 405 h 972"/>
                <a:gd name="T32" fmla="*/ 243 w 1296"/>
                <a:gd name="T33" fmla="*/ 526 h 972"/>
                <a:gd name="T34" fmla="*/ 202 w 1296"/>
                <a:gd name="T35" fmla="*/ 243 h 972"/>
                <a:gd name="T36" fmla="*/ 81 w 1296"/>
                <a:gd name="T37" fmla="*/ 202 h 972"/>
                <a:gd name="T38" fmla="*/ 122 w 1296"/>
                <a:gd name="T39" fmla="*/ 81 h 972"/>
                <a:gd name="T40" fmla="*/ 243 w 1296"/>
                <a:gd name="T41" fmla="*/ 122 h 972"/>
                <a:gd name="T42" fmla="*/ 972 w 1296"/>
                <a:gd name="T43" fmla="*/ 891 h 972"/>
                <a:gd name="T44" fmla="*/ 324 w 1296"/>
                <a:gd name="T45" fmla="*/ 81 h 972"/>
                <a:gd name="T46" fmla="*/ 972 w 1296"/>
                <a:gd name="T47" fmla="*/ 891 h 972"/>
                <a:gd name="T48" fmla="*/ 1174 w 1296"/>
                <a:gd name="T49" fmla="*/ 891 h 972"/>
                <a:gd name="T50" fmla="*/ 1053 w 1296"/>
                <a:gd name="T51" fmla="*/ 850 h 972"/>
                <a:gd name="T52" fmla="*/ 1094 w 1296"/>
                <a:gd name="T53" fmla="*/ 729 h 972"/>
                <a:gd name="T54" fmla="*/ 1215 w 1296"/>
                <a:gd name="T55" fmla="*/ 770 h 972"/>
                <a:gd name="T56" fmla="*/ 1215 w 1296"/>
                <a:gd name="T57" fmla="*/ 526 h 972"/>
                <a:gd name="T58" fmla="*/ 1094 w 1296"/>
                <a:gd name="T59" fmla="*/ 567 h 972"/>
                <a:gd name="T60" fmla="*/ 1053 w 1296"/>
                <a:gd name="T61" fmla="*/ 446 h 972"/>
                <a:gd name="T62" fmla="*/ 1174 w 1296"/>
                <a:gd name="T63" fmla="*/ 405 h 972"/>
                <a:gd name="T64" fmla="*/ 1215 w 1296"/>
                <a:gd name="T65" fmla="*/ 526 h 972"/>
                <a:gd name="T66" fmla="*/ 1174 w 1296"/>
                <a:gd name="T67" fmla="*/ 243 h 972"/>
                <a:gd name="T68" fmla="*/ 1053 w 1296"/>
                <a:gd name="T69" fmla="*/ 202 h 972"/>
                <a:gd name="T70" fmla="*/ 1094 w 1296"/>
                <a:gd name="T71" fmla="*/ 81 h 972"/>
                <a:gd name="T72" fmla="*/ 1215 w 1296"/>
                <a:gd name="T73" fmla="*/ 122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6" h="972">
                  <a:moveTo>
                    <a:pt x="504" y="684"/>
                  </a:moveTo>
                  <a:cubicBezTo>
                    <a:pt x="828" y="522"/>
                    <a:pt x="828" y="522"/>
                    <a:pt x="828" y="522"/>
                  </a:cubicBezTo>
                  <a:cubicBezTo>
                    <a:pt x="858" y="507"/>
                    <a:pt x="858" y="465"/>
                    <a:pt x="828" y="450"/>
                  </a:cubicBezTo>
                  <a:cubicBezTo>
                    <a:pt x="504" y="288"/>
                    <a:pt x="504" y="288"/>
                    <a:pt x="504" y="288"/>
                  </a:cubicBezTo>
                  <a:cubicBezTo>
                    <a:pt x="477" y="274"/>
                    <a:pt x="445" y="294"/>
                    <a:pt x="445" y="324"/>
                  </a:cubicBezTo>
                  <a:cubicBezTo>
                    <a:pt x="445" y="648"/>
                    <a:pt x="445" y="648"/>
                    <a:pt x="445" y="648"/>
                  </a:cubicBezTo>
                  <a:cubicBezTo>
                    <a:pt x="445" y="678"/>
                    <a:pt x="477" y="698"/>
                    <a:pt x="504" y="684"/>
                  </a:cubicBezTo>
                  <a:close/>
                  <a:moveTo>
                    <a:pt x="1175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54" y="0"/>
                    <a:pt x="0" y="55"/>
                    <a:pt x="0" y="122"/>
                  </a:cubicBezTo>
                  <a:cubicBezTo>
                    <a:pt x="0" y="850"/>
                    <a:pt x="0" y="850"/>
                    <a:pt x="0" y="850"/>
                  </a:cubicBezTo>
                  <a:cubicBezTo>
                    <a:pt x="0" y="917"/>
                    <a:pt x="54" y="972"/>
                    <a:pt x="121" y="972"/>
                  </a:cubicBezTo>
                  <a:cubicBezTo>
                    <a:pt x="1175" y="972"/>
                    <a:pt x="1175" y="972"/>
                    <a:pt x="1175" y="972"/>
                  </a:cubicBezTo>
                  <a:cubicBezTo>
                    <a:pt x="1242" y="972"/>
                    <a:pt x="1296" y="917"/>
                    <a:pt x="1296" y="850"/>
                  </a:cubicBezTo>
                  <a:cubicBezTo>
                    <a:pt x="1296" y="122"/>
                    <a:pt x="1296" y="122"/>
                    <a:pt x="1296" y="122"/>
                  </a:cubicBezTo>
                  <a:cubicBezTo>
                    <a:pt x="1296" y="55"/>
                    <a:pt x="1242" y="0"/>
                    <a:pt x="1175" y="0"/>
                  </a:cubicBezTo>
                  <a:close/>
                  <a:moveTo>
                    <a:pt x="243" y="850"/>
                  </a:moveTo>
                  <a:cubicBezTo>
                    <a:pt x="243" y="873"/>
                    <a:pt x="226" y="891"/>
                    <a:pt x="202" y="891"/>
                  </a:cubicBezTo>
                  <a:cubicBezTo>
                    <a:pt x="122" y="891"/>
                    <a:pt x="122" y="891"/>
                    <a:pt x="122" y="891"/>
                  </a:cubicBezTo>
                  <a:cubicBezTo>
                    <a:pt x="99" y="891"/>
                    <a:pt x="81" y="874"/>
                    <a:pt x="81" y="850"/>
                  </a:cubicBezTo>
                  <a:cubicBezTo>
                    <a:pt x="81" y="770"/>
                    <a:pt x="81" y="770"/>
                    <a:pt x="81" y="770"/>
                  </a:cubicBezTo>
                  <a:cubicBezTo>
                    <a:pt x="81" y="747"/>
                    <a:pt x="98" y="729"/>
                    <a:pt x="122" y="729"/>
                  </a:cubicBezTo>
                  <a:cubicBezTo>
                    <a:pt x="202" y="729"/>
                    <a:pt x="202" y="729"/>
                    <a:pt x="202" y="729"/>
                  </a:cubicBezTo>
                  <a:cubicBezTo>
                    <a:pt x="225" y="729"/>
                    <a:pt x="243" y="746"/>
                    <a:pt x="243" y="770"/>
                  </a:cubicBezTo>
                  <a:cubicBezTo>
                    <a:pt x="243" y="850"/>
                    <a:pt x="243" y="850"/>
                    <a:pt x="243" y="850"/>
                  </a:cubicBezTo>
                  <a:close/>
                  <a:moveTo>
                    <a:pt x="243" y="526"/>
                  </a:moveTo>
                  <a:cubicBezTo>
                    <a:pt x="243" y="549"/>
                    <a:pt x="226" y="567"/>
                    <a:pt x="202" y="567"/>
                  </a:cubicBezTo>
                  <a:cubicBezTo>
                    <a:pt x="122" y="567"/>
                    <a:pt x="122" y="567"/>
                    <a:pt x="122" y="567"/>
                  </a:cubicBezTo>
                  <a:cubicBezTo>
                    <a:pt x="99" y="567"/>
                    <a:pt x="81" y="550"/>
                    <a:pt x="81" y="526"/>
                  </a:cubicBezTo>
                  <a:cubicBezTo>
                    <a:pt x="81" y="446"/>
                    <a:pt x="81" y="446"/>
                    <a:pt x="81" y="446"/>
                  </a:cubicBezTo>
                  <a:cubicBezTo>
                    <a:pt x="81" y="423"/>
                    <a:pt x="98" y="405"/>
                    <a:pt x="122" y="405"/>
                  </a:cubicBezTo>
                  <a:cubicBezTo>
                    <a:pt x="202" y="405"/>
                    <a:pt x="202" y="405"/>
                    <a:pt x="202" y="405"/>
                  </a:cubicBezTo>
                  <a:cubicBezTo>
                    <a:pt x="225" y="405"/>
                    <a:pt x="243" y="422"/>
                    <a:pt x="243" y="446"/>
                  </a:cubicBezTo>
                  <a:cubicBezTo>
                    <a:pt x="243" y="526"/>
                    <a:pt x="243" y="526"/>
                    <a:pt x="243" y="526"/>
                  </a:cubicBezTo>
                  <a:close/>
                  <a:moveTo>
                    <a:pt x="243" y="202"/>
                  </a:moveTo>
                  <a:cubicBezTo>
                    <a:pt x="243" y="225"/>
                    <a:pt x="226" y="243"/>
                    <a:pt x="202" y="243"/>
                  </a:cubicBezTo>
                  <a:cubicBezTo>
                    <a:pt x="122" y="243"/>
                    <a:pt x="122" y="243"/>
                    <a:pt x="122" y="243"/>
                  </a:cubicBezTo>
                  <a:cubicBezTo>
                    <a:pt x="99" y="243"/>
                    <a:pt x="81" y="226"/>
                    <a:pt x="81" y="202"/>
                  </a:cubicBezTo>
                  <a:cubicBezTo>
                    <a:pt x="81" y="122"/>
                    <a:pt x="81" y="122"/>
                    <a:pt x="81" y="122"/>
                  </a:cubicBezTo>
                  <a:cubicBezTo>
                    <a:pt x="81" y="99"/>
                    <a:pt x="98" y="81"/>
                    <a:pt x="122" y="81"/>
                  </a:cubicBezTo>
                  <a:cubicBezTo>
                    <a:pt x="202" y="81"/>
                    <a:pt x="202" y="81"/>
                    <a:pt x="202" y="81"/>
                  </a:cubicBezTo>
                  <a:cubicBezTo>
                    <a:pt x="225" y="81"/>
                    <a:pt x="243" y="98"/>
                    <a:pt x="243" y="122"/>
                  </a:cubicBezTo>
                  <a:cubicBezTo>
                    <a:pt x="243" y="202"/>
                    <a:pt x="243" y="202"/>
                    <a:pt x="243" y="202"/>
                  </a:cubicBezTo>
                  <a:close/>
                  <a:moveTo>
                    <a:pt x="972" y="891"/>
                  </a:moveTo>
                  <a:cubicBezTo>
                    <a:pt x="324" y="891"/>
                    <a:pt x="324" y="891"/>
                    <a:pt x="324" y="891"/>
                  </a:cubicBezTo>
                  <a:cubicBezTo>
                    <a:pt x="324" y="81"/>
                    <a:pt x="324" y="81"/>
                    <a:pt x="324" y="81"/>
                  </a:cubicBezTo>
                  <a:cubicBezTo>
                    <a:pt x="972" y="81"/>
                    <a:pt x="972" y="81"/>
                    <a:pt x="972" y="81"/>
                  </a:cubicBezTo>
                  <a:cubicBezTo>
                    <a:pt x="972" y="891"/>
                    <a:pt x="972" y="891"/>
                    <a:pt x="972" y="891"/>
                  </a:cubicBezTo>
                  <a:close/>
                  <a:moveTo>
                    <a:pt x="1215" y="850"/>
                  </a:moveTo>
                  <a:cubicBezTo>
                    <a:pt x="1215" y="873"/>
                    <a:pt x="1198" y="891"/>
                    <a:pt x="1174" y="891"/>
                  </a:cubicBezTo>
                  <a:cubicBezTo>
                    <a:pt x="1094" y="891"/>
                    <a:pt x="1094" y="891"/>
                    <a:pt x="1094" y="891"/>
                  </a:cubicBezTo>
                  <a:cubicBezTo>
                    <a:pt x="1071" y="891"/>
                    <a:pt x="1053" y="874"/>
                    <a:pt x="1053" y="850"/>
                  </a:cubicBezTo>
                  <a:cubicBezTo>
                    <a:pt x="1053" y="770"/>
                    <a:pt x="1053" y="770"/>
                    <a:pt x="1053" y="770"/>
                  </a:cubicBezTo>
                  <a:cubicBezTo>
                    <a:pt x="1053" y="747"/>
                    <a:pt x="1070" y="729"/>
                    <a:pt x="1094" y="729"/>
                  </a:cubicBezTo>
                  <a:cubicBezTo>
                    <a:pt x="1174" y="729"/>
                    <a:pt x="1174" y="729"/>
                    <a:pt x="1174" y="729"/>
                  </a:cubicBezTo>
                  <a:cubicBezTo>
                    <a:pt x="1197" y="729"/>
                    <a:pt x="1215" y="746"/>
                    <a:pt x="1215" y="770"/>
                  </a:cubicBezTo>
                  <a:cubicBezTo>
                    <a:pt x="1215" y="850"/>
                    <a:pt x="1215" y="850"/>
                    <a:pt x="1215" y="850"/>
                  </a:cubicBezTo>
                  <a:close/>
                  <a:moveTo>
                    <a:pt x="1215" y="526"/>
                  </a:moveTo>
                  <a:cubicBezTo>
                    <a:pt x="1215" y="549"/>
                    <a:pt x="1198" y="567"/>
                    <a:pt x="1174" y="567"/>
                  </a:cubicBezTo>
                  <a:cubicBezTo>
                    <a:pt x="1094" y="567"/>
                    <a:pt x="1094" y="567"/>
                    <a:pt x="1094" y="567"/>
                  </a:cubicBezTo>
                  <a:cubicBezTo>
                    <a:pt x="1071" y="567"/>
                    <a:pt x="1053" y="550"/>
                    <a:pt x="1053" y="526"/>
                  </a:cubicBezTo>
                  <a:cubicBezTo>
                    <a:pt x="1053" y="446"/>
                    <a:pt x="1053" y="446"/>
                    <a:pt x="1053" y="446"/>
                  </a:cubicBezTo>
                  <a:cubicBezTo>
                    <a:pt x="1053" y="423"/>
                    <a:pt x="1070" y="405"/>
                    <a:pt x="1094" y="405"/>
                  </a:cubicBezTo>
                  <a:cubicBezTo>
                    <a:pt x="1174" y="405"/>
                    <a:pt x="1174" y="405"/>
                    <a:pt x="1174" y="405"/>
                  </a:cubicBezTo>
                  <a:cubicBezTo>
                    <a:pt x="1197" y="405"/>
                    <a:pt x="1215" y="422"/>
                    <a:pt x="1215" y="446"/>
                  </a:cubicBezTo>
                  <a:cubicBezTo>
                    <a:pt x="1215" y="526"/>
                    <a:pt x="1215" y="526"/>
                    <a:pt x="1215" y="526"/>
                  </a:cubicBezTo>
                  <a:close/>
                  <a:moveTo>
                    <a:pt x="1215" y="202"/>
                  </a:moveTo>
                  <a:cubicBezTo>
                    <a:pt x="1215" y="225"/>
                    <a:pt x="1198" y="243"/>
                    <a:pt x="1174" y="243"/>
                  </a:cubicBezTo>
                  <a:cubicBezTo>
                    <a:pt x="1094" y="243"/>
                    <a:pt x="1094" y="243"/>
                    <a:pt x="1094" y="243"/>
                  </a:cubicBezTo>
                  <a:cubicBezTo>
                    <a:pt x="1071" y="243"/>
                    <a:pt x="1053" y="226"/>
                    <a:pt x="1053" y="202"/>
                  </a:cubicBezTo>
                  <a:cubicBezTo>
                    <a:pt x="1053" y="122"/>
                    <a:pt x="1053" y="122"/>
                    <a:pt x="1053" y="122"/>
                  </a:cubicBezTo>
                  <a:cubicBezTo>
                    <a:pt x="1053" y="99"/>
                    <a:pt x="1070" y="81"/>
                    <a:pt x="1094" y="81"/>
                  </a:cubicBezTo>
                  <a:cubicBezTo>
                    <a:pt x="1174" y="81"/>
                    <a:pt x="1174" y="81"/>
                    <a:pt x="1174" y="81"/>
                  </a:cubicBezTo>
                  <a:cubicBezTo>
                    <a:pt x="1197" y="81"/>
                    <a:pt x="1215" y="98"/>
                    <a:pt x="1215" y="122"/>
                  </a:cubicBezTo>
                  <a:cubicBezTo>
                    <a:pt x="1215" y="202"/>
                    <a:pt x="1215" y="202"/>
                    <a:pt x="1215" y="2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6" name="千图PPT彼岸天：ID 8661124库_组合 1">
            <a:extLst>
              <a:ext uri="{FF2B5EF4-FFF2-40B4-BE49-F238E27FC236}">
                <a16:creationId xmlns:a16="http://schemas.microsoft.com/office/drawing/2014/main" id="{D450A728-E15C-4E98-8EC5-FDA9AA692476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1049050" y="1863240"/>
            <a:ext cx="2963331" cy="654626"/>
            <a:chOff x="1049050" y="1863240"/>
            <a:chExt cx="2963331" cy="654626"/>
          </a:xfrm>
        </p:grpSpPr>
        <p:sp>
          <p:nvSpPr>
            <p:cNvPr id="47" name="文本框 68">
              <a:extLst>
                <a:ext uri="{FF2B5EF4-FFF2-40B4-BE49-F238E27FC236}">
                  <a16:creationId xmlns:a16="http://schemas.microsoft.com/office/drawing/2014/main" id="{DB41B237-98A1-4A3F-91E5-0976512FDCA3}"/>
                </a:ext>
              </a:extLst>
            </p:cNvPr>
            <p:cNvSpPr txBox="1"/>
            <p:nvPr/>
          </p:nvSpPr>
          <p:spPr>
            <a:xfrm>
              <a:off x="1049050" y="1863240"/>
              <a:ext cx="2963331" cy="214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 anchorCtr="0">
              <a:normAutofit/>
            </a:bodyPr>
            <a:lstStyle/>
            <a:p>
              <a:pPr marL="0" marR="0" lvl="0" indent="0" algn="r" rtl="0">
                <a:buSzPct val="25000"/>
                <a:buNone/>
              </a:pPr>
              <a:r>
                <a:rPr lang="zh-CN" altLang="en-US" sz="1400" b="1" i="0" u="none" strike="noStrike" cap="none" baseline="0" dirty="0">
                  <a:solidFill>
                    <a:schemeClr val="accent3"/>
                  </a:solidFill>
                </a:rPr>
                <a:t>节奏</a:t>
              </a:r>
            </a:p>
          </p:txBody>
        </p:sp>
        <p:sp>
          <p:nvSpPr>
            <p:cNvPr id="48" name="文本框 69">
              <a:extLst>
                <a:ext uri="{FF2B5EF4-FFF2-40B4-BE49-F238E27FC236}">
                  <a16:creationId xmlns:a16="http://schemas.microsoft.com/office/drawing/2014/main" id="{42C8C3AA-6A75-463B-A4B6-3F75D538D7DD}"/>
                </a:ext>
              </a:extLst>
            </p:cNvPr>
            <p:cNvSpPr txBox="1"/>
            <p:nvPr/>
          </p:nvSpPr>
          <p:spPr>
            <a:xfrm>
              <a:off x="1049050" y="2139603"/>
              <a:ext cx="2963331" cy="378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rmAutofit/>
            </a:bodyPr>
            <a:lstStyle/>
            <a:p>
              <a:pPr marL="0" marR="0" lvl="0" indent="0" algn="r" rtl="0">
                <a:lnSpc>
                  <a:spcPct val="120000"/>
                </a:lnSpc>
                <a:buSzPct val="25000"/>
                <a:buNone/>
              </a:pPr>
              <a:endParaRPr lang="zh-CN" altLang="en-US" sz="1000" b="0" i="0" u="none" strike="noStrike" cap="none" baseline="0" dirty="0"/>
            </a:p>
          </p:txBody>
        </p:sp>
      </p:grpSp>
      <p:grpSp>
        <p:nvGrpSpPr>
          <p:cNvPr id="49" name="千图PPT彼岸天：ID 8661124库_组合 50">
            <a:extLst>
              <a:ext uri="{FF2B5EF4-FFF2-40B4-BE49-F238E27FC236}">
                <a16:creationId xmlns:a16="http://schemas.microsoft.com/office/drawing/2014/main" id="{283448D9-9402-4D2E-ACCE-B035EB11519B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1049050" y="4480342"/>
            <a:ext cx="2963331" cy="654628"/>
            <a:chOff x="1049050" y="4480342"/>
            <a:chExt cx="2963331" cy="654628"/>
          </a:xfrm>
        </p:grpSpPr>
        <p:sp>
          <p:nvSpPr>
            <p:cNvPr id="50" name="文本框 70">
              <a:extLst>
                <a:ext uri="{FF2B5EF4-FFF2-40B4-BE49-F238E27FC236}">
                  <a16:creationId xmlns:a16="http://schemas.microsoft.com/office/drawing/2014/main" id="{501243BC-C38A-43B0-AC7E-2208FE2F3B9F}"/>
                </a:ext>
              </a:extLst>
            </p:cNvPr>
            <p:cNvSpPr txBox="1"/>
            <p:nvPr/>
          </p:nvSpPr>
          <p:spPr>
            <a:xfrm>
              <a:off x="1049050" y="4480342"/>
              <a:ext cx="2963331" cy="214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 anchorCtr="0">
              <a:normAutofit/>
            </a:bodyPr>
            <a:lstStyle/>
            <a:p>
              <a:pPr marL="0" marR="0" lvl="0" indent="0" algn="r" rtl="0">
                <a:buSzPct val="25000"/>
                <a:buNone/>
              </a:pPr>
              <a:r>
                <a:rPr lang="zh-CN" altLang="en-US" sz="1400" b="1" i="0" u="none" strike="noStrike" cap="none" baseline="0" dirty="0">
                  <a:solidFill>
                    <a:schemeClr val="accent3"/>
                  </a:solidFill>
                </a:rPr>
                <a:t>曲风</a:t>
              </a:r>
            </a:p>
          </p:txBody>
        </p:sp>
        <p:sp>
          <p:nvSpPr>
            <p:cNvPr id="51" name="文本框 71">
              <a:extLst>
                <a:ext uri="{FF2B5EF4-FFF2-40B4-BE49-F238E27FC236}">
                  <a16:creationId xmlns:a16="http://schemas.microsoft.com/office/drawing/2014/main" id="{CD104EF6-30AF-43F8-9E5E-D94FF6B28018}"/>
                </a:ext>
              </a:extLst>
            </p:cNvPr>
            <p:cNvSpPr txBox="1"/>
            <p:nvPr/>
          </p:nvSpPr>
          <p:spPr>
            <a:xfrm>
              <a:off x="1049050" y="4756707"/>
              <a:ext cx="2963331" cy="378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rmAutofit/>
            </a:bodyPr>
            <a:lstStyle/>
            <a:p>
              <a:pPr marL="0" marR="0" lvl="0" indent="0" algn="r" rtl="0">
                <a:lnSpc>
                  <a:spcPct val="120000"/>
                </a:lnSpc>
                <a:buSzPct val="25000"/>
                <a:buNone/>
              </a:pPr>
              <a:endParaRPr lang="zh-CN" altLang="en-US" sz="1000" b="0" i="0" u="none" strike="noStrike" cap="none" baseline="0" dirty="0"/>
            </a:p>
          </p:txBody>
        </p:sp>
      </p:grpSp>
      <p:grpSp>
        <p:nvGrpSpPr>
          <p:cNvPr id="52" name="千图PPT彼岸天：ID 8661124库_组合 49">
            <a:extLst>
              <a:ext uri="{FF2B5EF4-FFF2-40B4-BE49-F238E27FC236}">
                <a16:creationId xmlns:a16="http://schemas.microsoft.com/office/drawing/2014/main" id="{D009EC6D-88B5-4A7E-AF17-0D5E66EBD3F0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1049050" y="3165749"/>
            <a:ext cx="2353362" cy="654626"/>
            <a:chOff x="1049050" y="3165749"/>
            <a:chExt cx="2353362" cy="654626"/>
          </a:xfrm>
        </p:grpSpPr>
        <p:sp>
          <p:nvSpPr>
            <p:cNvPr id="53" name="文本框 72">
              <a:extLst>
                <a:ext uri="{FF2B5EF4-FFF2-40B4-BE49-F238E27FC236}">
                  <a16:creationId xmlns:a16="http://schemas.microsoft.com/office/drawing/2014/main" id="{8AC6CECF-DBB4-493A-9B8C-5CF6F176D7EB}"/>
                </a:ext>
              </a:extLst>
            </p:cNvPr>
            <p:cNvSpPr txBox="1"/>
            <p:nvPr/>
          </p:nvSpPr>
          <p:spPr>
            <a:xfrm>
              <a:off x="1049050" y="3165749"/>
              <a:ext cx="2353362" cy="214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 anchorCtr="0">
              <a:normAutofit/>
            </a:bodyPr>
            <a:lstStyle/>
            <a:p>
              <a:pPr marL="0" marR="0" lvl="0" indent="0" algn="r" rtl="0">
                <a:buSzPct val="25000"/>
                <a:buNone/>
              </a:pPr>
              <a:r>
                <a:rPr lang="zh-CN" altLang="en-US" sz="1400" b="1" i="0" u="none" strike="noStrike" cap="none" baseline="0" dirty="0">
                  <a:solidFill>
                    <a:schemeClr val="accent1"/>
                  </a:solidFill>
                </a:rPr>
                <a:t>语种</a:t>
              </a:r>
            </a:p>
          </p:txBody>
        </p:sp>
        <p:sp>
          <p:nvSpPr>
            <p:cNvPr id="54" name="文本框 73">
              <a:extLst>
                <a:ext uri="{FF2B5EF4-FFF2-40B4-BE49-F238E27FC236}">
                  <a16:creationId xmlns:a16="http://schemas.microsoft.com/office/drawing/2014/main" id="{F07B765F-1825-4F91-A3E3-1AF170D0691E}"/>
                </a:ext>
              </a:extLst>
            </p:cNvPr>
            <p:cNvSpPr txBox="1"/>
            <p:nvPr/>
          </p:nvSpPr>
          <p:spPr>
            <a:xfrm>
              <a:off x="1049050" y="3442112"/>
              <a:ext cx="2353362" cy="378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rmAutofit/>
            </a:bodyPr>
            <a:lstStyle/>
            <a:p>
              <a:pPr marL="0" marR="0" lvl="0" indent="0" algn="r" rtl="0">
                <a:lnSpc>
                  <a:spcPct val="120000"/>
                </a:lnSpc>
                <a:buSzPct val="25000"/>
                <a:buNone/>
              </a:pPr>
              <a:endParaRPr lang="zh-CN" altLang="en-US" sz="1000" b="0" i="0" u="none" strike="noStrike" cap="none" baseline="0" dirty="0"/>
            </a:p>
          </p:txBody>
        </p:sp>
      </p:grpSp>
      <p:grpSp>
        <p:nvGrpSpPr>
          <p:cNvPr id="55" name="千图PPT彼岸天：ID 8661124库_组合 53">
            <a:extLst>
              <a:ext uri="{FF2B5EF4-FFF2-40B4-BE49-F238E27FC236}">
                <a16:creationId xmlns:a16="http://schemas.microsoft.com/office/drawing/2014/main" id="{CC589B78-8B4B-4BDD-B54B-626DB601B1FD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8179619" y="1863240"/>
            <a:ext cx="2963331" cy="654626"/>
            <a:chOff x="8179619" y="1863240"/>
            <a:chExt cx="2963331" cy="654626"/>
          </a:xfrm>
        </p:grpSpPr>
        <p:sp>
          <p:nvSpPr>
            <p:cNvPr id="56" name="文本框 74">
              <a:extLst>
                <a:ext uri="{FF2B5EF4-FFF2-40B4-BE49-F238E27FC236}">
                  <a16:creationId xmlns:a16="http://schemas.microsoft.com/office/drawing/2014/main" id="{289EC1B5-74F4-418A-94A1-4C2EC19A44AF}"/>
                </a:ext>
              </a:extLst>
            </p:cNvPr>
            <p:cNvSpPr txBox="1"/>
            <p:nvPr/>
          </p:nvSpPr>
          <p:spPr>
            <a:xfrm>
              <a:off x="8179619" y="1863240"/>
              <a:ext cx="2963331" cy="214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 anchorCtr="0">
              <a:normAutofit/>
            </a:bodyPr>
            <a:lstStyle/>
            <a:p>
              <a:pPr marL="0" marR="0" lvl="0" indent="0" algn="l" rtl="0">
                <a:buSzPct val="25000"/>
                <a:buNone/>
              </a:pPr>
              <a:r>
                <a:rPr lang="zh-CN" altLang="en-US" sz="1400" b="1" i="0" u="none" strike="noStrike" cap="none" baseline="0" dirty="0">
                  <a:solidFill>
                    <a:schemeClr val="accent1"/>
                  </a:solidFill>
                </a:rPr>
                <a:t>发行时间</a:t>
              </a:r>
            </a:p>
          </p:txBody>
        </p:sp>
        <p:sp>
          <p:nvSpPr>
            <p:cNvPr id="57" name="文本框 75">
              <a:extLst>
                <a:ext uri="{FF2B5EF4-FFF2-40B4-BE49-F238E27FC236}">
                  <a16:creationId xmlns:a16="http://schemas.microsoft.com/office/drawing/2014/main" id="{54CEF853-52E6-40D7-9515-6136DE59A46B}"/>
                </a:ext>
              </a:extLst>
            </p:cNvPr>
            <p:cNvSpPr txBox="1"/>
            <p:nvPr/>
          </p:nvSpPr>
          <p:spPr>
            <a:xfrm>
              <a:off x="8179619" y="2139603"/>
              <a:ext cx="2963331" cy="378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rmAutofit/>
            </a:bodyPr>
            <a:lstStyle/>
            <a:p>
              <a:pPr marL="0" marR="0" lvl="0" indent="0" algn="l" rtl="0">
                <a:lnSpc>
                  <a:spcPct val="120000"/>
                </a:lnSpc>
                <a:buSzPct val="25000"/>
                <a:buNone/>
              </a:pPr>
              <a:endParaRPr lang="zh-CN" altLang="en-US" sz="1000" b="0" i="0" u="none" strike="noStrike" cap="none" baseline="0" dirty="0"/>
            </a:p>
          </p:txBody>
        </p:sp>
      </p:grpSp>
      <p:grpSp>
        <p:nvGrpSpPr>
          <p:cNvPr id="58" name="千图PPT彼岸天：ID 8661124库_组合 51">
            <a:extLst>
              <a:ext uri="{FF2B5EF4-FFF2-40B4-BE49-F238E27FC236}">
                <a16:creationId xmlns:a16="http://schemas.microsoft.com/office/drawing/2014/main" id="{EFC14C01-988B-4793-8839-CA69FDC6CB55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8179619" y="4480342"/>
            <a:ext cx="2963331" cy="654628"/>
            <a:chOff x="8179619" y="4480342"/>
            <a:chExt cx="2963331" cy="654628"/>
          </a:xfrm>
        </p:grpSpPr>
        <p:sp>
          <p:nvSpPr>
            <p:cNvPr id="59" name="文本框 76">
              <a:extLst>
                <a:ext uri="{FF2B5EF4-FFF2-40B4-BE49-F238E27FC236}">
                  <a16:creationId xmlns:a16="http://schemas.microsoft.com/office/drawing/2014/main" id="{8EDD155C-92DD-4C52-8E2C-570C3DCBD592}"/>
                </a:ext>
              </a:extLst>
            </p:cNvPr>
            <p:cNvSpPr txBox="1"/>
            <p:nvPr/>
          </p:nvSpPr>
          <p:spPr>
            <a:xfrm>
              <a:off x="8179619" y="4480342"/>
              <a:ext cx="2963331" cy="214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 anchorCtr="0">
              <a:normAutofit/>
            </a:bodyPr>
            <a:lstStyle/>
            <a:p>
              <a:pPr marL="0" marR="0" lvl="0" indent="0" algn="l" rtl="0">
                <a:buSzPct val="25000"/>
                <a:buNone/>
              </a:pPr>
              <a:r>
                <a:rPr lang="zh-CN" altLang="en-US" sz="1400" b="1" i="0" u="none" strike="noStrike" cap="none" baseline="0" dirty="0">
                  <a:solidFill>
                    <a:schemeClr val="accent1"/>
                  </a:solidFill>
                </a:rPr>
                <a:t>态度</a:t>
              </a:r>
            </a:p>
          </p:txBody>
        </p:sp>
        <p:sp>
          <p:nvSpPr>
            <p:cNvPr id="60" name="文本框 77">
              <a:extLst>
                <a:ext uri="{FF2B5EF4-FFF2-40B4-BE49-F238E27FC236}">
                  <a16:creationId xmlns:a16="http://schemas.microsoft.com/office/drawing/2014/main" id="{7F5D4B42-982B-420D-8607-E59DB696837E}"/>
                </a:ext>
              </a:extLst>
            </p:cNvPr>
            <p:cNvSpPr txBox="1"/>
            <p:nvPr/>
          </p:nvSpPr>
          <p:spPr>
            <a:xfrm>
              <a:off x="8179619" y="4756707"/>
              <a:ext cx="2963331" cy="378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rmAutofit/>
            </a:bodyPr>
            <a:lstStyle/>
            <a:p>
              <a:pPr marL="0" marR="0" lvl="0" indent="0" algn="l" rtl="0">
                <a:lnSpc>
                  <a:spcPct val="120000"/>
                </a:lnSpc>
                <a:buSzPct val="25000"/>
                <a:buNone/>
              </a:pPr>
              <a:endParaRPr lang="zh-CN" altLang="en-US" sz="1000" b="0" i="0" u="none" strike="noStrike" cap="none" baseline="0" dirty="0"/>
            </a:p>
          </p:txBody>
        </p:sp>
      </p:grpSp>
      <p:grpSp>
        <p:nvGrpSpPr>
          <p:cNvPr id="61" name="千图PPT彼岸天：ID 8661124库_组合 52">
            <a:extLst>
              <a:ext uri="{FF2B5EF4-FFF2-40B4-BE49-F238E27FC236}">
                <a16:creationId xmlns:a16="http://schemas.microsoft.com/office/drawing/2014/main" id="{7C74B7F5-7875-497F-9E73-B3E8BBB6F4C0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8789585" y="3165749"/>
            <a:ext cx="2353362" cy="654626"/>
            <a:chOff x="8789585" y="3165749"/>
            <a:chExt cx="2353362" cy="654626"/>
          </a:xfrm>
        </p:grpSpPr>
        <p:sp>
          <p:nvSpPr>
            <p:cNvPr id="62" name="文本框 78">
              <a:extLst>
                <a:ext uri="{FF2B5EF4-FFF2-40B4-BE49-F238E27FC236}">
                  <a16:creationId xmlns:a16="http://schemas.microsoft.com/office/drawing/2014/main" id="{A2CDC99D-2D67-439B-B1CF-969D159A39C7}"/>
                </a:ext>
              </a:extLst>
            </p:cNvPr>
            <p:cNvSpPr txBox="1"/>
            <p:nvPr/>
          </p:nvSpPr>
          <p:spPr>
            <a:xfrm>
              <a:off x="8789585" y="3165749"/>
              <a:ext cx="2353362" cy="214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 anchorCtr="0">
              <a:normAutofit/>
            </a:bodyPr>
            <a:lstStyle/>
            <a:p>
              <a:pPr marL="0" marR="0" lvl="0" indent="0" algn="l" rtl="0">
                <a:buSzPct val="25000"/>
                <a:buNone/>
              </a:pPr>
              <a:r>
                <a:rPr lang="zh-CN" altLang="en-US" sz="1400" b="1" i="0" u="none" strike="noStrike" cap="none" baseline="0" dirty="0">
                  <a:solidFill>
                    <a:schemeClr val="accent3"/>
                  </a:solidFill>
                </a:rPr>
                <a:t>情感</a:t>
              </a:r>
            </a:p>
          </p:txBody>
        </p:sp>
        <p:sp>
          <p:nvSpPr>
            <p:cNvPr id="63" name="文本框 79">
              <a:extLst>
                <a:ext uri="{FF2B5EF4-FFF2-40B4-BE49-F238E27FC236}">
                  <a16:creationId xmlns:a16="http://schemas.microsoft.com/office/drawing/2014/main" id="{F322601B-B832-482A-A040-4D357AE5F276}"/>
                </a:ext>
              </a:extLst>
            </p:cNvPr>
            <p:cNvSpPr txBox="1"/>
            <p:nvPr/>
          </p:nvSpPr>
          <p:spPr>
            <a:xfrm>
              <a:off x="8789585" y="3442112"/>
              <a:ext cx="2353362" cy="378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rmAutofit/>
            </a:bodyPr>
            <a:lstStyle/>
            <a:p>
              <a:pPr marL="0" marR="0" lvl="0" indent="0" algn="l" rtl="0">
                <a:lnSpc>
                  <a:spcPct val="120000"/>
                </a:lnSpc>
                <a:buSzPct val="25000"/>
                <a:buNone/>
              </a:pPr>
              <a:endParaRPr lang="zh-CN" altLang="en-US" sz="1000" b="0" i="0" u="none" strike="noStrike" cap="none" baseline="0" dirty="0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5916688-0766-4AB0-8E56-9F3CAEC339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93" y="574778"/>
            <a:ext cx="6629665" cy="49677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83470ED-EF97-4268-8555-66B0AD5B0B4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716" y="1158250"/>
            <a:ext cx="6553200" cy="46386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2B41BA5-00B9-46F6-BCF6-8D948CA8177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850" y="1802525"/>
            <a:ext cx="7486650" cy="46101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BAB402E-77EA-4213-8E74-36587DC2C17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2388600"/>
            <a:ext cx="76866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8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</p:cTn>
                        </p:par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49" presetClass="entr" presetSubtype="0" decel="100000" fill="hold" grpId="0" nodeType="afterEffect"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9" presetClass="entr" presetSubtype="0" decel="100000" fill="hold" nodeType="afterEffect"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9" presetClass="entr" presetSubtype="0" decel="100000" fill="hold" nodeType="afterEffect"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9" presetClass="entr" presetSubtype="0" decel="100000" fill="hold" nodeType="afterEffect"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49" presetClass="entr" presetSubtype="0" decel="100000" fill="hold" nodeType="afterEffect"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9" presetClass="entr" presetSubtype="0" decel="100000" fill="hold" nodeType="afterEffect"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53" presetClass="entr" presetSubtype="0" fill="hold" nodeType="afterEffect"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53" presetClass="entr" presetSubtype="0" fill="hold" nodeType="afterEffect"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53" presetClass="entr" presetSubtype="0" fill="hold" nodeType="afterEffect"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53" presetClass="entr" presetSubtype="0" fill="hold" nodeType="afterEffect"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500"/>
                            </p:stCondLst>
                            <p:childTnLst>
                              <p:par>
                                <p:cTn id="87" presetID="53" presetClass="entr" presetSubtype="0" fill="hold" nodeType="afterEffect"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0"/>
                            </p:stCondLst>
                            <p:childTnLst>
                              <p:par>
                                <p:cTn id="95" presetID="53" presetClass="entr" presetSubtype="0" fill="hold" nodeType="afterEffect"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5522" y="51558"/>
            <a:ext cx="1620958" cy="523220"/>
          </a:xfrm>
        </p:spPr>
        <p:txBody>
          <a:bodyPr/>
          <a:lstStyle/>
          <a:p>
            <a:r>
              <a:rPr lang="zh-CN" altLang="en-US" dirty="0"/>
              <a:t>音频信息</a:t>
            </a:r>
          </a:p>
        </p:txBody>
      </p:sp>
      <p:grpSp>
        <p:nvGrpSpPr>
          <p:cNvPr id="15" name="千图PPT彼岸天：ID 8661124库_组合 1">
            <a:extLst>
              <a:ext uri="{FF2B5EF4-FFF2-40B4-BE49-F238E27FC236}">
                <a16:creationId xmlns:a16="http://schemas.microsoft.com/office/drawing/2014/main" id="{19F87656-0C03-4854-BE46-90324354770C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199794" y="3084022"/>
            <a:ext cx="2984629" cy="1569803"/>
            <a:chOff x="1168692" y="1736812"/>
            <a:chExt cx="2984629" cy="1569803"/>
          </a:xfrm>
        </p:grpSpPr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id="{9111B41F-C498-47AD-B4F9-20BDBBD86184}"/>
                </a:ext>
              </a:extLst>
            </p:cNvPr>
            <p:cNvSpPr/>
            <p:nvPr/>
          </p:nvSpPr>
          <p:spPr>
            <a:xfrm>
              <a:off x="2256830" y="1736812"/>
              <a:ext cx="808352" cy="689955"/>
            </a:xfrm>
            <a:prstGeom prst="hexagon">
              <a:avLst/>
            </a:prstGeom>
            <a:solidFill>
              <a:schemeClr val="accent1"/>
            </a:solidFill>
            <a:ln w="12700"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>
              <a:normAutofit fontScale="92500" lnSpcReduction="10000"/>
            </a:bodyPr>
            <a:lstStyle/>
            <a:p>
              <a:pPr algn="ctr"/>
              <a:r>
                <a:rPr lang="en-US" sz="2800" b="1" spc="-15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7" name="文本框 5">
              <a:extLst>
                <a:ext uri="{FF2B5EF4-FFF2-40B4-BE49-F238E27FC236}">
                  <a16:creationId xmlns:a16="http://schemas.microsoft.com/office/drawing/2014/main" id="{30FD476A-96C8-4E77-9BDB-FF16636CB488}"/>
                </a:ext>
              </a:extLst>
            </p:cNvPr>
            <p:cNvSpPr txBox="1"/>
            <p:nvPr/>
          </p:nvSpPr>
          <p:spPr>
            <a:xfrm>
              <a:off x="1168692" y="2900350"/>
              <a:ext cx="2984629" cy="406265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/>
                <a:t>背景音乐名称</a:t>
              </a:r>
            </a:p>
          </p:txBody>
        </p:sp>
        <p:sp>
          <p:nvSpPr>
            <p:cNvPr id="18" name="文本框 6">
              <a:extLst>
                <a:ext uri="{FF2B5EF4-FFF2-40B4-BE49-F238E27FC236}">
                  <a16:creationId xmlns:a16="http://schemas.microsoft.com/office/drawing/2014/main" id="{ABB547F8-7AAB-4E60-81CA-B261DD669AD8}"/>
                </a:ext>
              </a:extLst>
            </p:cNvPr>
            <p:cNvSpPr txBox="1"/>
            <p:nvPr/>
          </p:nvSpPr>
          <p:spPr>
            <a:xfrm>
              <a:off x="2045453" y="2543509"/>
              <a:ext cx="1231106" cy="24622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1"/>
                  </a:solidFill>
                </a:rPr>
                <a:t>浮浮雷达</a:t>
              </a:r>
            </a:p>
          </p:txBody>
        </p:sp>
      </p:grpSp>
      <p:grpSp>
        <p:nvGrpSpPr>
          <p:cNvPr id="19" name="千图PPT彼岸天：ID 8661124库_组合 25">
            <a:extLst>
              <a:ext uri="{FF2B5EF4-FFF2-40B4-BE49-F238E27FC236}">
                <a16:creationId xmlns:a16="http://schemas.microsoft.com/office/drawing/2014/main" id="{6C88AFAB-49C7-4BE4-BCE3-A93C3E1AE5E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675155" y="3084022"/>
            <a:ext cx="2984629" cy="1569803"/>
            <a:chOff x="4644053" y="1736812"/>
            <a:chExt cx="2984629" cy="1569803"/>
          </a:xfrm>
        </p:grpSpPr>
        <p:sp>
          <p:nvSpPr>
            <p:cNvPr id="20" name="六边形 19">
              <a:extLst>
                <a:ext uri="{FF2B5EF4-FFF2-40B4-BE49-F238E27FC236}">
                  <a16:creationId xmlns:a16="http://schemas.microsoft.com/office/drawing/2014/main" id="{8C73FE4C-022B-412F-9DD5-D8175B93B638}"/>
                </a:ext>
              </a:extLst>
            </p:cNvPr>
            <p:cNvSpPr/>
            <p:nvPr/>
          </p:nvSpPr>
          <p:spPr>
            <a:xfrm>
              <a:off x="5732191" y="1736812"/>
              <a:ext cx="808352" cy="689955"/>
            </a:xfrm>
            <a:prstGeom prst="hexagon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400"/>
                <a:t>02</a:t>
              </a:r>
            </a:p>
          </p:txBody>
        </p:sp>
        <p:sp>
          <p:nvSpPr>
            <p:cNvPr id="21" name="文本框 23">
              <a:extLst>
                <a:ext uri="{FF2B5EF4-FFF2-40B4-BE49-F238E27FC236}">
                  <a16:creationId xmlns:a16="http://schemas.microsoft.com/office/drawing/2014/main" id="{4C8B1B30-4665-43AE-9007-CDEEE5858C98}"/>
                </a:ext>
              </a:extLst>
            </p:cNvPr>
            <p:cNvSpPr txBox="1"/>
            <p:nvPr/>
          </p:nvSpPr>
          <p:spPr>
            <a:xfrm>
              <a:off x="4644053" y="2900350"/>
              <a:ext cx="2984629" cy="406265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/>
                <a:t>语种、曲风、发行日期、歌词</a:t>
              </a:r>
            </a:p>
          </p:txBody>
        </p:sp>
        <p:sp>
          <p:nvSpPr>
            <p:cNvPr id="22" name="文本框 24">
              <a:extLst>
                <a:ext uri="{FF2B5EF4-FFF2-40B4-BE49-F238E27FC236}">
                  <a16:creationId xmlns:a16="http://schemas.microsoft.com/office/drawing/2014/main" id="{2064169C-F39C-40DF-9760-5BC9B4154259}"/>
                </a:ext>
              </a:extLst>
            </p:cNvPr>
            <p:cNvSpPr txBox="1"/>
            <p:nvPr/>
          </p:nvSpPr>
          <p:spPr>
            <a:xfrm>
              <a:off x="5520814" y="2543509"/>
              <a:ext cx="1231106" cy="24622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zh-CN" altLang="en-US" sz="1600" b="1" dirty="0"/>
                <a:t>网页版</a:t>
              </a:r>
              <a:r>
                <a:rPr lang="en-US" altLang="zh-CN" sz="1600" b="1" dirty="0"/>
                <a:t>QQ</a:t>
              </a:r>
              <a:r>
                <a:rPr lang="zh-CN" altLang="en-US" sz="1600" b="1" dirty="0"/>
                <a:t>音乐</a:t>
              </a:r>
            </a:p>
          </p:txBody>
        </p:sp>
      </p:grpSp>
      <p:grpSp>
        <p:nvGrpSpPr>
          <p:cNvPr id="23" name="千图PPT彼岸天：ID 8661124库_组合 26">
            <a:extLst>
              <a:ext uri="{FF2B5EF4-FFF2-40B4-BE49-F238E27FC236}">
                <a16:creationId xmlns:a16="http://schemas.microsoft.com/office/drawing/2014/main" id="{12F53523-62F4-49E7-9E5F-DCB2AEDDA9E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007577" y="3084022"/>
            <a:ext cx="2984629" cy="1569803"/>
            <a:chOff x="7976475" y="1736812"/>
            <a:chExt cx="2984629" cy="1569803"/>
          </a:xfrm>
        </p:grpSpPr>
        <p:sp>
          <p:nvSpPr>
            <p:cNvPr id="24" name="六边形 23">
              <a:extLst>
                <a:ext uri="{FF2B5EF4-FFF2-40B4-BE49-F238E27FC236}">
                  <a16:creationId xmlns:a16="http://schemas.microsoft.com/office/drawing/2014/main" id="{12AB7E6F-1977-456A-9CD2-48DDB93CB86E}"/>
                </a:ext>
              </a:extLst>
            </p:cNvPr>
            <p:cNvSpPr/>
            <p:nvPr/>
          </p:nvSpPr>
          <p:spPr>
            <a:xfrm>
              <a:off x="9064613" y="1736812"/>
              <a:ext cx="808352" cy="689955"/>
            </a:xfrm>
            <a:prstGeom prst="hexagon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400"/>
                <a:t>03</a:t>
              </a:r>
            </a:p>
          </p:txBody>
        </p:sp>
        <p:sp>
          <p:nvSpPr>
            <p:cNvPr id="25" name="文本框 26">
              <a:extLst>
                <a:ext uri="{FF2B5EF4-FFF2-40B4-BE49-F238E27FC236}">
                  <a16:creationId xmlns:a16="http://schemas.microsoft.com/office/drawing/2014/main" id="{DC3B12C8-629E-4127-BEB6-0EF5A89C49C9}"/>
                </a:ext>
              </a:extLst>
            </p:cNvPr>
            <p:cNvSpPr txBox="1"/>
            <p:nvPr/>
          </p:nvSpPr>
          <p:spPr>
            <a:xfrm>
              <a:off x="7976475" y="2900350"/>
              <a:ext cx="2984629" cy="406265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/>
                <a:t>下载背景音乐</a:t>
              </a:r>
            </a:p>
          </p:txBody>
        </p:sp>
        <p:sp>
          <p:nvSpPr>
            <p:cNvPr id="26" name="文本框 27">
              <a:extLst>
                <a:ext uri="{FF2B5EF4-FFF2-40B4-BE49-F238E27FC236}">
                  <a16:creationId xmlns:a16="http://schemas.microsoft.com/office/drawing/2014/main" id="{22ADD9A6-8BD0-4CE9-87AE-08DD830E7B48}"/>
                </a:ext>
              </a:extLst>
            </p:cNvPr>
            <p:cNvSpPr txBox="1"/>
            <p:nvPr/>
          </p:nvSpPr>
          <p:spPr>
            <a:xfrm>
              <a:off x="8853236" y="2543509"/>
              <a:ext cx="1231106" cy="24622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sz="1600" b="1" dirty="0"/>
                <a:t>QQ</a:t>
              </a:r>
              <a:r>
                <a:rPr lang="zh-CN" altLang="en-US" sz="1600" b="1" dirty="0"/>
                <a:t>音乐</a:t>
              </a:r>
              <a:r>
                <a:rPr lang="en-US" altLang="zh-CN" sz="1600" b="1" dirty="0"/>
                <a:t>+</a:t>
              </a:r>
              <a:r>
                <a:rPr lang="zh-CN" altLang="en-US" sz="1600" b="1" dirty="0"/>
                <a:t>酷狗音乐</a:t>
              </a:r>
            </a:p>
          </p:txBody>
        </p:sp>
      </p:grpSp>
      <p:grpSp>
        <p:nvGrpSpPr>
          <p:cNvPr id="42" name="千图PPT彼岸天：ID 8661124库_组合 32">
            <a:extLst>
              <a:ext uri="{FF2B5EF4-FFF2-40B4-BE49-F238E27FC236}">
                <a16:creationId xmlns:a16="http://schemas.microsoft.com/office/drawing/2014/main" id="{B9C7F4C6-9A25-4CF1-8A70-928D97B6009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096284" y="3429000"/>
            <a:ext cx="5999431" cy="0"/>
            <a:chOff x="3096284" y="3429000"/>
            <a:chExt cx="5999431" cy="0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D5C326ED-563E-4AD2-AB4B-8A0AECC70FB6}"/>
                </a:ext>
              </a:extLst>
            </p:cNvPr>
            <p:cNvCxnSpPr>
              <a:stCxn id="20" idx="0"/>
              <a:endCxn id="24" idx="3"/>
            </p:cNvCxnSpPr>
            <p:nvPr/>
          </p:nvCxnSpPr>
          <p:spPr>
            <a:xfrm>
              <a:off x="6571645" y="3429000"/>
              <a:ext cx="2524070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52013CF9-435A-41CA-8329-2EA1005A1F65}"/>
                </a:ext>
              </a:extLst>
            </p:cNvPr>
            <p:cNvCxnSpPr>
              <a:stCxn id="16" idx="0"/>
              <a:endCxn id="20" idx="3"/>
            </p:cNvCxnSpPr>
            <p:nvPr/>
          </p:nvCxnSpPr>
          <p:spPr>
            <a:xfrm>
              <a:off x="3096284" y="3429000"/>
              <a:ext cx="2667009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417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0" fill="hold" nodeType="afterEffect"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节奏测算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曲风区分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情感分类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歌词分析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音频分析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AUDIO ANALYSIS</a:t>
            </a:r>
            <a:endParaRPr lang="zh-CN" altLang="en-US" sz="1600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407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5522" y="51558"/>
            <a:ext cx="1620958" cy="523220"/>
          </a:xfrm>
        </p:spPr>
        <p:txBody>
          <a:bodyPr/>
          <a:lstStyle/>
          <a:p>
            <a:r>
              <a:rPr lang="zh-CN" altLang="en-US" dirty="0"/>
              <a:t>音频分析</a:t>
            </a:r>
          </a:p>
        </p:txBody>
      </p:sp>
      <p:sp>
        <p:nvSpPr>
          <p:cNvPr id="17" name="千图PPT彼岸天：ID 8661124库_任意多边形 36">
            <a:extLst>
              <a:ext uri="{FF2B5EF4-FFF2-40B4-BE49-F238E27FC236}">
                <a16:creationId xmlns:a16="http://schemas.microsoft.com/office/drawing/2014/main" id="{51E8CCC7-65D1-435B-BB6B-84D33705FCA9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4913640" y="3096986"/>
            <a:ext cx="2455980" cy="2576455"/>
          </a:xfrm>
          <a:custGeom>
            <a:avLst/>
            <a:gdLst>
              <a:gd name="T0" fmla="*/ 1111 w 1136"/>
              <a:gd name="T1" fmla="*/ 196 h 1193"/>
              <a:gd name="T2" fmla="*/ 1006 w 1136"/>
              <a:gd name="T3" fmla="*/ 399 h 1193"/>
              <a:gd name="T4" fmla="*/ 843 w 1136"/>
              <a:gd name="T5" fmla="*/ 688 h 1193"/>
              <a:gd name="T6" fmla="*/ 837 w 1136"/>
              <a:gd name="T7" fmla="*/ 760 h 1193"/>
              <a:gd name="T8" fmla="*/ 299 w 1136"/>
              <a:gd name="T9" fmla="*/ 760 h 1193"/>
              <a:gd name="T10" fmla="*/ 293 w 1136"/>
              <a:gd name="T11" fmla="*/ 688 h 1193"/>
              <a:gd name="T12" fmla="*/ 130 w 1136"/>
              <a:gd name="T13" fmla="*/ 399 h 1193"/>
              <a:gd name="T14" fmla="*/ 24 w 1136"/>
              <a:gd name="T15" fmla="*/ 196 h 1193"/>
              <a:gd name="T16" fmla="*/ 0 w 1136"/>
              <a:gd name="T17" fmla="*/ 21 h 1193"/>
              <a:gd name="T18" fmla="*/ 3 w 1136"/>
              <a:gd name="T19" fmla="*/ 55 h 1193"/>
              <a:gd name="T20" fmla="*/ 101 w 1136"/>
              <a:gd name="T21" fmla="*/ 323 h 1193"/>
              <a:gd name="T22" fmla="*/ 314 w 1136"/>
              <a:gd name="T23" fmla="*/ 632 h 1193"/>
              <a:gd name="T24" fmla="*/ 335 w 1136"/>
              <a:gd name="T25" fmla="*/ 710 h 1193"/>
              <a:gd name="T26" fmla="*/ 452 w 1136"/>
              <a:gd name="T27" fmla="*/ 790 h 1193"/>
              <a:gd name="T28" fmla="*/ 445 w 1136"/>
              <a:gd name="T29" fmla="*/ 724 h 1193"/>
              <a:gd name="T30" fmla="*/ 279 w 1136"/>
              <a:gd name="T31" fmla="*/ 456 h 1193"/>
              <a:gd name="T32" fmla="*/ 202 w 1136"/>
              <a:gd name="T33" fmla="*/ 311 h 1193"/>
              <a:gd name="T34" fmla="*/ 179 w 1136"/>
              <a:gd name="T35" fmla="*/ 166 h 1193"/>
              <a:gd name="T36" fmla="*/ 181 w 1136"/>
              <a:gd name="T37" fmla="*/ 166 h 1193"/>
              <a:gd name="T38" fmla="*/ 211 w 1136"/>
              <a:gd name="T39" fmla="*/ 308 h 1193"/>
              <a:gd name="T40" fmla="*/ 294 w 1136"/>
              <a:gd name="T41" fmla="*/ 445 h 1193"/>
              <a:gd name="T42" fmla="*/ 481 w 1136"/>
              <a:gd name="T43" fmla="*/ 715 h 1193"/>
              <a:gd name="T44" fmla="*/ 493 w 1136"/>
              <a:gd name="T45" fmla="*/ 789 h 1193"/>
              <a:gd name="T46" fmla="*/ 486 w 1136"/>
              <a:gd name="T47" fmla="*/ 589 h 1193"/>
              <a:gd name="T48" fmla="*/ 394 w 1136"/>
              <a:gd name="T49" fmla="*/ 410 h 1193"/>
              <a:gd name="T50" fmla="*/ 336 w 1136"/>
              <a:gd name="T51" fmla="*/ 230 h 1193"/>
              <a:gd name="T52" fmla="*/ 328 w 1136"/>
              <a:gd name="T53" fmla="*/ 111 h 1193"/>
              <a:gd name="T54" fmla="*/ 361 w 1136"/>
              <a:gd name="T55" fmla="*/ 290 h 1193"/>
              <a:gd name="T56" fmla="*/ 415 w 1136"/>
              <a:gd name="T57" fmla="*/ 412 h 1193"/>
              <a:gd name="T58" fmla="*/ 573 w 1136"/>
              <a:gd name="T59" fmla="*/ 721 h 1193"/>
              <a:gd name="T60" fmla="*/ 585 w 1136"/>
              <a:gd name="T61" fmla="*/ 692 h 1193"/>
              <a:gd name="T62" fmla="*/ 645 w 1136"/>
              <a:gd name="T63" fmla="*/ 335 h 1193"/>
              <a:gd name="T64" fmla="*/ 671 w 1136"/>
              <a:gd name="T65" fmla="*/ 78 h 1193"/>
              <a:gd name="T66" fmla="*/ 675 w 1136"/>
              <a:gd name="T67" fmla="*/ 117 h 1193"/>
              <a:gd name="T68" fmla="*/ 653 w 1136"/>
              <a:gd name="T69" fmla="*/ 414 h 1193"/>
              <a:gd name="T70" fmla="*/ 619 w 1136"/>
              <a:gd name="T71" fmla="*/ 722 h 1193"/>
              <a:gd name="T72" fmla="*/ 680 w 1136"/>
              <a:gd name="T73" fmla="*/ 770 h 1193"/>
              <a:gd name="T74" fmla="*/ 838 w 1136"/>
              <a:gd name="T75" fmla="*/ 426 h 1193"/>
              <a:gd name="T76" fmla="*/ 886 w 1136"/>
              <a:gd name="T77" fmla="*/ 344 h 1193"/>
              <a:gd name="T78" fmla="*/ 929 w 1136"/>
              <a:gd name="T79" fmla="*/ 238 h 1193"/>
              <a:gd name="T80" fmla="*/ 950 w 1136"/>
              <a:gd name="T81" fmla="*/ 143 h 1193"/>
              <a:gd name="T82" fmla="*/ 958 w 1136"/>
              <a:gd name="T83" fmla="*/ 96 h 1193"/>
              <a:gd name="T84" fmla="*/ 947 w 1136"/>
              <a:gd name="T85" fmla="*/ 200 h 1193"/>
              <a:gd name="T86" fmla="*/ 921 w 1136"/>
              <a:gd name="T87" fmla="*/ 299 h 1193"/>
              <a:gd name="T88" fmla="*/ 879 w 1136"/>
              <a:gd name="T89" fmla="*/ 394 h 1193"/>
              <a:gd name="T90" fmla="*/ 719 w 1136"/>
              <a:gd name="T91" fmla="*/ 784 h 1193"/>
              <a:gd name="T92" fmla="*/ 805 w 1136"/>
              <a:gd name="T93" fmla="*/ 687 h 1193"/>
              <a:gd name="T94" fmla="*/ 894 w 1136"/>
              <a:gd name="T95" fmla="*/ 511 h 1193"/>
              <a:gd name="T96" fmla="*/ 1074 w 1136"/>
              <a:gd name="T97" fmla="*/ 258 h 1193"/>
              <a:gd name="T98" fmla="*/ 1134 w 1136"/>
              <a:gd name="T99" fmla="*/ 36 h 1193"/>
              <a:gd name="T100" fmla="*/ 1135 w 1136"/>
              <a:gd name="T101" fmla="*/ 36 h 1193"/>
              <a:gd name="T102" fmla="*/ 833 w 1136"/>
              <a:gd name="T103" fmla="*/ 887 h 1193"/>
              <a:gd name="T104" fmla="*/ 302 w 1136"/>
              <a:gd name="T105" fmla="*/ 987 h 1193"/>
              <a:gd name="T106" fmla="*/ 568 w 1136"/>
              <a:gd name="T107" fmla="*/ 1101 h 1193"/>
              <a:gd name="T108" fmla="*/ 725 w 1136"/>
              <a:gd name="T109" fmla="*/ 1135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36" h="1193">
                <a:moveTo>
                  <a:pt x="1135" y="36"/>
                </a:moveTo>
                <a:cubicBezTo>
                  <a:pt x="1135" y="42"/>
                  <a:pt x="1135" y="49"/>
                  <a:pt x="1135" y="56"/>
                </a:cubicBezTo>
                <a:cubicBezTo>
                  <a:pt x="1134" y="63"/>
                  <a:pt x="1134" y="70"/>
                  <a:pt x="1133" y="78"/>
                </a:cubicBezTo>
                <a:cubicBezTo>
                  <a:pt x="1133" y="86"/>
                  <a:pt x="1131" y="95"/>
                  <a:pt x="1130" y="104"/>
                </a:cubicBezTo>
                <a:cubicBezTo>
                  <a:pt x="1129" y="113"/>
                  <a:pt x="1128" y="123"/>
                  <a:pt x="1126" y="133"/>
                </a:cubicBezTo>
                <a:cubicBezTo>
                  <a:pt x="1122" y="152"/>
                  <a:pt x="1118" y="174"/>
                  <a:pt x="1111" y="196"/>
                </a:cubicBezTo>
                <a:cubicBezTo>
                  <a:pt x="1104" y="218"/>
                  <a:pt x="1096" y="241"/>
                  <a:pt x="1086" y="264"/>
                </a:cubicBezTo>
                <a:cubicBezTo>
                  <a:pt x="1075" y="287"/>
                  <a:pt x="1063" y="310"/>
                  <a:pt x="1049" y="332"/>
                </a:cubicBezTo>
                <a:cubicBezTo>
                  <a:pt x="1046" y="338"/>
                  <a:pt x="1042" y="344"/>
                  <a:pt x="1039" y="349"/>
                </a:cubicBezTo>
                <a:cubicBezTo>
                  <a:pt x="1037" y="352"/>
                  <a:pt x="1035" y="355"/>
                  <a:pt x="1033" y="358"/>
                </a:cubicBezTo>
                <a:cubicBezTo>
                  <a:pt x="1028" y="366"/>
                  <a:pt x="1028" y="366"/>
                  <a:pt x="1028" y="366"/>
                </a:cubicBezTo>
                <a:cubicBezTo>
                  <a:pt x="1020" y="377"/>
                  <a:pt x="1013" y="388"/>
                  <a:pt x="1006" y="399"/>
                </a:cubicBezTo>
                <a:cubicBezTo>
                  <a:pt x="976" y="444"/>
                  <a:pt x="944" y="487"/>
                  <a:pt x="917" y="528"/>
                </a:cubicBezTo>
                <a:cubicBezTo>
                  <a:pt x="889" y="569"/>
                  <a:pt x="867" y="608"/>
                  <a:pt x="855" y="644"/>
                </a:cubicBezTo>
                <a:cubicBezTo>
                  <a:pt x="853" y="649"/>
                  <a:pt x="852" y="653"/>
                  <a:pt x="851" y="658"/>
                </a:cubicBezTo>
                <a:cubicBezTo>
                  <a:pt x="849" y="662"/>
                  <a:pt x="848" y="666"/>
                  <a:pt x="847" y="670"/>
                </a:cubicBezTo>
                <a:cubicBezTo>
                  <a:pt x="846" y="674"/>
                  <a:pt x="845" y="678"/>
                  <a:pt x="844" y="682"/>
                </a:cubicBezTo>
                <a:cubicBezTo>
                  <a:pt x="844" y="684"/>
                  <a:pt x="843" y="686"/>
                  <a:pt x="843" y="688"/>
                </a:cubicBezTo>
                <a:cubicBezTo>
                  <a:pt x="842" y="690"/>
                  <a:pt x="842" y="692"/>
                  <a:pt x="842" y="694"/>
                </a:cubicBezTo>
                <a:cubicBezTo>
                  <a:pt x="841" y="702"/>
                  <a:pt x="839" y="709"/>
                  <a:pt x="839" y="715"/>
                </a:cubicBezTo>
                <a:cubicBezTo>
                  <a:pt x="838" y="722"/>
                  <a:pt x="838" y="728"/>
                  <a:pt x="837" y="733"/>
                </a:cubicBezTo>
                <a:cubicBezTo>
                  <a:pt x="837" y="736"/>
                  <a:pt x="837" y="738"/>
                  <a:pt x="837" y="741"/>
                </a:cubicBezTo>
                <a:cubicBezTo>
                  <a:pt x="837" y="743"/>
                  <a:pt x="837" y="746"/>
                  <a:pt x="837" y="748"/>
                </a:cubicBezTo>
                <a:cubicBezTo>
                  <a:pt x="837" y="753"/>
                  <a:pt x="837" y="756"/>
                  <a:pt x="837" y="760"/>
                </a:cubicBezTo>
                <a:cubicBezTo>
                  <a:pt x="837" y="766"/>
                  <a:pt x="837" y="769"/>
                  <a:pt x="837" y="769"/>
                </a:cubicBezTo>
                <a:cubicBezTo>
                  <a:pt x="833" y="787"/>
                  <a:pt x="833" y="787"/>
                  <a:pt x="833" y="787"/>
                </a:cubicBezTo>
                <a:cubicBezTo>
                  <a:pt x="830" y="790"/>
                  <a:pt x="761" y="853"/>
                  <a:pt x="568" y="853"/>
                </a:cubicBezTo>
                <a:cubicBezTo>
                  <a:pt x="374" y="853"/>
                  <a:pt x="305" y="790"/>
                  <a:pt x="302" y="787"/>
                </a:cubicBezTo>
                <a:cubicBezTo>
                  <a:pt x="299" y="769"/>
                  <a:pt x="299" y="769"/>
                  <a:pt x="299" y="769"/>
                </a:cubicBezTo>
                <a:cubicBezTo>
                  <a:pt x="299" y="769"/>
                  <a:pt x="299" y="766"/>
                  <a:pt x="299" y="760"/>
                </a:cubicBezTo>
                <a:cubicBezTo>
                  <a:pt x="299" y="756"/>
                  <a:pt x="299" y="753"/>
                  <a:pt x="299" y="748"/>
                </a:cubicBezTo>
                <a:cubicBezTo>
                  <a:pt x="298" y="746"/>
                  <a:pt x="298" y="743"/>
                  <a:pt x="298" y="741"/>
                </a:cubicBezTo>
                <a:cubicBezTo>
                  <a:pt x="298" y="738"/>
                  <a:pt x="298" y="736"/>
                  <a:pt x="298" y="733"/>
                </a:cubicBezTo>
                <a:cubicBezTo>
                  <a:pt x="298" y="728"/>
                  <a:pt x="297" y="722"/>
                  <a:pt x="297" y="715"/>
                </a:cubicBezTo>
                <a:cubicBezTo>
                  <a:pt x="296" y="709"/>
                  <a:pt x="295" y="702"/>
                  <a:pt x="294" y="694"/>
                </a:cubicBezTo>
                <a:cubicBezTo>
                  <a:pt x="293" y="692"/>
                  <a:pt x="293" y="690"/>
                  <a:pt x="293" y="688"/>
                </a:cubicBezTo>
                <a:cubicBezTo>
                  <a:pt x="292" y="686"/>
                  <a:pt x="292" y="684"/>
                  <a:pt x="291" y="682"/>
                </a:cubicBezTo>
                <a:cubicBezTo>
                  <a:pt x="290" y="678"/>
                  <a:pt x="289" y="674"/>
                  <a:pt x="288" y="670"/>
                </a:cubicBezTo>
                <a:cubicBezTo>
                  <a:pt x="288" y="666"/>
                  <a:pt x="286" y="662"/>
                  <a:pt x="285" y="658"/>
                </a:cubicBezTo>
                <a:cubicBezTo>
                  <a:pt x="283" y="653"/>
                  <a:pt x="282" y="649"/>
                  <a:pt x="281" y="644"/>
                </a:cubicBezTo>
                <a:cubicBezTo>
                  <a:pt x="268" y="608"/>
                  <a:pt x="246" y="569"/>
                  <a:pt x="218" y="528"/>
                </a:cubicBezTo>
                <a:cubicBezTo>
                  <a:pt x="191" y="487"/>
                  <a:pt x="160" y="444"/>
                  <a:pt x="130" y="399"/>
                </a:cubicBezTo>
                <a:cubicBezTo>
                  <a:pt x="122" y="388"/>
                  <a:pt x="115" y="377"/>
                  <a:pt x="108" y="366"/>
                </a:cubicBezTo>
                <a:cubicBezTo>
                  <a:pt x="102" y="358"/>
                  <a:pt x="102" y="358"/>
                  <a:pt x="102" y="358"/>
                </a:cubicBezTo>
                <a:cubicBezTo>
                  <a:pt x="100" y="355"/>
                  <a:pt x="99" y="352"/>
                  <a:pt x="97" y="349"/>
                </a:cubicBezTo>
                <a:cubicBezTo>
                  <a:pt x="93" y="344"/>
                  <a:pt x="90" y="338"/>
                  <a:pt x="86" y="332"/>
                </a:cubicBezTo>
                <a:cubicBezTo>
                  <a:pt x="73" y="310"/>
                  <a:pt x="60" y="287"/>
                  <a:pt x="50" y="264"/>
                </a:cubicBezTo>
                <a:cubicBezTo>
                  <a:pt x="39" y="241"/>
                  <a:pt x="31" y="218"/>
                  <a:pt x="24" y="196"/>
                </a:cubicBezTo>
                <a:cubicBezTo>
                  <a:pt x="17" y="174"/>
                  <a:pt x="13" y="152"/>
                  <a:pt x="9" y="133"/>
                </a:cubicBezTo>
                <a:cubicBezTo>
                  <a:pt x="8" y="123"/>
                  <a:pt x="6" y="113"/>
                  <a:pt x="5" y="104"/>
                </a:cubicBezTo>
                <a:cubicBezTo>
                  <a:pt x="4" y="95"/>
                  <a:pt x="3" y="86"/>
                  <a:pt x="2" y="78"/>
                </a:cubicBezTo>
                <a:cubicBezTo>
                  <a:pt x="2" y="70"/>
                  <a:pt x="1" y="63"/>
                  <a:pt x="1" y="56"/>
                </a:cubicBezTo>
                <a:cubicBezTo>
                  <a:pt x="0" y="49"/>
                  <a:pt x="0" y="42"/>
                  <a:pt x="0" y="36"/>
                </a:cubicBezTo>
                <a:cubicBezTo>
                  <a:pt x="0" y="30"/>
                  <a:pt x="0" y="25"/>
                  <a:pt x="0" y="21"/>
                </a:cubicBezTo>
                <a:cubicBezTo>
                  <a:pt x="0" y="16"/>
                  <a:pt x="0" y="12"/>
                  <a:pt x="0" y="9"/>
                </a:cubicBezTo>
                <a:cubicBezTo>
                  <a:pt x="0" y="3"/>
                  <a:pt x="0" y="0"/>
                  <a:pt x="0" y="0"/>
                </a:cubicBezTo>
                <a:cubicBezTo>
                  <a:pt x="0" y="0"/>
                  <a:pt x="0" y="3"/>
                  <a:pt x="0" y="9"/>
                </a:cubicBezTo>
                <a:cubicBezTo>
                  <a:pt x="1" y="12"/>
                  <a:pt x="1" y="16"/>
                  <a:pt x="1" y="21"/>
                </a:cubicBezTo>
                <a:cubicBezTo>
                  <a:pt x="1" y="25"/>
                  <a:pt x="1" y="30"/>
                  <a:pt x="2" y="36"/>
                </a:cubicBezTo>
                <a:cubicBezTo>
                  <a:pt x="2" y="42"/>
                  <a:pt x="3" y="48"/>
                  <a:pt x="3" y="55"/>
                </a:cubicBezTo>
                <a:cubicBezTo>
                  <a:pt x="4" y="62"/>
                  <a:pt x="5" y="70"/>
                  <a:pt x="6" y="78"/>
                </a:cubicBezTo>
                <a:cubicBezTo>
                  <a:pt x="7" y="86"/>
                  <a:pt x="9" y="94"/>
                  <a:pt x="10" y="103"/>
                </a:cubicBezTo>
                <a:cubicBezTo>
                  <a:pt x="11" y="112"/>
                  <a:pt x="14" y="121"/>
                  <a:pt x="16" y="131"/>
                </a:cubicBezTo>
                <a:cubicBezTo>
                  <a:pt x="20" y="150"/>
                  <a:pt x="26" y="171"/>
                  <a:pt x="33" y="193"/>
                </a:cubicBezTo>
                <a:cubicBezTo>
                  <a:pt x="41" y="214"/>
                  <a:pt x="50" y="236"/>
                  <a:pt x="62" y="258"/>
                </a:cubicBezTo>
                <a:cubicBezTo>
                  <a:pt x="73" y="280"/>
                  <a:pt x="86" y="302"/>
                  <a:pt x="101" y="323"/>
                </a:cubicBezTo>
                <a:cubicBezTo>
                  <a:pt x="104" y="328"/>
                  <a:pt x="108" y="334"/>
                  <a:pt x="112" y="339"/>
                </a:cubicBezTo>
                <a:cubicBezTo>
                  <a:pt x="114" y="342"/>
                  <a:pt x="116" y="345"/>
                  <a:pt x="117" y="347"/>
                </a:cubicBezTo>
                <a:cubicBezTo>
                  <a:pt x="123" y="355"/>
                  <a:pt x="123" y="355"/>
                  <a:pt x="123" y="355"/>
                </a:cubicBezTo>
                <a:cubicBezTo>
                  <a:pt x="131" y="366"/>
                  <a:pt x="139" y="377"/>
                  <a:pt x="147" y="387"/>
                </a:cubicBezTo>
                <a:cubicBezTo>
                  <a:pt x="178" y="430"/>
                  <a:pt x="212" y="471"/>
                  <a:pt x="242" y="511"/>
                </a:cubicBezTo>
                <a:cubicBezTo>
                  <a:pt x="272" y="552"/>
                  <a:pt x="298" y="593"/>
                  <a:pt x="314" y="632"/>
                </a:cubicBezTo>
                <a:cubicBezTo>
                  <a:pt x="315" y="637"/>
                  <a:pt x="317" y="642"/>
                  <a:pt x="319" y="646"/>
                </a:cubicBezTo>
                <a:cubicBezTo>
                  <a:pt x="321" y="651"/>
                  <a:pt x="322" y="656"/>
                  <a:pt x="324" y="660"/>
                </a:cubicBezTo>
                <a:cubicBezTo>
                  <a:pt x="325" y="665"/>
                  <a:pt x="326" y="669"/>
                  <a:pt x="327" y="674"/>
                </a:cubicBezTo>
                <a:cubicBezTo>
                  <a:pt x="328" y="676"/>
                  <a:pt x="329" y="678"/>
                  <a:pt x="329" y="680"/>
                </a:cubicBezTo>
                <a:cubicBezTo>
                  <a:pt x="330" y="682"/>
                  <a:pt x="330" y="684"/>
                  <a:pt x="331" y="687"/>
                </a:cubicBezTo>
                <a:cubicBezTo>
                  <a:pt x="332" y="695"/>
                  <a:pt x="334" y="703"/>
                  <a:pt x="335" y="710"/>
                </a:cubicBezTo>
                <a:cubicBezTo>
                  <a:pt x="336" y="718"/>
                  <a:pt x="337" y="724"/>
                  <a:pt x="338" y="731"/>
                </a:cubicBezTo>
                <a:cubicBezTo>
                  <a:pt x="338" y="734"/>
                  <a:pt x="339" y="737"/>
                  <a:pt x="339" y="739"/>
                </a:cubicBezTo>
                <a:cubicBezTo>
                  <a:pt x="339" y="742"/>
                  <a:pt x="339" y="744"/>
                  <a:pt x="339" y="747"/>
                </a:cubicBezTo>
                <a:cubicBezTo>
                  <a:pt x="339" y="748"/>
                  <a:pt x="339" y="750"/>
                  <a:pt x="339" y="751"/>
                </a:cubicBezTo>
                <a:cubicBezTo>
                  <a:pt x="349" y="758"/>
                  <a:pt x="382" y="779"/>
                  <a:pt x="452" y="792"/>
                </a:cubicBezTo>
                <a:cubicBezTo>
                  <a:pt x="452" y="791"/>
                  <a:pt x="452" y="791"/>
                  <a:pt x="452" y="790"/>
                </a:cubicBezTo>
                <a:cubicBezTo>
                  <a:pt x="452" y="787"/>
                  <a:pt x="452" y="784"/>
                  <a:pt x="452" y="780"/>
                </a:cubicBezTo>
                <a:cubicBezTo>
                  <a:pt x="452" y="778"/>
                  <a:pt x="452" y="776"/>
                  <a:pt x="452" y="774"/>
                </a:cubicBezTo>
                <a:cubicBezTo>
                  <a:pt x="452" y="772"/>
                  <a:pt x="452" y="770"/>
                  <a:pt x="451" y="767"/>
                </a:cubicBezTo>
                <a:cubicBezTo>
                  <a:pt x="451" y="763"/>
                  <a:pt x="451" y="758"/>
                  <a:pt x="450" y="752"/>
                </a:cubicBezTo>
                <a:cubicBezTo>
                  <a:pt x="449" y="747"/>
                  <a:pt x="448" y="741"/>
                  <a:pt x="447" y="734"/>
                </a:cubicBezTo>
                <a:cubicBezTo>
                  <a:pt x="447" y="731"/>
                  <a:pt x="446" y="728"/>
                  <a:pt x="445" y="724"/>
                </a:cubicBezTo>
                <a:cubicBezTo>
                  <a:pt x="444" y="721"/>
                  <a:pt x="444" y="717"/>
                  <a:pt x="443" y="714"/>
                </a:cubicBezTo>
                <a:cubicBezTo>
                  <a:pt x="442" y="710"/>
                  <a:pt x="441" y="707"/>
                  <a:pt x="439" y="703"/>
                </a:cubicBezTo>
                <a:cubicBezTo>
                  <a:pt x="438" y="699"/>
                  <a:pt x="437" y="696"/>
                  <a:pt x="436" y="692"/>
                </a:cubicBezTo>
                <a:cubicBezTo>
                  <a:pt x="424" y="662"/>
                  <a:pt x="404" y="628"/>
                  <a:pt x="379" y="593"/>
                </a:cubicBezTo>
                <a:cubicBezTo>
                  <a:pt x="354" y="559"/>
                  <a:pt x="326" y="522"/>
                  <a:pt x="299" y="485"/>
                </a:cubicBezTo>
                <a:cubicBezTo>
                  <a:pt x="292" y="475"/>
                  <a:pt x="285" y="466"/>
                  <a:pt x="279" y="456"/>
                </a:cubicBezTo>
                <a:cubicBezTo>
                  <a:pt x="274" y="449"/>
                  <a:pt x="274" y="449"/>
                  <a:pt x="274" y="449"/>
                </a:cubicBezTo>
                <a:cubicBezTo>
                  <a:pt x="271" y="446"/>
                  <a:pt x="271" y="446"/>
                  <a:pt x="271" y="446"/>
                </a:cubicBezTo>
                <a:cubicBezTo>
                  <a:pt x="269" y="442"/>
                  <a:pt x="269" y="442"/>
                  <a:pt x="269" y="442"/>
                </a:cubicBezTo>
                <a:cubicBezTo>
                  <a:pt x="266" y="437"/>
                  <a:pt x="263" y="433"/>
                  <a:pt x="259" y="428"/>
                </a:cubicBezTo>
                <a:cubicBezTo>
                  <a:pt x="247" y="408"/>
                  <a:pt x="235" y="389"/>
                  <a:pt x="226" y="369"/>
                </a:cubicBezTo>
                <a:cubicBezTo>
                  <a:pt x="216" y="349"/>
                  <a:pt x="208" y="330"/>
                  <a:pt x="202" y="311"/>
                </a:cubicBezTo>
                <a:cubicBezTo>
                  <a:pt x="196" y="292"/>
                  <a:pt x="191" y="273"/>
                  <a:pt x="188" y="256"/>
                </a:cubicBezTo>
                <a:cubicBezTo>
                  <a:pt x="187" y="248"/>
                  <a:pt x="185" y="240"/>
                  <a:pt x="184" y="232"/>
                </a:cubicBezTo>
                <a:cubicBezTo>
                  <a:pt x="183" y="224"/>
                  <a:pt x="182" y="216"/>
                  <a:pt x="182" y="209"/>
                </a:cubicBezTo>
                <a:cubicBezTo>
                  <a:pt x="181" y="202"/>
                  <a:pt x="181" y="196"/>
                  <a:pt x="180" y="190"/>
                </a:cubicBezTo>
                <a:cubicBezTo>
                  <a:pt x="180" y="184"/>
                  <a:pt x="180" y="178"/>
                  <a:pt x="180" y="173"/>
                </a:cubicBezTo>
                <a:cubicBezTo>
                  <a:pt x="180" y="170"/>
                  <a:pt x="179" y="168"/>
                  <a:pt x="179" y="166"/>
                </a:cubicBezTo>
                <a:cubicBezTo>
                  <a:pt x="179" y="164"/>
                  <a:pt x="179" y="161"/>
                  <a:pt x="179" y="160"/>
                </a:cubicBezTo>
                <a:cubicBezTo>
                  <a:pt x="179" y="156"/>
                  <a:pt x="179" y="152"/>
                  <a:pt x="180" y="150"/>
                </a:cubicBezTo>
                <a:cubicBezTo>
                  <a:pt x="180" y="144"/>
                  <a:pt x="180" y="141"/>
                  <a:pt x="180" y="141"/>
                </a:cubicBezTo>
                <a:cubicBezTo>
                  <a:pt x="180" y="141"/>
                  <a:pt x="180" y="144"/>
                  <a:pt x="180" y="150"/>
                </a:cubicBezTo>
                <a:cubicBezTo>
                  <a:pt x="180" y="152"/>
                  <a:pt x="180" y="156"/>
                  <a:pt x="180" y="159"/>
                </a:cubicBezTo>
                <a:cubicBezTo>
                  <a:pt x="181" y="161"/>
                  <a:pt x="181" y="164"/>
                  <a:pt x="181" y="166"/>
                </a:cubicBezTo>
                <a:cubicBezTo>
                  <a:pt x="181" y="168"/>
                  <a:pt x="181" y="170"/>
                  <a:pt x="181" y="173"/>
                </a:cubicBezTo>
                <a:cubicBezTo>
                  <a:pt x="182" y="178"/>
                  <a:pt x="182" y="183"/>
                  <a:pt x="183" y="189"/>
                </a:cubicBezTo>
                <a:cubicBezTo>
                  <a:pt x="184" y="195"/>
                  <a:pt x="184" y="202"/>
                  <a:pt x="185" y="209"/>
                </a:cubicBezTo>
                <a:cubicBezTo>
                  <a:pt x="186" y="216"/>
                  <a:pt x="188" y="223"/>
                  <a:pt x="189" y="231"/>
                </a:cubicBezTo>
                <a:cubicBezTo>
                  <a:pt x="191" y="239"/>
                  <a:pt x="192" y="247"/>
                  <a:pt x="194" y="255"/>
                </a:cubicBezTo>
                <a:cubicBezTo>
                  <a:pt x="199" y="272"/>
                  <a:pt x="204" y="289"/>
                  <a:pt x="211" y="308"/>
                </a:cubicBezTo>
                <a:cubicBezTo>
                  <a:pt x="218" y="326"/>
                  <a:pt x="227" y="344"/>
                  <a:pt x="238" y="363"/>
                </a:cubicBezTo>
                <a:cubicBezTo>
                  <a:pt x="248" y="382"/>
                  <a:pt x="260" y="400"/>
                  <a:pt x="273" y="418"/>
                </a:cubicBezTo>
                <a:cubicBezTo>
                  <a:pt x="276" y="422"/>
                  <a:pt x="280" y="427"/>
                  <a:pt x="283" y="432"/>
                </a:cubicBezTo>
                <a:cubicBezTo>
                  <a:pt x="286" y="435"/>
                  <a:pt x="286" y="435"/>
                  <a:pt x="286" y="435"/>
                </a:cubicBezTo>
                <a:cubicBezTo>
                  <a:pt x="289" y="438"/>
                  <a:pt x="289" y="438"/>
                  <a:pt x="289" y="438"/>
                </a:cubicBezTo>
                <a:cubicBezTo>
                  <a:pt x="294" y="445"/>
                  <a:pt x="294" y="445"/>
                  <a:pt x="294" y="445"/>
                </a:cubicBezTo>
                <a:cubicBezTo>
                  <a:pt x="301" y="454"/>
                  <a:pt x="308" y="463"/>
                  <a:pt x="315" y="472"/>
                </a:cubicBezTo>
                <a:cubicBezTo>
                  <a:pt x="344" y="508"/>
                  <a:pt x="374" y="542"/>
                  <a:pt x="402" y="576"/>
                </a:cubicBezTo>
                <a:cubicBezTo>
                  <a:pt x="429" y="610"/>
                  <a:pt x="453" y="645"/>
                  <a:pt x="468" y="678"/>
                </a:cubicBezTo>
                <a:cubicBezTo>
                  <a:pt x="470" y="683"/>
                  <a:pt x="472" y="687"/>
                  <a:pt x="473" y="691"/>
                </a:cubicBezTo>
                <a:cubicBezTo>
                  <a:pt x="475" y="695"/>
                  <a:pt x="477" y="699"/>
                  <a:pt x="478" y="703"/>
                </a:cubicBezTo>
                <a:cubicBezTo>
                  <a:pt x="479" y="707"/>
                  <a:pt x="480" y="711"/>
                  <a:pt x="481" y="715"/>
                </a:cubicBezTo>
                <a:cubicBezTo>
                  <a:pt x="482" y="719"/>
                  <a:pt x="484" y="722"/>
                  <a:pt x="484" y="726"/>
                </a:cubicBezTo>
                <a:cubicBezTo>
                  <a:pt x="486" y="733"/>
                  <a:pt x="488" y="740"/>
                  <a:pt x="489" y="747"/>
                </a:cubicBezTo>
                <a:cubicBezTo>
                  <a:pt x="490" y="753"/>
                  <a:pt x="490" y="759"/>
                  <a:pt x="491" y="765"/>
                </a:cubicBezTo>
                <a:cubicBezTo>
                  <a:pt x="492" y="767"/>
                  <a:pt x="492" y="770"/>
                  <a:pt x="492" y="772"/>
                </a:cubicBezTo>
                <a:cubicBezTo>
                  <a:pt x="492" y="775"/>
                  <a:pt x="492" y="777"/>
                  <a:pt x="493" y="779"/>
                </a:cubicBezTo>
                <a:cubicBezTo>
                  <a:pt x="493" y="783"/>
                  <a:pt x="493" y="786"/>
                  <a:pt x="493" y="789"/>
                </a:cubicBezTo>
                <a:cubicBezTo>
                  <a:pt x="494" y="794"/>
                  <a:pt x="494" y="797"/>
                  <a:pt x="494" y="797"/>
                </a:cubicBezTo>
                <a:cubicBezTo>
                  <a:pt x="489" y="797"/>
                  <a:pt x="489" y="797"/>
                  <a:pt x="489" y="797"/>
                </a:cubicBezTo>
                <a:cubicBezTo>
                  <a:pt x="506" y="799"/>
                  <a:pt x="524" y="800"/>
                  <a:pt x="544" y="801"/>
                </a:cubicBezTo>
                <a:cubicBezTo>
                  <a:pt x="544" y="797"/>
                  <a:pt x="544" y="793"/>
                  <a:pt x="544" y="789"/>
                </a:cubicBezTo>
                <a:cubicBezTo>
                  <a:pt x="543" y="768"/>
                  <a:pt x="540" y="738"/>
                  <a:pt x="532" y="704"/>
                </a:cubicBezTo>
                <a:cubicBezTo>
                  <a:pt x="524" y="669"/>
                  <a:pt x="507" y="631"/>
                  <a:pt x="486" y="589"/>
                </a:cubicBezTo>
                <a:cubicBezTo>
                  <a:pt x="465" y="548"/>
                  <a:pt x="441" y="505"/>
                  <a:pt x="419" y="460"/>
                </a:cubicBezTo>
                <a:cubicBezTo>
                  <a:pt x="413" y="449"/>
                  <a:pt x="407" y="438"/>
                  <a:pt x="402" y="427"/>
                </a:cubicBezTo>
                <a:cubicBezTo>
                  <a:pt x="400" y="423"/>
                  <a:pt x="400" y="423"/>
                  <a:pt x="400" y="423"/>
                </a:cubicBezTo>
                <a:cubicBezTo>
                  <a:pt x="399" y="421"/>
                  <a:pt x="399" y="421"/>
                  <a:pt x="399" y="421"/>
                </a:cubicBezTo>
                <a:cubicBezTo>
                  <a:pt x="398" y="419"/>
                  <a:pt x="398" y="419"/>
                  <a:pt x="398" y="419"/>
                </a:cubicBezTo>
                <a:cubicBezTo>
                  <a:pt x="394" y="410"/>
                  <a:pt x="394" y="410"/>
                  <a:pt x="394" y="410"/>
                </a:cubicBezTo>
                <a:cubicBezTo>
                  <a:pt x="391" y="405"/>
                  <a:pt x="389" y="399"/>
                  <a:pt x="386" y="394"/>
                </a:cubicBezTo>
                <a:cubicBezTo>
                  <a:pt x="376" y="371"/>
                  <a:pt x="367" y="348"/>
                  <a:pt x="360" y="326"/>
                </a:cubicBezTo>
                <a:cubicBezTo>
                  <a:pt x="358" y="320"/>
                  <a:pt x="356" y="315"/>
                  <a:pt x="354" y="309"/>
                </a:cubicBezTo>
                <a:cubicBezTo>
                  <a:pt x="353" y="304"/>
                  <a:pt x="351" y="298"/>
                  <a:pt x="350" y="293"/>
                </a:cubicBezTo>
                <a:cubicBezTo>
                  <a:pt x="347" y="282"/>
                  <a:pt x="343" y="271"/>
                  <a:pt x="342" y="261"/>
                </a:cubicBezTo>
                <a:cubicBezTo>
                  <a:pt x="340" y="250"/>
                  <a:pt x="338" y="240"/>
                  <a:pt x="336" y="230"/>
                </a:cubicBezTo>
                <a:cubicBezTo>
                  <a:pt x="334" y="220"/>
                  <a:pt x="333" y="210"/>
                  <a:pt x="332" y="201"/>
                </a:cubicBezTo>
                <a:cubicBezTo>
                  <a:pt x="329" y="183"/>
                  <a:pt x="328" y="166"/>
                  <a:pt x="327" y="150"/>
                </a:cubicBezTo>
                <a:cubicBezTo>
                  <a:pt x="327" y="143"/>
                  <a:pt x="326" y="136"/>
                  <a:pt x="326" y="129"/>
                </a:cubicBezTo>
                <a:cubicBezTo>
                  <a:pt x="326" y="123"/>
                  <a:pt x="326" y="117"/>
                  <a:pt x="326" y="111"/>
                </a:cubicBezTo>
                <a:cubicBezTo>
                  <a:pt x="326" y="90"/>
                  <a:pt x="326" y="77"/>
                  <a:pt x="326" y="77"/>
                </a:cubicBezTo>
                <a:cubicBezTo>
                  <a:pt x="326" y="77"/>
                  <a:pt x="327" y="89"/>
                  <a:pt x="328" y="111"/>
                </a:cubicBezTo>
                <a:cubicBezTo>
                  <a:pt x="328" y="117"/>
                  <a:pt x="329" y="123"/>
                  <a:pt x="329" y="129"/>
                </a:cubicBezTo>
                <a:cubicBezTo>
                  <a:pt x="329" y="136"/>
                  <a:pt x="331" y="143"/>
                  <a:pt x="331" y="150"/>
                </a:cubicBezTo>
                <a:cubicBezTo>
                  <a:pt x="333" y="165"/>
                  <a:pt x="335" y="182"/>
                  <a:pt x="338" y="200"/>
                </a:cubicBezTo>
                <a:cubicBezTo>
                  <a:pt x="340" y="209"/>
                  <a:pt x="342" y="219"/>
                  <a:pt x="344" y="229"/>
                </a:cubicBezTo>
                <a:cubicBezTo>
                  <a:pt x="346" y="238"/>
                  <a:pt x="349" y="248"/>
                  <a:pt x="351" y="258"/>
                </a:cubicBezTo>
                <a:cubicBezTo>
                  <a:pt x="353" y="269"/>
                  <a:pt x="357" y="279"/>
                  <a:pt x="361" y="290"/>
                </a:cubicBezTo>
                <a:cubicBezTo>
                  <a:pt x="362" y="295"/>
                  <a:pt x="364" y="300"/>
                  <a:pt x="366" y="306"/>
                </a:cubicBezTo>
                <a:cubicBezTo>
                  <a:pt x="368" y="311"/>
                  <a:pt x="370" y="316"/>
                  <a:pt x="372" y="322"/>
                </a:cubicBezTo>
                <a:cubicBezTo>
                  <a:pt x="380" y="343"/>
                  <a:pt x="390" y="364"/>
                  <a:pt x="401" y="386"/>
                </a:cubicBezTo>
                <a:cubicBezTo>
                  <a:pt x="404" y="391"/>
                  <a:pt x="407" y="397"/>
                  <a:pt x="410" y="402"/>
                </a:cubicBezTo>
                <a:cubicBezTo>
                  <a:pt x="414" y="410"/>
                  <a:pt x="414" y="410"/>
                  <a:pt x="414" y="410"/>
                </a:cubicBezTo>
                <a:cubicBezTo>
                  <a:pt x="415" y="412"/>
                  <a:pt x="415" y="412"/>
                  <a:pt x="415" y="412"/>
                </a:cubicBezTo>
                <a:cubicBezTo>
                  <a:pt x="416" y="414"/>
                  <a:pt x="416" y="414"/>
                  <a:pt x="416" y="414"/>
                </a:cubicBezTo>
                <a:cubicBezTo>
                  <a:pt x="419" y="418"/>
                  <a:pt x="419" y="418"/>
                  <a:pt x="419" y="418"/>
                </a:cubicBezTo>
                <a:cubicBezTo>
                  <a:pt x="425" y="429"/>
                  <a:pt x="431" y="440"/>
                  <a:pt x="437" y="450"/>
                </a:cubicBezTo>
                <a:cubicBezTo>
                  <a:pt x="462" y="493"/>
                  <a:pt x="488" y="535"/>
                  <a:pt x="511" y="576"/>
                </a:cubicBezTo>
                <a:cubicBezTo>
                  <a:pt x="535" y="617"/>
                  <a:pt x="555" y="657"/>
                  <a:pt x="566" y="694"/>
                </a:cubicBezTo>
                <a:cubicBezTo>
                  <a:pt x="568" y="704"/>
                  <a:pt x="571" y="713"/>
                  <a:pt x="573" y="721"/>
                </a:cubicBezTo>
                <a:cubicBezTo>
                  <a:pt x="575" y="730"/>
                  <a:pt x="577" y="738"/>
                  <a:pt x="578" y="746"/>
                </a:cubicBezTo>
                <a:cubicBezTo>
                  <a:pt x="579" y="750"/>
                  <a:pt x="579" y="754"/>
                  <a:pt x="580" y="758"/>
                </a:cubicBezTo>
                <a:cubicBezTo>
                  <a:pt x="580" y="754"/>
                  <a:pt x="581" y="750"/>
                  <a:pt x="581" y="745"/>
                </a:cubicBezTo>
                <a:cubicBezTo>
                  <a:pt x="582" y="737"/>
                  <a:pt x="582" y="729"/>
                  <a:pt x="583" y="720"/>
                </a:cubicBezTo>
                <a:cubicBezTo>
                  <a:pt x="583" y="715"/>
                  <a:pt x="584" y="711"/>
                  <a:pt x="584" y="706"/>
                </a:cubicBezTo>
                <a:cubicBezTo>
                  <a:pt x="584" y="701"/>
                  <a:pt x="585" y="697"/>
                  <a:pt x="585" y="692"/>
                </a:cubicBezTo>
                <a:cubicBezTo>
                  <a:pt x="587" y="682"/>
                  <a:pt x="588" y="672"/>
                  <a:pt x="589" y="661"/>
                </a:cubicBezTo>
                <a:cubicBezTo>
                  <a:pt x="590" y="651"/>
                  <a:pt x="592" y="640"/>
                  <a:pt x="593" y="629"/>
                </a:cubicBezTo>
                <a:cubicBezTo>
                  <a:pt x="596" y="607"/>
                  <a:pt x="601" y="584"/>
                  <a:pt x="605" y="560"/>
                </a:cubicBezTo>
                <a:cubicBezTo>
                  <a:pt x="613" y="512"/>
                  <a:pt x="623" y="462"/>
                  <a:pt x="632" y="411"/>
                </a:cubicBezTo>
                <a:cubicBezTo>
                  <a:pt x="635" y="398"/>
                  <a:pt x="637" y="386"/>
                  <a:pt x="639" y="373"/>
                </a:cubicBezTo>
                <a:cubicBezTo>
                  <a:pt x="641" y="361"/>
                  <a:pt x="643" y="348"/>
                  <a:pt x="645" y="335"/>
                </a:cubicBezTo>
                <a:cubicBezTo>
                  <a:pt x="647" y="323"/>
                  <a:pt x="649" y="311"/>
                  <a:pt x="651" y="298"/>
                </a:cubicBezTo>
                <a:cubicBezTo>
                  <a:pt x="653" y="286"/>
                  <a:pt x="654" y="274"/>
                  <a:pt x="656" y="262"/>
                </a:cubicBezTo>
                <a:cubicBezTo>
                  <a:pt x="662" y="214"/>
                  <a:pt x="665" y="169"/>
                  <a:pt x="668" y="131"/>
                </a:cubicBezTo>
                <a:cubicBezTo>
                  <a:pt x="669" y="126"/>
                  <a:pt x="669" y="121"/>
                  <a:pt x="669" y="117"/>
                </a:cubicBezTo>
                <a:cubicBezTo>
                  <a:pt x="670" y="112"/>
                  <a:pt x="670" y="108"/>
                  <a:pt x="670" y="103"/>
                </a:cubicBezTo>
                <a:cubicBezTo>
                  <a:pt x="670" y="94"/>
                  <a:pt x="671" y="86"/>
                  <a:pt x="671" y="78"/>
                </a:cubicBezTo>
                <a:cubicBezTo>
                  <a:pt x="672" y="63"/>
                  <a:pt x="672" y="49"/>
                  <a:pt x="673" y="38"/>
                </a:cubicBezTo>
                <a:cubicBezTo>
                  <a:pt x="674" y="15"/>
                  <a:pt x="674" y="2"/>
                  <a:pt x="674" y="2"/>
                </a:cubicBezTo>
                <a:cubicBezTo>
                  <a:pt x="674" y="2"/>
                  <a:pt x="674" y="15"/>
                  <a:pt x="674" y="38"/>
                </a:cubicBezTo>
                <a:cubicBezTo>
                  <a:pt x="675" y="49"/>
                  <a:pt x="675" y="63"/>
                  <a:pt x="675" y="78"/>
                </a:cubicBezTo>
                <a:cubicBezTo>
                  <a:pt x="675" y="86"/>
                  <a:pt x="675" y="95"/>
                  <a:pt x="675" y="103"/>
                </a:cubicBezTo>
                <a:cubicBezTo>
                  <a:pt x="675" y="108"/>
                  <a:pt x="675" y="112"/>
                  <a:pt x="675" y="117"/>
                </a:cubicBezTo>
                <a:cubicBezTo>
                  <a:pt x="675" y="122"/>
                  <a:pt x="675" y="126"/>
                  <a:pt x="675" y="131"/>
                </a:cubicBezTo>
                <a:cubicBezTo>
                  <a:pt x="673" y="170"/>
                  <a:pt x="673" y="215"/>
                  <a:pt x="669" y="263"/>
                </a:cubicBezTo>
                <a:cubicBezTo>
                  <a:pt x="668" y="275"/>
                  <a:pt x="667" y="288"/>
                  <a:pt x="666" y="300"/>
                </a:cubicBezTo>
                <a:cubicBezTo>
                  <a:pt x="665" y="313"/>
                  <a:pt x="664" y="325"/>
                  <a:pt x="662" y="338"/>
                </a:cubicBezTo>
                <a:cubicBezTo>
                  <a:pt x="661" y="350"/>
                  <a:pt x="659" y="363"/>
                  <a:pt x="658" y="376"/>
                </a:cubicBezTo>
                <a:cubicBezTo>
                  <a:pt x="656" y="389"/>
                  <a:pt x="655" y="401"/>
                  <a:pt x="653" y="414"/>
                </a:cubicBezTo>
                <a:cubicBezTo>
                  <a:pt x="646" y="466"/>
                  <a:pt x="639" y="517"/>
                  <a:pt x="633" y="564"/>
                </a:cubicBezTo>
                <a:cubicBezTo>
                  <a:pt x="630" y="588"/>
                  <a:pt x="627" y="611"/>
                  <a:pt x="625" y="633"/>
                </a:cubicBezTo>
                <a:cubicBezTo>
                  <a:pt x="624" y="644"/>
                  <a:pt x="623" y="655"/>
                  <a:pt x="622" y="665"/>
                </a:cubicBezTo>
                <a:cubicBezTo>
                  <a:pt x="622" y="675"/>
                  <a:pt x="621" y="685"/>
                  <a:pt x="621" y="695"/>
                </a:cubicBezTo>
                <a:cubicBezTo>
                  <a:pt x="620" y="699"/>
                  <a:pt x="620" y="704"/>
                  <a:pt x="620" y="708"/>
                </a:cubicBezTo>
                <a:cubicBezTo>
                  <a:pt x="620" y="713"/>
                  <a:pt x="620" y="717"/>
                  <a:pt x="619" y="722"/>
                </a:cubicBezTo>
                <a:cubicBezTo>
                  <a:pt x="619" y="730"/>
                  <a:pt x="619" y="739"/>
                  <a:pt x="619" y="746"/>
                </a:cubicBezTo>
                <a:cubicBezTo>
                  <a:pt x="618" y="762"/>
                  <a:pt x="619" y="776"/>
                  <a:pt x="619" y="787"/>
                </a:cubicBezTo>
                <a:cubicBezTo>
                  <a:pt x="619" y="791"/>
                  <a:pt x="619" y="796"/>
                  <a:pt x="619" y="799"/>
                </a:cubicBezTo>
                <a:cubicBezTo>
                  <a:pt x="641" y="798"/>
                  <a:pt x="661" y="796"/>
                  <a:pt x="678" y="793"/>
                </a:cubicBezTo>
                <a:cubicBezTo>
                  <a:pt x="678" y="791"/>
                  <a:pt x="678" y="788"/>
                  <a:pt x="678" y="786"/>
                </a:cubicBezTo>
                <a:cubicBezTo>
                  <a:pt x="679" y="781"/>
                  <a:pt x="679" y="776"/>
                  <a:pt x="680" y="770"/>
                </a:cubicBezTo>
                <a:cubicBezTo>
                  <a:pt x="680" y="764"/>
                  <a:pt x="681" y="758"/>
                  <a:pt x="682" y="751"/>
                </a:cubicBezTo>
                <a:cubicBezTo>
                  <a:pt x="682" y="744"/>
                  <a:pt x="684" y="736"/>
                  <a:pt x="685" y="728"/>
                </a:cubicBezTo>
                <a:cubicBezTo>
                  <a:pt x="686" y="720"/>
                  <a:pt x="689" y="712"/>
                  <a:pt x="691" y="703"/>
                </a:cubicBezTo>
                <a:cubicBezTo>
                  <a:pt x="693" y="694"/>
                  <a:pt x="696" y="684"/>
                  <a:pt x="699" y="675"/>
                </a:cubicBezTo>
                <a:cubicBezTo>
                  <a:pt x="711" y="636"/>
                  <a:pt x="733" y="595"/>
                  <a:pt x="758" y="554"/>
                </a:cubicBezTo>
                <a:cubicBezTo>
                  <a:pt x="783" y="512"/>
                  <a:pt x="811" y="470"/>
                  <a:pt x="838" y="426"/>
                </a:cubicBezTo>
                <a:cubicBezTo>
                  <a:pt x="845" y="415"/>
                  <a:pt x="851" y="404"/>
                  <a:pt x="858" y="393"/>
                </a:cubicBezTo>
                <a:cubicBezTo>
                  <a:pt x="860" y="391"/>
                  <a:pt x="861" y="388"/>
                  <a:pt x="863" y="385"/>
                </a:cubicBezTo>
                <a:cubicBezTo>
                  <a:pt x="868" y="377"/>
                  <a:pt x="868" y="377"/>
                  <a:pt x="868" y="377"/>
                </a:cubicBezTo>
                <a:cubicBezTo>
                  <a:pt x="871" y="371"/>
                  <a:pt x="874" y="366"/>
                  <a:pt x="877" y="360"/>
                </a:cubicBezTo>
                <a:cubicBezTo>
                  <a:pt x="881" y="352"/>
                  <a:pt x="881" y="352"/>
                  <a:pt x="881" y="352"/>
                </a:cubicBezTo>
                <a:cubicBezTo>
                  <a:pt x="886" y="344"/>
                  <a:pt x="886" y="344"/>
                  <a:pt x="886" y="344"/>
                </a:cubicBezTo>
                <a:cubicBezTo>
                  <a:pt x="888" y="338"/>
                  <a:pt x="891" y="333"/>
                  <a:pt x="894" y="327"/>
                </a:cubicBezTo>
                <a:cubicBezTo>
                  <a:pt x="900" y="317"/>
                  <a:pt x="904" y="305"/>
                  <a:pt x="909" y="294"/>
                </a:cubicBezTo>
                <a:cubicBezTo>
                  <a:pt x="911" y="289"/>
                  <a:pt x="913" y="284"/>
                  <a:pt x="915" y="278"/>
                </a:cubicBezTo>
                <a:cubicBezTo>
                  <a:pt x="917" y="273"/>
                  <a:pt x="919" y="267"/>
                  <a:pt x="921" y="262"/>
                </a:cubicBezTo>
                <a:cubicBezTo>
                  <a:pt x="923" y="256"/>
                  <a:pt x="925" y="251"/>
                  <a:pt x="927" y="246"/>
                </a:cubicBezTo>
                <a:cubicBezTo>
                  <a:pt x="927" y="243"/>
                  <a:pt x="929" y="240"/>
                  <a:pt x="929" y="238"/>
                </a:cubicBezTo>
                <a:cubicBezTo>
                  <a:pt x="930" y="235"/>
                  <a:pt x="931" y="232"/>
                  <a:pt x="931" y="230"/>
                </a:cubicBezTo>
                <a:cubicBezTo>
                  <a:pt x="934" y="219"/>
                  <a:pt x="937" y="209"/>
                  <a:pt x="940" y="199"/>
                </a:cubicBezTo>
                <a:cubicBezTo>
                  <a:pt x="942" y="189"/>
                  <a:pt x="943" y="179"/>
                  <a:pt x="945" y="170"/>
                </a:cubicBezTo>
                <a:cubicBezTo>
                  <a:pt x="946" y="165"/>
                  <a:pt x="947" y="160"/>
                  <a:pt x="948" y="156"/>
                </a:cubicBezTo>
                <a:cubicBezTo>
                  <a:pt x="948" y="154"/>
                  <a:pt x="949" y="151"/>
                  <a:pt x="949" y="149"/>
                </a:cubicBezTo>
                <a:cubicBezTo>
                  <a:pt x="949" y="147"/>
                  <a:pt x="950" y="145"/>
                  <a:pt x="950" y="143"/>
                </a:cubicBezTo>
                <a:cubicBezTo>
                  <a:pt x="951" y="134"/>
                  <a:pt x="952" y="126"/>
                  <a:pt x="953" y="118"/>
                </a:cubicBezTo>
                <a:cubicBezTo>
                  <a:pt x="954" y="110"/>
                  <a:pt x="955" y="103"/>
                  <a:pt x="955" y="96"/>
                </a:cubicBezTo>
                <a:cubicBezTo>
                  <a:pt x="956" y="89"/>
                  <a:pt x="956" y="83"/>
                  <a:pt x="956" y="78"/>
                </a:cubicBezTo>
                <a:cubicBezTo>
                  <a:pt x="958" y="55"/>
                  <a:pt x="958" y="42"/>
                  <a:pt x="958" y="42"/>
                </a:cubicBezTo>
                <a:cubicBezTo>
                  <a:pt x="958" y="42"/>
                  <a:pt x="958" y="55"/>
                  <a:pt x="958" y="78"/>
                </a:cubicBezTo>
                <a:cubicBezTo>
                  <a:pt x="958" y="83"/>
                  <a:pt x="958" y="90"/>
                  <a:pt x="958" y="96"/>
                </a:cubicBezTo>
                <a:cubicBezTo>
                  <a:pt x="958" y="103"/>
                  <a:pt x="957" y="110"/>
                  <a:pt x="957" y="118"/>
                </a:cubicBezTo>
                <a:cubicBezTo>
                  <a:pt x="956" y="126"/>
                  <a:pt x="956" y="134"/>
                  <a:pt x="955" y="143"/>
                </a:cubicBezTo>
                <a:cubicBezTo>
                  <a:pt x="955" y="145"/>
                  <a:pt x="955" y="148"/>
                  <a:pt x="955" y="150"/>
                </a:cubicBezTo>
                <a:cubicBezTo>
                  <a:pt x="954" y="152"/>
                  <a:pt x="954" y="154"/>
                  <a:pt x="954" y="157"/>
                </a:cubicBezTo>
                <a:cubicBezTo>
                  <a:pt x="953" y="161"/>
                  <a:pt x="952" y="166"/>
                  <a:pt x="952" y="171"/>
                </a:cubicBezTo>
                <a:cubicBezTo>
                  <a:pt x="950" y="180"/>
                  <a:pt x="949" y="190"/>
                  <a:pt x="947" y="200"/>
                </a:cubicBezTo>
                <a:cubicBezTo>
                  <a:pt x="945" y="211"/>
                  <a:pt x="943" y="221"/>
                  <a:pt x="941" y="232"/>
                </a:cubicBezTo>
                <a:cubicBezTo>
                  <a:pt x="940" y="235"/>
                  <a:pt x="940" y="238"/>
                  <a:pt x="939" y="240"/>
                </a:cubicBezTo>
                <a:cubicBezTo>
                  <a:pt x="938" y="243"/>
                  <a:pt x="937" y="246"/>
                  <a:pt x="937" y="249"/>
                </a:cubicBezTo>
                <a:cubicBezTo>
                  <a:pt x="935" y="254"/>
                  <a:pt x="934" y="260"/>
                  <a:pt x="932" y="265"/>
                </a:cubicBezTo>
                <a:cubicBezTo>
                  <a:pt x="930" y="271"/>
                  <a:pt x="929" y="276"/>
                  <a:pt x="927" y="282"/>
                </a:cubicBezTo>
                <a:cubicBezTo>
                  <a:pt x="925" y="288"/>
                  <a:pt x="923" y="293"/>
                  <a:pt x="921" y="299"/>
                </a:cubicBezTo>
                <a:cubicBezTo>
                  <a:pt x="917" y="311"/>
                  <a:pt x="913" y="322"/>
                  <a:pt x="907" y="334"/>
                </a:cubicBezTo>
                <a:cubicBezTo>
                  <a:pt x="905" y="339"/>
                  <a:pt x="902" y="345"/>
                  <a:pt x="900" y="351"/>
                </a:cubicBezTo>
                <a:cubicBezTo>
                  <a:pt x="896" y="360"/>
                  <a:pt x="896" y="360"/>
                  <a:pt x="896" y="360"/>
                </a:cubicBezTo>
                <a:cubicBezTo>
                  <a:pt x="892" y="368"/>
                  <a:pt x="892" y="368"/>
                  <a:pt x="892" y="368"/>
                </a:cubicBezTo>
                <a:cubicBezTo>
                  <a:pt x="889" y="374"/>
                  <a:pt x="886" y="380"/>
                  <a:pt x="883" y="385"/>
                </a:cubicBezTo>
                <a:cubicBezTo>
                  <a:pt x="879" y="394"/>
                  <a:pt x="879" y="394"/>
                  <a:pt x="879" y="394"/>
                </a:cubicBezTo>
                <a:cubicBezTo>
                  <a:pt x="877" y="397"/>
                  <a:pt x="876" y="400"/>
                  <a:pt x="875" y="403"/>
                </a:cubicBezTo>
                <a:cubicBezTo>
                  <a:pt x="868" y="414"/>
                  <a:pt x="862" y="425"/>
                  <a:pt x="856" y="436"/>
                </a:cubicBezTo>
                <a:cubicBezTo>
                  <a:pt x="832" y="482"/>
                  <a:pt x="805" y="526"/>
                  <a:pt x="783" y="568"/>
                </a:cubicBezTo>
                <a:cubicBezTo>
                  <a:pt x="760" y="610"/>
                  <a:pt x="742" y="649"/>
                  <a:pt x="733" y="685"/>
                </a:cubicBezTo>
                <a:cubicBezTo>
                  <a:pt x="723" y="720"/>
                  <a:pt x="720" y="751"/>
                  <a:pt x="719" y="772"/>
                </a:cubicBezTo>
                <a:cubicBezTo>
                  <a:pt x="719" y="776"/>
                  <a:pt x="719" y="780"/>
                  <a:pt x="719" y="784"/>
                </a:cubicBezTo>
                <a:cubicBezTo>
                  <a:pt x="765" y="772"/>
                  <a:pt x="789" y="757"/>
                  <a:pt x="796" y="751"/>
                </a:cubicBezTo>
                <a:cubicBezTo>
                  <a:pt x="796" y="750"/>
                  <a:pt x="796" y="748"/>
                  <a:pt x="796" y="747"/>
                </a:cubicBezTo>
                <a:cubicBezTo>
                  <a:pt x="796" y="744"/>
                  <a:pt x="796" y="742"/>
                  <a:pt x="797" y="739"/>
                </a:cubicBezTo>
                <a:cubicBezTo>
                  <a:pt x="797" y="737"/>
                  <a:pt x="797" y="734"/>
                  <a:pt x="798" y="731"/>
                </a:cubicBezTo>
                <a:cubicBezTo>
                  <a:pt x="798" y="724"/>
                  <a:pt x="799" y="718"/>
                  <a:pt x="800" y="710"/>
                </a:cubicBezTo>
                <a:cubicBezTo>
                  <a:pt x="801" y="703"/>
                  <a:pt x="803" y="695"/>
                  <a:pt x="805" y="687"/>
                </a:cubicBezTo>
                <a:cubicBezTo>
                  <a:pt x="805" y="684"/>
                  <a:pt x="806" y="682"/>
                  <a:pt x="806" y="680"/>
                </a:cubicBezTo>
                <a:cubicBezTo>
                  <a:pt x="807" y="678"/>
                  <a:pt x="807" y="676"/>
                  <a:pt x="808" y="674"/>
                </a:cubicBezTo>
                <a:cubicBezTo>
                  <a:pt x="809" y="669"/>
                  <a:pt x="810" y="665"/>
                  <a:pt x="812" y="660"/>
                </a:cubicBezTo>
                <a:cubicBezTo>
                  <a:pt x="813" y="656"/>
                  <a:pt x="815" y="651"/>
                  <a:pt x="816" y="646"/>
                </a:cubicBezTo>
                <a:cubicBezTo>
                  <a:pt x="818" y="642"/>
                  <a:pt x="820" y="637"/>
                  <a:pt x="822" y="632"/>
                </a:cubicBezTo>
                <a:cubicBezTo>
                  <a:pt x="838" y="593"/>
                  <a:pt x="864" y="552"/>
                  <a:pt x="894" y="511"/>
                </a:cubicBezTo>
                <a:cubicBezTo>
                  <a:pt x="924" y="471"/>
                  <a:pt x="957" y="430"/>
                  <a:pt x="989" y="387"/>
                </a:cubicBezTo>
                <a:cubicBezTo>
                  <a:pt x="997" y="377"/>
                  <a:pt x="1004" y="366"/>
                  <a:pt x="1012" y="355"/>
                </a:cubicBezTo>
                <a:cubicBezTo>
                  <a:pt x="1018" y="347"/>
                  <a:pt x="1018" y="347"/>
                  <a:pt x="1018" y="347"/>
                </a:cubicBezTo>
                <a:cubicBezTo>
                  <a:pt x="1020" y="345"/>
                  <a:pt x="1022" y="342"/>
                  <a:pt x="1024" y="339"/>
                </a:cubicBezTo>
                <a:cubicBezTo>
                  <a:pt x="1027" y="334"/>
                  <a:pt x="1031" y="328"/>
                  <a:pt x="1035" y="323"/>
                </a:cubicBezTo>
                <a:cubicBezTo>
                  <a:pt x="1049" y="302"/>
                  <a:pt x="1062" y="280"/>
                  <a:pt x="1074" y="258"/>
                </a:cubicBezTo>
                <a:cubicBezTo>
                  <a:pt x="1085" y="236"/>
                  <a:pt x="1094" y="214"/>
                  <a:pt x="1102" y="193"/>
                </a:cubicBezTo>
                <a:cubicBezTo>
                  <a:pt x="1110" y="171"/>
                  <a:pt x="1115" y="150"/>
                  <a:pt x="1120" y="131"/>
                </a:cubicBezTo>
                <a:cubicBezTo>
                  <a:pt x="1122" y="121"/>
                  <a:pt x="1124" y="112"/>
                  <a:pt x="1125" y="103"/>
                </a:cubicBezTo>
                <a:cubicBezTo>
                  <a:pt x="1127" y="94"/>
                  <a:pt x="1128" y="86"/>
                  <a:pt x="1129" y="78"/>
                </a:cubicBezTo>
                <a:cubicBezTo>
                  <a:pt x="1130" y="70"/>
                  <a:pt x="1131" y="62"/>
                  <a:pt x="1132" y="55"/>
                </a:cubicBezTo>
                <a:cubicBezTo>
                  <a:pt x="1133" y="48"/>
                  <a:pt x="1133" y="42"/>
                  <a:pt x="1134" y="36"/>
                </a:cubicBezTo>
                <a:cubicBezTo>
                  <a:pt x="1134" y="30"/>
                  <a:pt x="1134" y="25"/>
                  <a:pt x="1134" y="21"/>
                </a:cubicBezTo>
                <a:cubicBezTo>
                  <a:pt x="1135" y="16"/>
                  <a:pt x="1135" y="12"/>
                  <a:pt x="1135" y="9"/>
                </a:cubicBezTo>
                <a:cubicBezTo>
                  <a:pt x="1135" y="3"/>
                  <a:pt x="1135" y="0"/>
                  <a:pt x="1135" y="0"/>
                </a:cubicBezTo>
                <a:cubicBezTo>
                  <a:pt x="1135" y="0"/>
                  <a:pt x="1135" y="3"/>
                  <a:pt x="1135" y="9"/>
                </a:cubicBezTo>
                <a:cubicBezTo>
                  <a:pt x="1135" y="12"/>
                  <a:pt x="1135" y="16"/>
                  <a:pt x="1135" y="21"/>
                </a:cubicBezTo>
                <a:cubicBezTo>
                  <a:pt x="1136" y="25"/>
                  <a:pt x="1136" y="30"/>
                  <a:pt x="1135" y="36"/>
                </a:cubicBezTo>
                <a:close/>
                <a:moveTo>
                  <a:pt x="568" y="901"/>
                </a:moveTo>
                <a:cubicBezTo>
                  <a:pt x="398" y="901"/>
                  <a:pt x="337" y="850"/>
                  <a:pt x="337" y="849"/>
                </a:cubicBezTo>
                <a:cubicBezTo>
                  <a:pt x="320" y="868"/>
                  <a:pt x="320" y="868"/>
                  <a:pt x="320" y="868"/>
                </a:cubicBezTo>
                <a:cubicBezTo>
                  <a:pt x="302" y="887"/>
                  <a:pt x="302" y="887"/>
                  <a:pt x="302" y="887"/>
                </a:cubicBezTo>
                <a:cubicBezTo>
                  <a:pt x="305" y="890"/>
                  <a:pt x="374" y="953"/>
                  <a:pt x="568" y="953"/>
                </a:cubicBezTo>
                <a:cubicBezTo>
                  <a:pt x="761" y="953"/>
                  <a:pt x="830" y="890"/>
                  <a:pt x="833" y="887"/>
                </a:cubicBezTo>
                <a:cubicBezTo>
                  <a:pt x="799" y="849"/>
                  <a:pt x="799" y="849"/>
                  <a:pt x="799" y="849"/>
                </a:cubicBezTo>
                <a:cubicBezTo>
                  <a:pt x="798" y="850"/>
                  <a:pt x="738" y="901"/>
                  <a:pt x="568" y="901"/>
                </a:cubicBezTo>
                <a:close/>
                <a:moveTo>
                  <a:pt x="568" y="1001"/>
                </a:moveTo>
                <a:cubicBezTo>
                  <a:pt x="398" y="1001"/>
                  <a:pt x="337" y="950"/>
                  <a:pt x="337" y="949"/>
                </a:cubicBezTo>
                <a:cubicBezTo>
                  <a:pt x="320" y="968"/>
                  <a:pt x="320" y="968"/>
                  <a:pt x="320" y="968"/>
                </a:cubicBezTo>
                <a:cubicBezTo>
                  <a:pt x="302" y="987"/>
                  <a:pt x="302" y="987"/>
                  <a:pt x="302" y="987"/>
                </a:cubicBezTo>
                <a:cubicBezTo>
                  <a:pt x="305" y="990"/>
                  <a:pt x="374" y="1053"/>
                  <a:pt x="568" y="1053"/>
                </a:cubicBezTo>
                <a:cubicBezTo>
                  <a:pt x="761" y="1053"/>
                  <a:pt x="830" y="990"/>
                  <a:pt x="833" y="987"/>
                </a:cubicBezTo>
                <a:cubicBezTo>
                  <a:pt x="799" y="949"/>
                  <a:pt x="799" y="949"/>
                  <a:pt x="799" y="949"/>
                </a:cubicBezTo>
                <a:cubicBezTo>
                  <a:pt x="798" y="950"/>
                  <a:pt x="738" y="1001"/>
                  <a:pt x="568" y="1001"/>
                </a:cubicBezTo>
                <a:close/>
                <a:moveTo>
                  <a:pt x="799" y="1049"/>
                </a:moveTo>
                <a:cubicBezTo>
                  <a:pt x="798" y="1050"/>
                  <a:pt x="738" y="1101"/>
                  <a:pt x="568" y="1101"/>
                </a:cubicBezTo>
                <a:cubicBezTo>
                  <a:pt x="398" y="1101"/>
                  <a:pt x="337" y="1050"/>
                  <a:pt x="337" y="1049"/>
                </a:cubicBezTo>
                <a:cubicBezTo>
                  <a:pt x="320" y="1068"/>
                  <a:pt x="320" y="1068"/>
                  <a:pt x="320" y="1068"/>
                </a:cubicBezTo>
                <a:cubicBezTo>
                  <a:pt x="302" y="1087"/>
                  <a:pt x="302" y="1087"/>
                  <a:pt x="302" y="1087"/>
                </a:cubicBezTo>
                <a:cubicBezTo>
                  <a:pt x="304" y="1089"/>
                  <a:pt x="335" y="1117"/>
                  <a:pt x="411" y="1135"/>
                </a:cubicBezTo>
                <a:cubicBezTo>
                  <a:pt x="430" y="1156"/>
                  <a:pt x="477" y="1193"/>
                  <a:pt x="568" y="1193"/>
                </a:cubicBezTo>
                <a:cubicBezTo>
                  <a:pt x="658" y="1193"/>
                  <a:pt x="706" y="1156"/>
                  <a:pt x="725" y="1135"/>
                </a:cubicBezTo>
                <a:cubicBezTo>
                  <a:pt x="801" y="1117"/>
                  <a:pt x="831" y="1089"/>
                  <a:pt x="833" y="1087"/>
                </a:cubicBezTo>
                <a:lnTo>
                  <a:pt x="799" y="10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" name="千图PPT彼岸天：ID 8661124库_任意多边形 37">
            <a:extLst>
              <a:ext uri="{FF2B5EF4-FFF2-40B4-BE49-F238E27FC236}">
                <a16:creationId xmlns:a16="http://schemas.microsoft.com/office/drawing/2014/main" id="{F1D2D39E-6465-4A31-A4A5-5313CE1974D0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5924872" y="1868538"/>
            <a:ext cx="778503" cy="1449313"/>
          </a:xfrm>
          <a:custGeom>
            <a:avLst/>
            <a:gdLst>
              <a:gd name="T0" fmla="*/ 270 w 360"/>
              <a:gd name="T1" fmla="*/ 462 h 671"/>
              <a:gd name="T2" fmla="*/ 335 w 360"/>
              <a:gd name="T3" fmla="*/ 393 h 671"/>
              <a:gd name="T4" fmla="*/ 341 w 360"/>
              <a:gd name="T5" fmla="*/ 382 h 671"/>
              <a:gd name="T6" fmla="*/ 359 w 360"/>
              <a:gd name="T7" fmla="*/ 296 h 671"/>
              <a:gd name="T8" fmla="*/ 356 w 360"/>
              <a:gd name="T9" fmla="*/ 250 h 671"/>
              <a:gd name="T10" fmla="*/ 336 w 360"/>
              <a:gd name="T11" fmla="*/ 292 h 671"/>
              <a:gd name="T12" fmla="*/ 305 w 360"/>
              <a:gd name="T13" fmla="*/ 132 h 671"/>
              <a:gd name="T14" fmla="*/ 195 w 360"/>
              <a:gd name="T15" fmla="*/ 0 h 671"/>
              <a:gd name="T16" fmla="*/ 176 w 360"/>
              <a:gd name="T17" fmla="*/ 93 h 671"/>
              <a:gd name="T18" fmla="*/ 10 w 360"/>
              <a:gd name="T19" fmla="*/ 344 h 671"/>
              <a:gd name="T20" fmla="*/ 20 w 360"/>
              <a:gd name="T21" fmla="*/ 448 h 671"/>
              <a:gd name="T22" fmla="*/ 3 w 360"/>
              <a:gd name="T23" fmla="*/ 432 h 671"/>
              <a:gd name="T24" fmla="*/ 160 w 360"/>
              <a:gd name="T25" fmla="*/ 671 h 671"/>
              <a:gd name="T26" fmla="*/ 101 w 360"/>
              <a:gd name="T27" fmla="*/ 497 h 671"/>
              <a:gd name="T28" fmla="*/ 181 w 360"/>
              <a:gd name="T29" fmla="*/ 237 h 671"/>
              <a:gd name="T30" fmla="*/ 115 w 360"/>
              <a:gd name="T31" fmla="*/ 495 h 671"/>
              <a:gd name="T32" fmla="*/ 177 w 360"/>
              <a:gd name="T33" fmla="*/ 656 h 671"/>
              <a:gd name="T34" fmla="*/ 184 w 360"/>
              <a:gd name="T35" fmla="*/ 592 h 671"/>
              <a:gd name="T36" fmla="*/ 322 w 360"/>
              <a:gd name="T37" fmla="*/ 440 h 671"/>
              <a:gd name="T38" fmla="*/ 270 w 360"/>
              <a:gd name="T39" fmla="*/ 462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60" h="671">
                <a:moveTo>
                  <a:pt x="270" y="462"/>
                </a:moveTo>
                <a:cubicBezTo>
                  <a:pt x="270" y="462"/>
                  <a:pt x="313" y="430"/>
                  <a:pt x="335" y="393"/>
                </a:cubicBezTo>
                <a:cubicBezTo>
                  <a:pt x="337" y="389"/>
                  <a:pt x="339" y="386"/>
                  <a:pt x="341" y="382"/>
                </a:cubicBezTo>
                <a:cubicBezTo>
                  <a:pt x="352" y="356"/>
                  <a:pt x="358" y="327"/>
                  <a:pt x="359" y="296"/>
                </a:cubicBezTo>
                <a:cubicBezTo>
                  <a:pt x="360" y="280"/>
                  <a:pt x="359" y="265"/>
                  <a:pt x="356" y="250"/>
                </a:cubicBezTo>
                <a:cubicBezTo>
                  <a:pt x="346" y="274"/>
                  <a:pt x="336" y="292"/>
                  <a:pt x="336" y="292"/>
                </a:cubicBezTo>
                <a:cubicBezTo>
                  <a:pt x="336" y="292"/>
                  <a:pt x="358" y="242"/>
                  <a:pt x="305" y="132"/>
                </a:cubicBezTo>
                <a:cubicBezTo>
                  <a:pt x="272" y="64"/>
                  <a:pt x="195" y="0"/>
                  <a:pt x="195" y="0"/>
                </a:cubicBezTo>
                <a:cubicBezTo>
                  <a:pt x="195" y="0"/>
                  <a:pt x="210" y="31"/>
                  <a:pt x="176" y="93"/>
                </a:cubicBezTo>
                <a:cubicBezTo>
                  <a:pt x="148" y="143"/>
                  <a:pt x="30" y="208"/>
                  <a:pt x="10" y="344"/>
                </a:cubicBezTo>
                <a:cubicBezTo>
                  <a:pt x="0" y="407"/>
                  <a:pt x="20" y="448"/>
                  <a:pt x="20" y="448"/>
                </a:cubicBezTo>
                <a:cubicBezTo>
                  <a:pt x="20" y="448"/>
                  <a:pt x="13" y="448"/>
                  <a:pt x="3" y="432"/>
                </a:cubicBezTo>
                <a:cubicBezTo>
                  <a:pt x="20" y="565"/>
                  <a:pt x="160" y="671"/>
                  <a:pt x="160" y="671"/>
                </a:cubicBezTo>
                <a:cubicBezTo>
                  <a:pt x="160" y="671"/>
                  <a:pt x="115" y="626"/>
                  <a:pt x="101" y="497"/>
                </a:cubicBezTo>
                <a:cubicBezTo>
                  <a:pt x="86" y="357"/>
                  <a:pt x="181" y="237"/>
                  <a:pt x="181" y="237"/>
                </a:cubicBezTo>
                <a:cubicBezTo>
                  <a:pt x="181" y="237"/>
                  <a:pt x="96" y="368"/>
                  <a:pt x="115" y="495"/>
                </a:cubicBezTo>
                <a:cubicBezTo>
                  <a:pt x="127" y="582"/>
                  <a:pt x="163" y="636"/>
                  <a:pt x="177" y="656"/>
                </a:cubicBezTo>
                <a:cubicBezTo>
                  <a:pt x="172" y="646"/>
                  <a:pt x="168" y="627"/>
                  <a:pt x="184" y="592"/>
                </a:cubicBezTo>
                <a:cubicBezTo>
                  <a:pt x="207" y="540"/>
                  <a:pt x="275" y="507"/>
                  <a:pt x="322" y="440"/>
                </a:cubicBezTo>
                <a:cubicBezTo>
                  <a:pt x="294" y="456"/>
                  <a:pt x="270" y="462"/>
                  <a:pt x="270" y="4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" name="千图PPT彼岸天：ID 8661124库_任意多边形 38">
            <a:extLst>
              <a:ext uri="{FF2B5EF4-FFF2-40B4-BE49-F238E27FC236}">
                <a16:creationId xmlns:a16="http://schemas.microsoft.com/office/drawing/2014/main" id="{F751C431-F284-483D-8BAE-B389D9DFA125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6385768" y="2870645"/>
            <a:ext cx="549424" cy="1109801"/>
          </a:xfrm>
          <a:custGeom>
            <a:avLst/>
            <a:gdLst>
              <a:gd name="T0" fmla="*/ 201 w 254"/>
              <a:gd name="T1" fmla="*/ 353 h 514"/>
              <a:gd name="T2" fmla="*/ 243 w 254"/>
              <a:gd name="T3" fmla="*/ 299 h 514"/>
              <a:gd name="T4" fmla="*/ 247 w 254"/>
              <a:gd name="T5" fmla="*/ 291 h 514"/>
              <a:gd name="T6" fmla="*/ 253 w 254"/>
              <a:gd name="T7" fmla="*/ 225 h 514"/>
              <a:gd name="T8" fmla="*/ 246 w 254"/>
              <a:gd name="T9" fmla="*/ 190 h 514"/>
              <a:gd name="T10" fmla="*/ 235 w 254"/>
              <a:gd name="T11" fmla="*/ 222 h 514"/>
              <a:gd name="T12" fmla="*/ 199 w 254"/>
              <a:gd name="T13" fmla="*/ 100 h 514"/>
              <a:gd name="T14" fmla="*/ 108 w 254"/>
              <a:gd name="T15" fmla="*/ 0 h 514"/>
              <a:gd name="T16" fmla="*/ 102 w 254"/>
              <a:gd name="T17" fmla="*/ 71 h 514"/>
              <a:gd name="T18" fmla="*/ 2 w 254"/>
              <a:gd name="T19" fmla="*/ 265 h 514"/>
              <a:gd name="T20" fmla="*/ 18 w 254"/>
              <a:gd name="T21" fmla="*/ 345 h 514"/>
              <a:gd name="T22" fmla="*/ 4 w 254"/>
              <a:gd name="T23" fmla="*/ 333 h 514"/>
              <a:gd name="T24" fmla="*/ 139 w 254"/>
              <a:gd name="T25" fmla="*/ 514 h 514"/>
              <a:gd name="T26" fmla="*/ 81 w 254"/>
              <a:gd name="T27" fmla="*/ 381 h 514"/>
              <a:gd name="T28" fmla="*/ 118 w 254"/>
              <a:gd name="T29" fmla="*/ 181 h 514"/>
              <a:gd name="T30" fmla="*/ 91 w 254"/>
              <a:gd name="T31" fmla="*/ 380 h 514"/>
              <a:gd name="T32" fmla="*/ 150 w 254"/>
              <a:gd name="T33" fmla="*/ 502 h 514"/>
              <a:gd name="T34" fmla="*/ 149 w 254"/>
              <a:gd name="T35" fmla="*/ 453 h 514"/>
              <a:gd name="T36" fmla="*/ 237 w 254"/>
              <a:gd name="T37" fmla="*/ 336 h 514"/>
              <a:gd name="T38" fmla="*/ 201 w 254"/>
              <a:gd name="T39" fmla="*/ 353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4" h="514">
                <a:moveTo>
                  <a:pt x="201" y="353"/>
                </a:moveTo>
                <a:cubicBezTo>
                  <a:pt x="201" y="353"/>
                  <a:pt x="230" y="328"/>
                  <a:pt x="243" y="299"/>
                </a:cubicBezTo>
                <a:cubicBezTo>
                  <a:pt x="244" y="297"/>
                  <a:pt x="246" y="294"/>
                  <a:pt x="247" y="291"/>
                </a:cubicBezTo>
                <a:cubicBezTo>
                  <a:pt x="252" y="271"/>
                  <a:pt x="254" y="249"/>
                  <a:pt x="253" y="225"/>
                </a:cubicBezTo>
                <a:cubicBezTo>
                  <a:pt x="252" y="213"/>
                  <a:pt x="249" y="201"/>
                  <a:pt x="246" y="190"/>
                </a:cubicBezTo>
                <a:cubicBezTo>
                  <a:pt x="241" y="208"/>
                  <a:pt x="235" y="222"/>
                  <a:pt x="235" y="222"/>
                </a:cubicBezTo>
                <a:cubicBezTo>
                  <a:pt x="235" y="222"/>
                  <a:pt x="247" y="184"/>
                  <a:pt x="199" y="100"/>
                </a:cubicBezTo>
                <a:cubicBezTo>
                  <a:pt x="170" y="49"/>
                  <a:pt x="108" y="0"/>
                  <a:pt x="108" y="0"/>
                </a:cubicBezTo>
                <a:cubicBezTo>
                  <a:pt x="108" y="0"/>
                  <a:pt x="122" y="24"/>
                  <a:pt x="102" y="71"/>
                </a:cubicBezTo>
                <a:cubicBezTo>
                  <a:pt x="86" y="111"/>
                  <a:pt x="5" y="162"/>
                  <a:pt x="2" y="265"/>
                </a:cubicBezTo>
                <a:cubicBezTo>
                  <a:pt x="0" y="314"/>
                  <a:pt x="18" y="345"/>
                  <a:pt x="18" y="345"/>
                </a:cubicBezTo>
                <a:cubicBezTo>
                  <a:pt x="18" y="345"/>
                  <a:pt x="13" y="345"/>
                  <a:pt x="4" y="333"/>
                </a:cubicBezTo>
                <a:cubicBezTo>
                  <a:pt x="28" y="434"/>
                  <a:pt x="139" y="514"/>
                  <a:pt x="139" y="514"/>
                </a:cubicBezTo>
                <a:cubicBezTo>
                  <a:pt x="139" y="514"/>
                  <a:pt x="102" y="480"/>
                  <a:pt x="81" y="381"/>
                </a:cubicBezTo>
                <a:cubicBezTo>
                  <a:pt x="59" y="275"/>
                  <a:pt x="118" y="181"/>
                  <a:pt x="118" y="181"/>
                </a:cubicBezTo>
                <a:cubicBezTo>
                  <a:pt x="118" y="181"/>
                  <a:pt x="67" y="283"/>
                  <a:pt x="91" y="380"/>
                </a:cubicBezTo>
                <a:cubicBezTo>
                  <a:pt x="107" y="446"/>
                  <a:pt x="138" y="487"/>
                  <a:pt x="150" y="502"/>
                </a:cubicBezTo>
                <a:cubicBezTo>
                  <a:pt x="146" y="495"/>
                  <a:pt x="141" y="480"/>
                  <a:pt x="149" y="453"/>
                </a:cubicBezTo>
                <a:cubicBezTo>
                  <a:pt x="162" y="413"/>
                  <a:pt x="209" y="387"/>
                  <a:pt x="237" y="336"/>
                </a:cubicBezTo>
                <a:cubicBezTo>
                  <a:pt x="219" y="348"/>
                  <a:pt x="201" y="353"/>
                  <a:pt x="201" y="3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" name="千图PPT彼岸天：ID 8661124库_任意多边形 39">
            <a:extLst>
              <a:ext uri="{FF2B5EF4-FFF2-40B4-BE49-F238E27FC236}">
                <a16:creationId xmlns:a16="http://schemas.microsoft.com/office/drawing/2014/main" id="{62F2DEC8-3566-4C2E-9654-C2DD4BFA8693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5610002" y="1803739"/>
            <a:ext cx="440817" cy="823225"/>
          </a:xfrm>
          <a:custGeom>
            <a:avLst/>
            <a:gdLst>
              <a:gd name="T0" fmla="*/ 157 w 204"/>
              <a:gd name="T1" fmla="*/ 252 h 381"/>
              <a:gd name="T2" fmla="*/ 192 w 204"/>
              <a:gd name="T3" fmla="*/ 207 h 381"/>
              <a:gd name="T4" fmla="*/ 196 w 204"/>
              <a:gd name="T5" fmla="*/ 201 h 381"/>
              <a:gd name="T6" fmla="*/ 204 w 204"/>
              <a:gd name="T7" fmla="*/ 151 h 381"/>
              <a:gd name="T8" fmla="*/ 201 w 204"/>
              <a:gd name="T9" fmla="*/ 125 h 381"/>
              <a:gd name="T10" fmla="*/ 190 w 204"/>
              <a:gd name="T11" fmla="*/ 150 h 381"/>
              <a:gd name="T12" fmla="*/ 168 w 204"/>
              <a:gd name="T13" fmla="*/ 64 h 381"/>
              <a:gd name="T14" fmla="*/ 101 w 204"/>
              <a:gd name="T15" fmla="*/ 0 h 381"/>
              <a:gd name="T16" fmla="*/ 93 w 204"/>
              <a:gd name="T17" fmla="*/ 54 h 381"/>
              <a:gd name="T18" fmla="*/ 3 w 204"/>
              <a:gd name="T19" fmla="*/ 211 h 381"/>
              <a:gd name="T20" fmla="*/ 12 w 204"/>
              <a:gd name="T21" fmla="*/ 269 h 381"/>
              <a:gd name="T22" fmla="*/ 2 w 204"/>
              <a:gd name="T23" fmla="*/ 262 h 381"/>
              <a:gd name="T24" fmla="*/ 99 w 204"/>
              <a:gd name="T25" fmla="*/ 381 h 381"/>
              <a:gd name="T26" fmla="*/ 60 w 204"/>
              <a:gd name="T27" fmla="*/ 288 h 381"/>
              <a:gd name="T28" fmla="*/ 99 w 204"/>
              <a:gd name="T29" fmla="*/ 134 h 381"/>
              <a:gd name="T30" fmla="*/ 68 w 204"/>
              <a:gd name="T31" fmla="*/ 286 h 381"/>
              <a:gd name="T32" fmla="*/ 108 w 204"/>
              <a:gd name="T33" fmla="*/ 371 h 381"/>
              <a:gd name="T34" fmla="*/ 110 w 204"/>
              <a:gd name="T35" fmla="*/ 334 h 381"/>
              <a:gd name="T36" fmla="*/ 186 w 204"/>
              <a:gd name="T37" fmla="*/ 235 h 381"/>
              <a:gd name="T38" fmla="*/ 157 w 204"/>
              <a:gd name="T39" fmla="*/ 252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4" h="381">
                <a:moveTo>
                  <a:pt x="157" y="252"/>
                </a:moveTo>
                <a:cubicBezTo>
                  <a:pt x="157" y="252"/>
                  <a:pt x="181" y="230"/>
                  <a:pt x="192" y="207"/>
                </a:cubicBezTo>
                <a:cubicBezTo>
                  <a:pt x="194" y="205"/>
                  <a:pt x="195" y="203"/>
                  <a:pt x="196" y="201"/>
                </a:cubicBezTo>
                <a:cubicBezTo>
                  <a:pt x="201" y="185"/>
                  <a:pt x="204" y="168"/>
                  <a:pt x="204" y="151"/>
                </a:cubicBezTo>
                <a:cubicBezTo>
                  <a:pt x="204" y="142"/>
                  <a:pt x="202" y="133"/>
                  <a:pt x="201" y="125"/>
                </a:cubicBezTo>
                <a:cubicBezTo>
                  <a:pt x="195" y="139"/>
                  <a:pt x="190" y="150"/>
                  <a:pt x="190" y="150"/>
                </a:cubicBezTo>
                <a:cubicBezTo>
                  <a:pt x="190" y="150"/>
                  <a:pt x="202" y="120"/>
                  <a:pt x="168" y="64"/>
                </a:cubicBezTo>
                <a:cubicBezTo>
                  <a:pt x="147" y="29"/>
                  <a:pt x="101" y="0"/>
                  <a:pt x="101" y="0"/>
                </a:cubicBezTo>
                <a:cubicBezTo>
                  <a:pt x="101" y="0"/>
                  <a:pt x="110" y="16"/>
                  <a:pt x="93" y="54"/>
                </a:cubicBezTo>
                <a:cubicBezTo>
                  <a:pt x="78" y="85"/>
                  <a:pt x="11" y="133"/>
                  <a:pt x="3" y="211"/>
                </a:cubicBezTo>
                <a:cubicBezTo>
                  <a:pt x="0" y="248"/>
                  <a:pt x="12" y="269"/>
                  <a:pt x="12" y="269"/>
                </a:cubicBezTo>
                <a:cubicBezTo>
                  <a:pt x="12" y="269"/>
                  <a:pt x="8" y="270"/>
                  <a:pt x="2" y="262"/>
                </a:cubicBezTo>
                <a:cubicBezTo>
                  <a:pt x="15" y="334"/>
                  <a:pt x="99" y="381"/>
                  <a:pt x="99" y="381"/>
                </a:cubicBezTo>
                <a:cubicBezTo>
                  <a:pt x="99" y="381"/>
                  <a:pt x="72" y="360"/>
                  <a:pt x="60" y="288"/>
                </a:cubicBezTo>
                <a:cubicBezTo>
                  <a:pt x="48" y="211"/>
                  <a:pt x="99" y="134"/>
                  <a:pt x="99" y="134"/>
                </a:cubicBezTo>
                <a:cubicBezTo>
                  <a:pt x="99" y="134"/>
                  <a:pt x="54" y="216"/>
                  <a:pt x="68" y="286"/>
                </a:cubicBezTo>
                <a:cubicBezTo>
                  <a:pt x="77" y="334"/>
                  <a:pt x="100" y="361"/>
                  <a:pt x="108" y="371"/>
                </a:cubicBezTo>
                <a:cubicBezTo>
                  <a:pt x="105" y="366"/>
                  <a:pt x="102" y="355"/>
                  <a:pt x="110" y="334"/>
                </a:cubicBezTo>
                <a:cubicBezTo>
                  <a:pt x="122" y="303"/>
                  <a:pt x="161" y="278"/>
                  <a:pt x="186" y="235"/>
                </a:cubicBezTo>
                <a:cubicBezTo>
                  <a:pt x="170" y="247"/>
                  <a:pt x="157" y="252"/>
                  <a:pt x="157" y="25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千图PPT彼岸天：ID 8661124库_任意多边形 40">
            <a:extLst>
              <a:ext uri="{FF2B5EF4-FFF2-40B4-BE49-F238E27FC236}">
                <a16:creationId xmlns:a16="http://schemas.microsoft.com/office/drawing/2014/main" id="{23EC6C55-8249-4ACF-9177-1E9BDB52BA1B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5776108" y="3281345"/>
            <a:ext cx="494664" cy="831438"/>
          </a:xfrm>
          <a:custGeom>
            <a:avLst/>
            <a:gdLst>
              <a:gd name="T0" fmla="*/ 20 w 229"/>
              <a:gd name="T1" fmla="*/ 190 h 385"/>
              <a:gd name="T2" fmla="*/ 15 w 229"/>
              <a:gd name="T3" fmla="*/ 126 h 385"/>
              <a:gd name="T4" fmla="*/ 43 w 229"/>
              <a:gd name="T5" fmla="*/ 68 h 385"/>
              <a:gd name="T6" fmla="*/ 45 w 229"/>
              <a:gd name="T7" fmla="*/ 93 h 385"/>
              <a:gd name="T8" fmla="*/ 94 w 229"/>
              <a:gd name="T9" fmla="*/ 32 h 385"/>
              <a:gd name="T10" fmla="*/ 153 w 229"/>
              <a:gd name="T11" fmla="*/ 4 h 385"/>
              <a:gd name="T12" fmla="*/ 183 w 229"/>
              <a:gd name="T13" fmla="*/ 0 h 385"/>
              <a:gd name="T14" fmla="*/ 164 w 229"/>
              <a:gd name="T15" fmla="*/ 46 h 385"/>
              <a:gd name="T16" fmla="*/ 210 w 229"/>
              <a:gd name="T17" fmla="*/ 198 h 385"/>
              <a:gd name="T18" fmla="*/ 134 w 229"/>
              <a:gd name="T19" fmla="*/ 354 h 385"/>
              <a:gd name="T20" fmla="*/ 95 w 229"/>
              <a:gd name="T21" fmla="*/ 385 h 385"/>
              <a:gd name="T22" fmla="*/ 140 w 229"/>
              <a:gd name="T23" fmla="*/ 293 h 385"/>
              <a:gd name="T24" fmla="*/ 122 w 229"/>
              <a:gd name="T25" fmla="*/ 167 h 385"/>
              <a:gd name="T26" fmla="*/ 122 w 229"/>
              <a:gd name="T27" fmla="*/ 297 h 385"/>
              <a:gd name="T28" fmla="*/ 74 w 229"/>
              <a:gd name="T29" fmla="*/ 361 h 385"/>
              <a:gd name="T30" fmla="*/ 26 w 229"/>
              <a:gd name="T31" fmla="*/ 258 h 385"/>
              <a:gd name="T32" fmla="*/ 0 w 229"/>
              <a:gd name="T33" fmla="*/ 165 h 385"/>
              <a:gd name="T34" fmla="*/ 20 w 229"/>
              <a:gd name="T35" fmla="*/ 190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9" h="385">
                <a:moveTo>
                  <a:pt x="20" y="190"/>
                </a:moveTo>
                <a:cubicBezTo>
                  <a:pt x="20" y="190"/>
                  <a:pt x="9" y="161"/>
                  <a:pt x="15" y="126"/>
                </a:cubicBezTo>
                <a:cubicBezTo>
                  <a:pt x="22" y="90"/>
                  <a:pt x="43" y="68"/>
                  <a:pt x="43" y="68"/>
                </a:cubicBezTo>
                <a:cubicBezTo>
                  <a:pt x="45" y="93"/>
                  <a:pt x="45" y="93"/>
                  <a:pt x="45" y="93"/>
                </a:cubicBezTo>
                <a:cubicBezTo>
                  <a:pt x="45" y="93"/>
                  <a:pt x="52" y="65"/>
                  <a:pt x="94" y="32"/>
                </a:cubicBezTo>
                <a:cubicBezTo>
                  <a:pt x="114" y="17"/>
                  <a:pt x="136" y="9"/>
                  <a:pt x="153" y="4"/>
                </a:cubicBezTo>
                <a:cubicBezTo>
                  <a:pt x="171" y="1"/>
                  <a:pt x="183" y="0"/>
                  <a:pt x="183" y="0"/>
                </a:cubicBezTo>
                <a:cubicBezTo>
                  <a:pt x="183" y="0"/>
                  <a:pt x="166" y="9"/>
                  <a:pt x="164" y="46"/>
                </a:cubicBezTo>
                <a:cubicBezTo>
                  <a:pt x="160" y="105"/>
                  <a:pt x="192" y="118"/>
                  <a:pt x="210" y="198"/>
                </a:cubicBezTo>
                <a:cubicBezTo>
                  <a:pt x="229" y="285"/>
                  <a:pt x="166" y="335"/>
                  <a:pt x="134" y="354"/>
                </a:cubicBezTo>
                <a:cubicBezTo>
                  <a:pt x="111" y="368"/>
                  <a:pt x="99" y="380"/>
                  <a:pt x="95" y="385"/>
                </a:cubicBezTo>
                <a:cubicBezTo>
                  <a:pt x="102" y="376"/>
                  <a:pt x="125" y="343"/>
                  <a:pt x="140" y="293"/>
                </a:cubicBezTo>
                <a:cubicBezTo>
                  <a:pt x="159" y="232"/>
                  <a:pt x="122" y="167"/>
                  <a:pt x="122" y="167"/>
                </a:cubicBezTo>
                <a:cubicBezTo>
                  <a:pt x="122" y="167"/>
                  <a:pt x="151" y="231"/>
                  <a:pt x="122" y="297"/>
                </a:cubicBezTo>
                <a:cubicBezTo>
                  <a:pt x="104" y="337"/>
                  <a:pt x="74" y="361"/>
                  <a:pt x="74" y="361"/>
                </a:cubicBezTo>
                <a:cubicBezTo>
                  <a:pt x="74" y="361"/>
                  <a:pt x="68" y="330"/>
                  <a:pt x="26" y="258"/>
                </a:cubicBezTo>
                <a:cubicBezTo>
                  <a:pt x="11" y="233"/>
                  <a:pt x="0" y="199"/>
                  <a:pt x="0" y="165"/>
                </a:cubicBezTo>
                <a:cubicBezTo>
                  <a:pt x="12" y="189"/>
                  <a:pt x="20" y="190"/>
                  <a:pt x="20" y="19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" name="千图PPT彼岸天：ID 8661124库_任意多边形 41">
            <a:extLst>
              <a:ext uri="{FF2B5EF4-FFF2-40B4-BE49-F238E27FC236}">
                <a16:creationId xmlns:a16="http://schemas.microsoft.com/office/drawing/2014/main" id="{C37BC12C-0847-4589-A824-8BF4BC87D887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6763611" y="2369591"/>
            <a:ext cx="566765" cy="926356"/>
          </a:xfrm>
          <a:custGeom>
            <a:avLst/>
            <a:gdLst>
              <a:gd name="T0" fmla="*/ 97 w 262"/>
              <a:gd name="T1" fmla="*/ 429 h 429"/>
              <a:gd name="T2" fmla="*/ 54 w 262"/>
              <a:gd name="T3" fmla="*/ 337 h 429"/>
              <a:gd name="T4" fmla="*/ 18 w 262"/>
              <a:gd name="T5" fmla="*/ 200 h 429"/>
              <a:gd name="T6" fmla="*/ 29 w 262"/>
              <a:gd name="T7" fmla="*/ 215 h 429"/>
              <a:gd name="T8" fmla="*/ 74 w 262"/>
              <a:gd name="T9" fmla="*/ 97 h 429"/>
              <a:gd name="T10" fmla="*/ 187 w 262"/>
              <a:gd name="T11" fmla="*/ 0 h 429"/>
              <a:gd name="T12" fmla="*/ 211 w 262"/>
              <a:gd name="T13" fmla="*/ 119 h 429"/>
              <a:gd name="T14" fmla="*/ 220 w 262"/>
              <a:gd name="T15" fmla="*/ 310 h 429"/>
              <a:gd name="T16" fmla="*/ 116 w 262"/>
              <a:gd name="T17" fmla="*/ 424 h 429"/>
              <a:gd name="T18" fmla="*/ 152 w 262"/>
              <a:gd name="T19" fmla="*/ 324 h 429"/>
              <a:gd name="T20" fmla="*/ 138 w 262"/>
              <a:gd name="T21" fmla="*/ 242 h 429"/>
              <a:gd name="T22" fmla="*/ 137 w 262"/>
              <a:gd name="T23" fmla="*/ 327 h 429"/>
              <a:gd name="T24" fmla="*/ 97 w 262"/>
              <a:gd name="T25" fmla="*/ 429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" h="429">
                <a:moveTo>
                  <a:pt x="97" y="429"/>
                </a:moveTo>
                <a:cubicBezTo>
                  <a:pt x="97" y="429"/>
                  <a:pt x="91" y="386"/>
                  <a:pt x="54" y="337"/>
                </a:cubicBezTo>
                <a:cubicBezTo>
                  <a:pt x="0" y="267"/>
                  <a:pt x="18" y="200"/>
                  <a:pt x="18" y="200"/>
                </a:cubicBezTo>
                <a:cubicBezTo>
                  <a:pt x="29" y="215"/>
                  <a:pt x="29" y="215"/>
                  <a:pt x="29" y="215"/>
                </a:cubicBezTo>
                <a:cubicBezTo>
                  <a:pt x="29" y="215"/>
                  <a:pt x="26" y="152"/>
                  <a:pt x="74" y="97"/>
                </a:cubicBezTo>
                <a:cubicBezTo>
                  <a:pt x="122" y="42"/>
                  <a:pt x="187" y="0"/>
                  <a:pt x="187" y="0"/>
                </a:cubicBezTo>
                <a:cubicBezTo>
                  <a:pt x="187" y="0"/>
                  <a:pt x="172" y="47"/>
                  <a:pt x="211" y="119"/>
                </a:cubicBezTo>
                <a:cubicBezTo>
                  <a:pt x="249" y="192"/>
                  <a:pt x="262" y="235"/>
                  <a:pt x="220" y="310"/>
                </a:cubicBezTo>
                <a:cubicBezTo>
                  <a:pt x="178" y="385"/>
                  <a:pt x="116" y="424"/>
                  <a:pt x="116" y="424"/>
                </a:cubicBezTo>
                <a:cubicBezTo>
                  <a:pt x="116" y="424"/>
                  <a:pt x="151" y="354"/>
                  <a:pt x="152" y="324"/>
                </a:cubicBezTo>
                <a:cubicBezTo>
                  <a:pt x="152" y="293"/>
                  <a:pt x="138" y="242"/>
                  <a:pt x="138" y="242"/>
                </a:cubicBezTo>
                <a:cubicBezTo>
                  <a:pt x="138" y="242"/>
                  <a:pt x="149" y="274"/>
                  <a:pt x="137" y="327"/>
                </a:cubicBezTo>
                <a:cubicBezTo>
                  <a:pt x="125" y="379"/>
                  <a:pt x="97" y="429"/>
                  <a:pt x="97" y="42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" name="千图PPT彼岸天：ID 8661124库_任意多边形 42">
            <a:extLst>
              <a:ext uri="{FF2B5EF4-FFF2-40B4-BE49-F238E27FC236}">
                <a16:creationId xmlns:a16="http://schemas.microsoft.com/office/drawing/2014/main" id="{01FE3DF3-CCE7-4530-BC09-205F0AE18BF7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5065142" y="2116783"/>
            <a:ext cx="661682" cy="1190116"/>
          </a:xfrm>
          <a:custGeom>
            <a:avLst/>
            <a:gdLst>
              <a:gd name="T0" fmla="*/ 244 w 306"/>
              <a:gd name="T1" fmla="*/ 551 h 551"/>
              <a:gd name="T2" fmla="*/ 141 w 306"/>
              <a:gd name="T3" fmla="*/ 472 h 551"/>
              <a:gd name="T4" fmla="*/ 21 w 306"/>
              <a:gd name="T5" fmla="*/ 335 h 551"/>
              <a:gd name="T6" fmla="*/ 41 w 306"/>
              <a:gd name="T7" fmla="*/ 346 h 551"/>
              <a:gd name="T8" fmla="*/ 19 w 306"/>
              <a:gd name="T9" fmla="*/ 182 h 551"/>
              <a:gd name="T10" fmla="*/ 85 w 306"/>
              <a:gd name="T11" fmla="*/ 0 h 551"/>
              <a:gd name="T12" fmla="*/ 181 w 306"/>
              <a:gd name="T13" fmla="*/ 123 h 551"/>
              <a:gd name="T14" fmla="*/ 306 w 306"/>
              <a:gd name="T15" fmla="*/ 337 h 551"/>
              <a:gd name="T16" fmla="*/ 261 w 306"/>
              <a:gd name="T17" fmla="*/ 533 h 551"/>
              <a:gd name="T18" fmla="*/ 240 w 306"/>
              <a:gd name="T19" fmla="*/ 396 h 551"/>
              <a:gd name="T20" fmla="*/ 176 w 306"/>
              <a:gd name="T21" fmla="*/ 309 h 551"/>
              <a:gd name="T22" fmla="*/ 225 w 306"/>
              <a:gd name="T23" fmla="*/ 408 h 551"/>
              <a:gd name="T24" fmla="*/ 244 w 306"/>
              <a:gd name="T25" fmla="*/ 551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6" h="551">
                <a:moveTo>
                  <a:pt x="244" y="551"/>
                </a:moveTo>
                <a:cubicBezTo>
                  <a:pt x="244" y="551"/>
                  <a:pt x="210" y="505"/>
                  <a:pt x="141" y="472"/>
                </a:cubicBezTo>
                <a:cubicBezTo>
                  <a:pt x="41" y="424"/>
                  <a:pt x="21" y="335"/>
                  <a:pt x="21" y="335"/>
                </a:cubicBezTo>
                <a:cubicBezTo>
                  <a:pt x="41" y="346"/>
                  <a:pt x="41" y="346"/>
                  <a:pt x="41" y="346"/>
                </a:cubicBezTo>
                <a:cubicBezTo>
                  <a:pt x="41" y="346"/>
                  <a:pt x="0" y="275"/>
                  <a:pt x="19" y="182"/>
                </a:cubicBezTo>
                <a:cubicBezTo>
                  <a:pt x="38" y="88"/>
                  <a:pt x="85" y="0"/>
                  <a:pt x="85" y="0"/>
                </a:cubicBezTo>
                <a:cubicBezTo>
                  <a:pt x="85" y="0"/>
                  <a:pt x="97" y="63"/>
                  <a:pt x="181" y="123"/>
                </a:cubicBezTo>
                <a:cubicBezTo>
                  <a:pt x="266" y="184"/>
                  <a:pt x="306" y="224"/>
                  <a:pt x="306" y="337"/>
                </a:cubicBezTo>
                <a:cubicBezTo>
                  <a:pt x="305" y="450"/>
                  <a:pt x="261" y="533"/>
                  <a:pt x="261" y="533"/>
                </a:cubicBezTo>
                <a:cubicBezTo>
                  <a:pt x="261" y="533"/>
                  <a:pt x="257" y="432"/>
                  <a:pt x="240" y="396"/>
                </a:cubicBezTo>
                <a:cubicBezTo>
                  <a:pt x="222" y="360"/>
                  <a:pt x="176" y="309"/>
                  <a:pt x="176" y="309"/>
                </a:cubicBezTo>
                <a:cubicBezTo>
                  <a:pt x="176" y="309"/>
                  <a:pt x="207" y="341"/>
                  <a:pt x="225" y="408"/>
                </a:cubicBezTo>
                <a:cubicBezTo>
                  <a:pt x="243" y="476"/>
                  <a:pt x="244" y="551"/>
                  <a:pt x="244" y="55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千图PPT彼岸天：ID 8661124库_任意多边形 43">
            <a:extLst>
              <a:ext uri="{FF2B5EF4-FFF2-40B4-BE49-F238E27FC236}">
                <a16:creationId xmlns:a16="http://schemas.microsoft.com/office/drawing/2014/main" id="{B14BBC03-913E-4395-B3E9-C466055D8E62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5378186" y="1944290"/>
            <a:ext cx="225428" cy="379669"/>
          </a:xfrm>
          <a:custGeom>
            <a:avLst/>
            <a:gdLst>
              <a:gd name="T0" fmla="*/ 30 w 104"/>
              <a:gd name="T1" fmla="*/ 176 h 176"/>
              <a:gd name="T2" fmla="*/ 17 w 104"/>
              <a:gd name="T3" fmla="*/ 133 h 176"/>
              <a:gd name="T4" fmla="*/ 11 w 104"/>
              <a:gd name="T5" fmla="*/ 72 h 176"/>
              <a:gd name="T6" fmla="*/ 14 w 104"/>
              <a:gd name="T7" fmla="*/ 79 h 176"/>
              <a:gd name="T8" fmla="*/ 38 w 104"/>
              <a:gd name="T9" fmla="*/ 33 h 176"/>
              <a:gd name="T10" fmla="*/ 87 w 104"/>
              <a:gd name="T11" fmla="*/ 0 h 176"/>
              <a:gd name="T12" fmla="*/ 82 w 104"/>
              <a:gd name="T13" fmla="*/ 54 h 176"/>
              <a:gd name="T14" fmla="*/ 83 w 104"/>
              <a:gd name="T15" fmla="*/ 135 h 176"/>
              <a:gd name="T16" fmla="*/ 37 w 104"/>
              <a:gd name="T17" fmla="*/ 175 h 176"/>
              <a:gd name="T18" fmla="*/ 56 w 104"/>
              <a:gd name="T19" fmla="*/ 135 h 176"/>
              <a:gd name="T20" fmla="*/ 55 w 104"/>
              <a:gd name="T21" fmla="*/ 99 h 176"/>
              <a:gd name="T22" fmla="*/ 50 w 104"/>
              <a:gd name="T23" fmla="*/ 135 h 176"/>
              <a:gd name="T24" fmla="*/ 30 w 104"/>
              <a:gd name="T25" fmla="*/ 1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4" h="176">
                <a:moveTo>
                  <a:pt x="30" y="176"/>
                </a:moveTo>
                <a:cubicBezTo>
                  <a:pt x="30" y="176"/>
                  <a:pt x="29" y="157"/>
                  <a:pt x="17" y="133"/>
                </a:cubicBezTo>
                <a:cubicBezTo>
                  <a:pt x="0" y="99"/>
                  <a:pt x="11" y="72"/>
                  <a:pt x="11" y="72"/>
                </a:cubicBezTo>
                <a:cubicBezTo>
                  <a:pt x="14" y="79"/>
                  <a:pt x="14" y="79"/>
                  <a:pt x="14" y="79"/>
                </a:cubicBezTo>
                <a:cubicBezTo>
                  <a:pt x="14" y="79"/>
                  <a:pt x="16" y="52"/>
                  <a:pt x="38" y="33"/>
                </a:cubicBezTo>
                <a:cubicBezTo>
                  <a:pt x="59" y="13"/>
                  <a:pt x="87" y="0"/>
                  <a:pt x="87" y="0"/>
                </a:cubicBezTo>
                <a:cubicBezTo>
                  <a:pt x="87" y="0"/>
                  <a:pt x="70" y="20"/>
                  <a:pt x="82" y="54"/>
                </a:cubicBezTo>
                <a:cubicBezTo>
                  <a:pt x="93" y="88"/>
                  <a:pt x="104" y="106"/>
                  <a:pt x="83" y="135"/>
                </a:cubicBezTo>
                <a:cubicBezTo>
                  <a:pt x="63" y="164"/>
                  <a:pt x="37" y="175"/>
                  <a:pt x="37" y="175"/>
                </a:cubicBezTo>
                <a:cubicBezTo>
                  <a:pt x="37" y="175"/>
                  <a:pt x="54" y="148"/>
                  <a:pt x="56" y="135"/>
                </a:cubicBezTo>
                <a:cubicBezTo>
                  <a:pt x="58" y="123"/>
                  <a:pt x="55" y="99"/>
                  <a:pt x="55" y="99"/>
                </a:cubicBezTo>
                <a:cubicBezTo>
                  <a:pt x="55" y="99"/>
                  <a:pt x="58" y="114"/>
                  <a:pt x="50" y="135"/>
                </a:cubicBezTo>
                <a:cubicBezTo>
                  <a:pt x="43" y="157"/>
                  <a:pt x="30" y="176"/>
                  <a:pt x="30" y="17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" name="千图PPT彼岸天：ID 8661124库_任意多边形 44">
            <a:extLst>
              <a:ext uri="{FF2B5EF4-FFF2-40B4-BE49-F238E27FC236}">
                <a16:creationId xmlns:a16="http://schemas.microsoft.com/office/drawing/2014/main" id="{15A41DC5-72A9-43E3-B94C-BC72674BD9BE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4894473" y="2445343"/>
            <a:ext cx="194398" cy="360503"/>
          </a:xfrm>
          <a:custGeom>
            <a:avLst/>
            <a:gdLst>
              <a:gd name="T0" fmla="*/ 51 w 90"/>
              <a:gd name="T1" fmla="*/ 167 h 167"/>
              <a:gd name="T2" fmla="*/ 27 w 90"/>
              <a:gd name="T3" fmla="*/ 137 h 167"/>
              <a:gd name="T4" fmla="*/ 2 w 90"/>
              <a:gd name="T5" fmla="*/ 91 h 167"/>
              <a:gd name="T6" fmla="*/ 7 w 90"/>
              <a:gd name="T7" fmla="*/ 96 h 167"/>
              <a:gd name="T8" fmla="*/ 11 w 90"/>
              <a:gd name="T9" fmla="*/ 48 h 167"/>
              <a:gd name="T10" fmla="*/ 41 w 90"/>
              <a:gd name="T11" fmla="*/ 0 h 167"/>
              <a:gd name="T12" fmla="*/ 54 w 90"/>
              <a:gd name="T13" fmla="*/ 45 h 167"/>
              <a:gd name="T14" fmla="*/ 82 w 90"/>
              <a:gd name="T15" fmla="*/ 110 h 167"/>
              <a:gd name="T16" fmla="*/ 57 w 90"/>
              <a:gd name="T17" fmla="*/ 163 h 167"/>
              <a:gd name="T18" fmla="*/ 60 w 90"/>
              <a:gd name="T19" fmla="*/ 122 h 167"/>
              <a:gd name="T20" fmla="*/ 47 w 90"/>
              <a:gd name="T21" fmla="*/ 94 h 167"/>
              <a:gd name="T22" fmla="*/ 55 w 90"/>
              <a:gd name="T23" fmla="*/ 125 h 167"/>
              <a:gd name="T24" fmla="*/ 51 w 90"/>
              <a:gd name="T25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" h="167">
                <a:moveTo>
                  <a:pt x="51" y="167"/>
                </a:moveTo>
                <a:cubicBezTo>
                  <a:pt x="51" y="167"/>
                  <a:pt x="44" y="151"/>
                  <a:pt x="27" y="137"/>
                </a:cubicBezTo>
                <a:cubicBezTo>
                  <a:pt x="2" y="118"/>
                  <a:pt x="2" y="91"/>
                  <a:pt x="2" y="91"/>
                </a:cubicBezTo>
                <a:cubicBezTo>
                  <a:pt x="7" y="96"/>
                  <a:pt x="7" y="96"/>
                  <a:pt x="7" y="96"/>
                </a:cubicBezTo>
                <a:cubicBezTo>
                  <a:pt x="7" y="96"/>
                  <a:pt x="0" y="73"/>
                  <a:pt x="11" y="48"/>
                </a:cubicBezTo>
                <a:cubicBezTo>
                  <a:pt x="23" y="22"/>
                  <a:pt x="41" y="0"/>
                  <a:pt x="41" y="0"/>
                </a:cubicBezTo>
                <a:cubicBezTo>
                  <a:pt x="41" y="0"/>
                  <a:pt x="34" y="23"/>
                  <a:pt x="54" y="45"/>
                </a:cubicBezTo>
                <a:cubicBezTo>
                  <a:pt x="74" y="68"/>
                  <a:pt x="90" y="78"/>
                  <a:pt x="82" y="110"/>
                </a:cubicBezTo>
                <a:cubicBezTo>
                  <a:pt x="75" y="142"/>
                  <a:pt x="57" y="163"/>
                  <a:pt x="57" y="163"/>
                </a:cubicBezTo>
                <a:cubicBezTo>
                  <a:pt x="57" y="163"/>
                  <a:pt x="62" y="134"/>
                  <a:pt x="60" y="122"/>
                </a:cubicBezTo>
                <a:cubicBezTo>
                  <a:pt x="57" y="111"/>
                  <a:pt x="47" y="94"/>
                  <a:pt x="47" y="94"/>
                </a:cubicBezTo>
                <a:cubicBezTo>
                  <a:pt x="47" y="94"/>
                  <a:pt x="54" y="105"/>
                  <a:pt x="55" y="125"/>
                </a:cubicBezTo>
                <a:cubicBezTo>
                  <a:pt x="56" y="145"/>
                  <a:pt x="51" y="167"/>
                  <a:pt x="51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6" name="千图PPT彼岸天：ID 8661124库_任意多边形 45">
            <a:extLst>
              <a:ext uri="{FF2B5EF4-FFF2-40B4-BE49-F238E27FC236}">
                <a16:creationId xmlns:a16="http://schemas.microsoft.com/office/drawing/2014/main" id="{E7D40225-8E55-4774-A3BA-5A6AD6306E98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6662305" y="2004525"/>
            <a:ext cx="355027" cy="585019"/>
          </a:xfrm>
          <a:custGeom>
            <a:avLst/>
            <a:gdLst>
              <a:gd name="T0" fmla="*/ 109 w 164"/>
              <a:gd name="T1" fmla="*/ 271 h 271"/>
              <a:gd name="T2" fmla="*/ 133 w 164"/>
              <a:gd name="T3" fmla="*/ 212 h 271"/>
              <a:gd name="T4" fmla="*/ 151 w 164"/>
              <a:gd name="T5" fmla="*/ 124 h 271"/>
              <a:gd name="T6" fmla="*/ 145 w 164"/>
              <a:gd name="T7" fmla="*/ 134 h 271"/>
              <a:gd name="T8" fmla="*/ 113 w 164"/>
              <a:gd name="T9" fmla="*/ 60 h 271"/>
              <a:gd name="T10" fmla="*/ 39 w 164"/>
              <a:gd name="T11" fmla="*/ 0 h 271"/>
              <a:gd name="T12" fmla="*/ 41 w 164"/>
              <a:gd name="T13" fmla="*/ 79 h 271"/>
              <a:gd name="T14" fmla="*/ 28 w 164"/>
              <a:gd name="T15" fmla="*/ 198 h 271"/>
              <a:gd name="T16" fmla="*/ 97 w 164"/>
              <a:gd name="T17" fmla="*/ 268 h 271"/>
              <a:gd name="T18" fmla="*/ 72 w 164"/>
              <a:gd name="T19" fmla="*/ 205 h 271"/>
              <a:gd name="T20" fmla="*/ 77 w 164"/>
              <a:gd name="T21" fmla="*/ 153 h 271"/>
              <a:gd name="T22" fmla="*/ 81 w 164"/>
              <a:gd name="T23" fmla="*/ 207 h 271"/>
              <a:gd name="T24" fmla="*/ 109 w 164"/>
              <a:gd name="T25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4" h="271">
                <a:moveTo>
                  <a:pt x="109" y="271"/>
                </a:moveTo>
                <a:cubicBezTo>
                  <a:pt x="109" y="271"/>
                  <a:pt x="112" y="243"/>
                  <a:pt x="133" y="212"/>
                </a:cubicBezTo>
                <a:cubicBezTo>
                  <a:pt x="164" y="166"/>
                  <a:pt x="151" y="124"/>
                  <a:pt x="151" y="124"/>
                </a:cubicBezTo>
                <a:cubicBezTo>
                  <a:pt x="145" y="134"/>
                  <a:pt x="145" y="134"/>
                  <a:pt x="145" y="134"/>
                </a:cubicBezTo>
                <a:cubicBezTo>
                  <a:pt x="145" y="134"/>
                  <a:pt x="145" y="94"/>
                  <a:pt x="113" y="60"/>
                </a:cubicBezTo>
                <a:cubicBezTo>
                  <a:pt x="81" y="25"/>
                  <a:pt x="39" y="0"/>
                  <a:pt x="39" y="0"/>
                </a:cubicBezTo>
                <a:cubicBezTo>
                  <a:pt x="39" y="0"/>
                  <a:pt x="62" y="33"/>
                  <a:pt x="41" y="79"/>
                </a:cubicBezTo>
                <a:cubicBezTo>
                  <a:pt x="20" y="126"/>
                  <a:pt x="0" y="151"/>
                  <a:pt x="28" y="198"/>
                </a:cubicBezTo>
                <a:cubicBezTo>
                  <a:pt x="57" y="245"/>
                  <a:pt x="97" y="268"/>
                  <a:pt x="97" y="268"/>
                </a:cubicBezTo>
                <a:cubicBezTo>
                  <a:pt x="97" y="268"/>
                  <a:pt x="73" y="225"/>
                  <a:pt x="72" y="205"/>
                </a:cubicBezTo>
                <a:cubicBezTo>
                  <a:pt x="70" y="186"/>
                  <a:pt x="77" y="153"/>
                  <a:pt x="77" y="153"/>
                </a:cubicBezTo>
                <a:cubicBezTo>
                  <a:pt x="77" y="153"/>
                  <a:pt x="72" y="174"/>
                  <a:pt x="81" y="207"/>
                </a:cubicBezTo>
                <a:cubicBezTo>
                  <a:pt x="90" y="240"/>
                  <a:pt x="109" y="271"/>
                  <a:pt x="109" y="2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7" name="千图PPT彼岸天：ID 8661124库_任意多边形 46">
            <a:extLst>
              <a:ext uri="{FF2B5EF4-FFF2-40B4-BE49-F238E27FC236}">
                <a16:creationId xmlns:a16="http://schemas.microsoft.com/office/drawing/2014/main" id="{2D452857-C452-42A7-A81B-D04E1A803846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921501" y="3389039"/>
            <a:ext cx="407048" cy="425302"/>
          </a:xfrm>
          <a:custGeom>
            <a:avLst/>
            <a:gdLst>
              <a:gd name="T0" fmla="*/ 4 w 188"/>
              <a:gd name="T1" fmla="*/ 191 h 197"/>
              <a:gd name="T2" fmla="*/ 64 w 188"/>
              <a:gd name="T3" fmla="*/ 188 h 197"/>
              <a:gd name="T4" fmla="*/ 143 w 188"/>
              <a:gd name="T5" fmla="*/ 164 h 197"/>
              <a:gd name="T6" fmla="*/ 132 w 188"/>
              <a:gd name="T7" fmla="*/ 163 h 197"/>
              <a:gd name="T8" fmla="*/ 176 w 188"/>
              <a:gd name="T9" fmla="*/ 98 h 197"/>
              <a:gd name="T10" fmla="*/ 188 w 188"/>
              <a:gd name="T11" fmla="*/ 0 h 197"/>
              <a:gd name="T12" fmla="*/ 125 w 188"/>
              <a:gd name="T13" fmla="*/ 38 h 197"/>
              <a:gd name="T14" fmla="*/ 24 w 188"/>
              <a:gd name="T15" fmla="*/ 80 h 197"/>
              <a:gd name="T16" fmla="*/ 1 w 188"/>
              <a:gd name="T17" fmla="*/ 179 h 197"/>
              <a:gd name="T18" fmla="*/ 39 w 188"/>
              <a:gd name="T19" fmla="*/ 125 h 197"/>
              <a:gd name="T20" fmla="*/ 84 w 188"/>
              <a:gd name="T21" fmla="*/ 107 h 197"/>
              <a:gd name="T22" fmla="*/ 42 w 188"/>
              <a:gd name="T23" fmla="*/ 135 h 197"/>
              <a:gd name="T24" fmla="*/ 4 w 188"/>
              <a:gd name="T25" fmla="*/ 191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8" h="197">
                <a:moveTo>
                  <a:pt x="4" y="191"/>
                </a:moveTo>
                <a:cubicBezTo>
                  <a:pt x="4" y="191"/>
                  <a:pt x="28" y="181"/>
                  <a:pt x="64" y="188"/>
                </a:cubicBezTo>
                <a:cubicBezTo>
                  <a:pt x="115" y="197"/>
                  <a:pt x="143" y="164"/>
                  <a:pt x="143" y="164"/>
                </a:cubicBezTo>
                <a:cubicBezTo>
                  <a:pt x="132" y="163"/>
                  <a:pt x="132" y="163"/>
                  <a:pt x="132" y="163"/>
                </a:cubicBezTo>
                <a:cubicBezTo>
                  <a:pt x="132" y="163"/>
                  <a:pt x="164" y="145"/>
                  <a:pt x="176" y="98"/>
                </a:cubicBezTo>
                <a:cubicBezTo>
                  <a:pt x="188" y="52"/>
                  <a:pt x="188" y="0"/>
                  <a:pt x="188" y="0"/>
                </a:cubicBezTo>
                <a:cubicBezTo>
                  <a:pt x="188" y="0"/>
                  <a:pt x="174" y="37"/>
                  <a:pt x="125" y="38"/>
                </a:cubicBezTo>
                <a:cubicBezTo>
                  <a:pt x="77" y="39"/>
                  <a:pt x="47" y="31"/>
                  <a:pt x="24" y="80"/>
                </a:cubicBezTo>
                <a:cubicBezTo>
                  <a:pt x="0" y="129"/>
                  <a:pt x="1" y="179"/>
                  <a:pt x="1" y="179"/>
                </a:cubicBezTo>
                <a:cubicBezTo>
                  <a:pt x="1" y="179"/>
                  <a:pt x="24" y="136"/>
                  <a:pt x="39" y="125"/>
                </a:cubicBezTo>
                <a:cubicBezTo>
                  <a:pt x="54" y="115"/>
                  <a:pt x="84" y="107"/>
                  <a:pt x="84" y="107"/>
                </a:cubicBezTo>
                <a:cubicBezTo>
                  <a:pt x="84" y="107"/>
                  <a:pt x="64" y="111"/>
                  <a:pt x="42" y="135"/>
                </a:cubicBezTo>
                <a:cubicBezTo>
                  <a:pt x="20" y="159"/>
                  <a:pt x="4" y="191"/>
                  <a:pt x="4" y="1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8" name="千图PPT彼岸天：ID 8661124库_任意多边形 47">
            <a:extLst>
              <a:ext uri="{FF2B5EF4-FFF2-40B4-BE49-F238E27FC236}">
                <a16:creationId xmlns:a16="http://schemas.microsoft.com/office/drawing/2014/main" id="{2DB74707-7637-450B-8769-DF5344818FC0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4825111" y="3096986"/>
            <a:ext cx="799494" cy="706403"/>
          </a:xfrm>
          <a:custGeom>
            <a:avLst/>
            <a:gdLst>
              <a:gd name="T0" fmla="*/ 44 w 370"/>
              <a:gd name="T1" fmla="*/ 0 h 327"/>
              <a:gd name="T2" fmla="*/ 121 w 370"/>
              <a:gd name="T3" fmla="*/ 276 h 327"/>
              <a:gd name="T4" fmla="*/ 189 w 370"/>
              <a:gd name="T5" fmla="*/ 304 h 327"/>
              <a:gd name="T6" fmla="*/ 178 w 370"/>
              <a:gd name="T7" fmla="*/ 311 h 327"/>
              <a:gd name="T8" fmla="*/ 160 w 370"/>
              <a:gd name="T9" fmla="*/ 318 h 327"/>
              <a:gd name="T10" fmla="*/ 257 w 370"/>
              <a:gd name="T11" fmla="*/ 315 h 327"/>
              <a:gd name="T12" fmla="*/ 356 w 370"/>
              <a:gd name="T13" fmla="*/ 277 h 327"/>
              <a:gd name="T14" fmla="*/ 258 w 370"/>
              <a:gd name="T15" fmla="*/ 252 h 327"/>
              <a:gd name="T16" fmla="*/ 163 w 370"/>
              <a:gd name="T17" fmla="*/ 190 h 327"/>
              <a:gd name="T18" fmla="*/ 274 w 370"/>
              <a:gd name="T19" fmla="*/ 241 h 327"/>
              <a:gd name="T20" fmla="*/ 370 w 370"/>
              <a:gd name="T21" fmla="*/ 252 h 327"/>
              <a:gd name="T22" fmla="*/ 357 w 370"/>
              <a:gd name="T23" fmla="*/ 242 h 327"/>
              <a:gd name="T24" fmla="*/ 335 w 370"/>
              <a:gd name="T25" fmla="*/ 212 h 327"/>
              <a:gd name="T26" fmla="*/ 289 w 370"/>
              <a:gd name="T27" fmla="*/ 116 h 327"/>
              <a:gd name="T28" fmla="*/ 197 w 370"/>
              <a:gd name="T29" fmla="*/ 62 h 327"/>
              <a:gd name="T30" fmla="*/ 207 w 370"/>
              <a:gd name="T31" fmla="*/ 75 h 327"/>
              <a:gd name="T32" fmla="*/ 124 w 370"/>
              <a:gd name="T33" fmla="*/ 70 h 327"/>
              <a:gd name="T34" fmla="*/ 44 w 370"/>
              <a:gd name="T35" fmla="*/ 0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0" h="327">
                <a:moveTo>
                  <a:pt x="44" y="0"/>
                </a:moveTo>
                <a:cubicBezTo>
                  <a:pt x="44" y="0"/>
                  <a:pt x="0" y="194"/>
                  <a:pt x="121" y="276"/>
                </a:cubicBezTo>
                <a:cubicBezTo>
                  <a:pt x="143" y="291"/>
                  <a:pt x="166" y="299"/>
                  <a:pt x="189" y="304"/>
                </a:cubicBezTo>
                <a:cubicBezTo>
                  <a:pt x="185" y="307"/>
                  <a:pt x="182" y="310"/>
                  <a:pt x="178" y="311"/>
                </a:cubicBezTo>
                <a:cubicBezTo>
                  <a:pt x="167" y="316"/>
                  <a:pt x="160" y="318"/>
                  <a:pt x="160" y="318"/>
                </a:cubicBezTo>
                <a:cubicBezTo>
                  <a:pt x="160" y="318"/>
                  <a:pt x="204" y="327"/>
                  <a:pt x="257" y="315"/>
                </a:cubicBezTo>
                <a:cubicBezTo>
                  <a:pt x="309" y="303"/>
                  <a:pt x="356" y="277"/>
                  <a:pt x="356" y="277"/>
                </a:cubicBezTo>
                <a:cubicBezTo>
                  <a:pt x="356" y="277"/>
                  <a:pt x="308" y="271"/>
                  <a:pt x="258" y="252"/>
                </a:cubicBezTo>
                <a:cubicBezTo>
                  <a:pt x="209" y="232"/>
                  <a:pt x="163" y="190"/>
                  <a:pt x="163" y="190"/>
                </a:cubicBezTo>
                <a:cubicBezTo>
                  <a:pt x="163" y="190"/>
                  <a:pt x="225" y="229"/>
                  <a:pt x="274" y="241"/>
                </a:cubicBezTo>
                <a:cubicBezTo>
                  <a:pt x="322" y="254"/>
                  <a:pt x="370" y="252"/>
                  <a:pt x="370" y="252"/>
                </a:cubicBezTo>
                <a:cubicBezTo>
                  <a:pt x="357" y="242"/>
                  <a:pt x="357" y="242"/>
                  <a:pt x="357" y="242"/>
                </a:cubicBezTo>
                <a:cubicBezTo>
                  <a:pt x="350" y="235"/>
                  <a:pt x="342" y="226"/>
                  <a:pt x="335" y="212"/>
                </a:cubicBezTo>
                <a:cubicBezTo>
                  <a:pt x="321" y="186"/>
                  <a:pt x="310" y="140"/>
                  <a:pt x="289" y="116"/>
                </a:cubicBezTo>
                <a:cubicBezTo>
                  <a:pt x="261" y="84"/>
                  <a:pt x="229" y="70"/>
                  <a:pt x="197" y="62"/>
                </a:cubicBezTo>
                <a:cubicBezTo>
                  <a:pt x="201" y="66"/>
                  <a:pt x="204" y="70"/>
                  <a:pt x="207" y="75"/>
                </a:cubicBezTo>
                <a:cubicBezTo>
                  <a:pt x="178" y="71"/>
                  <a:pt x="149" y="74"/>
                  <a:pt x="124" y="70"/>
                </a:cubicBezTo>
                <a:cubicBezTo>
                  <a:pt x="60" y="60"/>
                  <a:pt x="44" y="0"/>
                  <a:pt x="4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9" name="千图PPT彼岸天：ID 8661124库_任意多边形 48">
            <a:extLst>
              <a:ext uri="{FF2B5EF4-FFF2-40B4-BE49-F238E27FC236}">
                <a16:creationId xmlns:a16="http://schemas.microsoft.com/office/drawing/2014/main" id="{10957916-4250-4FD5-88F3-D451C8F123D7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4822373" y="2728269"/>
            <a:ext cx="369629" cy="459983"/>
          </a:xfrm>
          <a:custGeom>
            <a:avLst/>
            <a:gdLst>
              <a:gd name="T0" fmla="*/ 135 w 171"/>
              <a:gd name="T1" fmla="*/ 213 h 213"/>
              <a:gd name="T2" fmla="*/ 102 w 171"/>
              <a:gd name="T3" fmla="*/ 198 h 213"/>
              <a:gd name="T4" fmla="*/ 19 w 171"/>
              <a:gd name="T5" fmla="*/ 135 h 213"/>
              <a:gd name="T6" fmla="*/ 31 w 171"/>
              <a:gd name="T7" fmla="*/ 0 h 213"/>
              <a:gd name="T8" fmla="*/ 68 w 171"/>
              <a:gd name="T9" fmla="*/ 47 h 213"/>
              <a:gd name="T10" fmla="*/ 138 w 171"/>
              <a:gd name="T11" fmla="*/ 89 h 213"/>
              <a:gd name="T12" fmla="*/ 144 w 171"/>
              <a:gd name="T13" fmla="*/ 207 h 213"/>
              <a:gd name="T14" fmla="*/ 113 w 171"/>
              <a:gd name="T15" fmla="*/ 143 h 213"/>
              <a:gd name="T16" fmla="*/ 72 w 171"/>
              <a:gd name="T17" fmla="*/ 115 h 213"/>
              <a:gd name="T18" fmla="*/ 118 w 171"/>
              <a:gd name="T19" fmla="*/ 162 h 213"/>
              <a:gd name="T20" fmla="*/ 135 w 171"/>
              <a:gd name="T21" fmla="*/ 213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1" h="213">
                <a:moveTo>
                  <a:pt x="135" y="213"/>
                </a:moveTo>
                <a:cubicBezTo>
                  <a:pt x="135" y="213"/>
                  <a:pt x="124" y="207"/>
                  <a:pt x="102" y="198"/>
                </a:cubicBezTo>
                <a:cubicBezTo>
                  <a:pt x="80" y="189"/>
                  <a:pt x="34" y="178"/>
                  <a:pt x="19" y="135"/>
                </a:cubicBezTo>
                <a:cubicBezTo>
                  <a:pt x="0" y="80"/>
                  <a:pt x="31" y="0"/>
                  <a:pt x="31" y="0"/>
                </a:cubicBezTo>
                <a:cubicBezTo>
                  <a:pt x="31" y="0"/>
                  <a:pt x="35" y="33"/>
                  <a:pt x="68" y="47"/>
                </a:cubicBezTo>
                <a:cubicBezTo>
                  <a:pt x="101" y="60"/>
                  <a:pt x="112" y="58"/>
                  <a:pt x="138" y="89"/>
                </a:cubicBezTo>
                <a:cubicBezTo>
                  <a:pt x="171" y="128"/>
                  <a:pt x="144" y="207"/>
                  <a:pt x="144" y="207"/>
                </a:cubicBezTo>
                <a:cubicBezTo>
                  <a:pt x="144" y="207"/>
                  <a:pt x="134" y="165"/>
                  <a:pt x="113" y="143"/>
                </a:cubicBezTo>
                <a:cubicBezTo>
                  <a:pt x="92" y="120"/>
                  <a:pt x="72" y="115"/>
                  <a:pt x="72" y="115"/>
                </a:cubicBezTo>
                <a:cubicBezTo>
                  <a:pt x="72" y="115"/>
                  <a:pt x="104" y="129"/>
                  <a:pt x="118" y="162"/>
                </a:cubicBezTo>
                <a:cubicBezTo>
                  <a:pt x="133" y="194"/>
                  <a:pt x="135" y="213"/>
                  <a:pt x="135" y="2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0" name="千图PPT彼岸天：ID 8661124库_任意多边形 49">
            <a:extLst>
              <a:ext uri="{FF2B5EF4-FFF2-40B4-BE49-F238E27FC236}">
                <a16:creationId xmlns:a16="http://schemas.microsoft.com/office/drawing/2014/main" id="{E5740517-DD56-4691-9C7D-E6903111FA6B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5196565" y="3827118"/>
            <a:ext cx="636127" cy="425302"/>
          </a:xfrm>
          <a:custGeom>
            <a:avLst/>
            <a:gdLst>
              <a:gd name="T0" fmla="*/ 289 w 294"/>
              <a:gd name="T1" fmla="*/ 154 h 197"/>
              <a:gd name="T2" fmla="*/ 240 w 294"/>
              <a:gd name="T3" fmla="*/ 164 h 197"/>
              <a:gd name="T4" fmla="*/ 97 w 294"/>
              <a:gd name="T5" fmla="*/ 162 h 197"/>
              <a:gd name="T6" fmla="*/ 0 w 294"/>
              <a:gd name="T7" fmla="*/ 2 h 197"/>
              <a:gd name="T8" fmla="*/ 79 w 294"/>
              <a:gd name="T9" fmla="*/ 24 h 197"/>
              <a:gd name="T10" fmla="*/ 192 w 294"/>
              <a:gd name="T11" fmla="*/ 14 h 197"/>
              <a:gd name="T12" fmla="*/ 294 w 294"/>
              <a:gd name="T13" fmla="*/ 140 h 197"/>
              <a:gd name="T14" fmla="*/ 207 w 294"/>
              <a:gd name="T15" fmla="*/ 93 h 197"/>
              <a:gd name="T16" fmla="*/ 138 w 294"/>
              <a:gd name="T17" fmla="*/ 96 h 197"/>
              <a:gd name="T18" fmla="*/ 229 w 294"/>
              <a:gd name="T19" fmla="*/ 110 h 197"/>
              <a:gd name="T20" fmla="*/ 289 w 294"/>
              <a:gd name="T21" fmla="*/ 154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4" h="197">
                <a:moveTo>
                  <a:pt x="289" y="154"/>
                </a:moveTo>
                <a:cubicBezTo>
                  <a:pt x="289" y="154"/>
                  <a:pt x="272" y="156"/>
                  <a:pt x="240" y="164"/>
                </a:cubicBezTo>
                <a:cubicBezTo>
                  <a:pt x="208" y="173"/>
                  <a:pt x="149" y="197"/>
                  <a:pt x="97" y="162"/>
                </a:cubicBezTo>
                <a:cubicBezTo>
                  <a:pt x="30" y="116"/>
                  <a:pt x="0" y="2"/>
                  <a:pt x="0" y="2"/>
                </a:cubicBezTo>
                <a:cubicBezTo>
                  <a:pt x="0" y="2"/>
                  <a:pt x="31" y="35"/>
                  <a:pt x="79" y="24"/>
                </a:cubicBezTo>
                <a:cubicBezTo>
                  <a:pt x="127" y="12"/>
                  <a:pt x="137" y="0"/>
                  <a:pt x="192" y="14"/>
                </a:cubicBezTo>
                <a:cubicBezTo>
                  <a:pt x="259" y="30"/>
                  <a:pt x="294" y="140"/>
                  <a:pt x="294" y="140"/>
                </a:cubicBezTo>
                <a:cubicBezTo>
                  <a:pt x="294" y="140"/>
                  <a:pt x="249" y="102"/>
                  <a:pt x="207" y="93"/>
                </a:cubicBezTo>
                <a:cubicBezTo>
                  <a:pt x="166" y="85"/>
                  <a:pt x="138" y="96"/>
                  <a:pt x="138" y="96"/>
                </a:cubicBezTo>
                <a:cubicBezTo>
                  <a:pt x="138" y="96"/>
                  <a:pt x="187" y="86"/>
                  <a:pt x="229" y="110"/>
                </a:cubicBezTo>
                <a:cubicBezTo>
                  <a:pt x="271" y="134"/>
                  <a:pt x="289" y="154"/>
                  <a:pt x="289" y="15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1" name="千图PPT彼岸天：ID 8661124库_任意多边形 50">
            <a:extLst>
              <a:ext uri="{FF2B5EF4-FFF2-40B4-BE49-F238E27FC236}">
                <a16:creationId xmlns:a16="http://schemas.microsoft.com/office/drawing/2014/main" id="{9DA75E5B-CF0B-40EB-9E53-16EAA9C855F9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6329182" y="3790612"/>
            <a:ext cx="281101" cy="475499"/>
          </a:xfrm>
          <a:custGeom>
            <a:avLst/>
            <a:gdLst>
              <a:gd name="T0" fmla="*/ 91 w 130"/>
              <a:gd name="T1" fmla="*/ 53 h 220"/>
              <a:gd name="T2" fmla="*/ 92 w 130"/>
              <a:gd name="T3" fmla="*/ 69 h 220"/>
              <a:gd name="T4" fmla="*/ 80 w 130"/>
              <a:gd name="T5" fmla="*/ 53 h 220"/>
              <a:gd name="T6" fmla="*/ 71 w 130"/>
              <a:gd name="T7" fmla="*/ 0 h 220"/>
              <a:gd name="T8" fmla="*/ 12 w 130"/>
              <a:gd name="T9" fmla="*/ 66 h 220"/>
              <a:gd name="T10" fmla="*/ 7 w 130"/>
              <a:gd name="T11" fmla="*/ 121 h 220"/>
              <a:gd name="T12" fmla="*/ 0 w 130"/>
              <a:gd name="T13" fmla="*/ 115 h 220"/>
              <a:gd name="T14" fmla="*/ 35 w 130"/>
              <a:gd name="T15" fmla="*/ 173 h 220"/>
              <a:gd name="T16" fmla="*/ 71 w 130"/>
              <a:gd name="T17" fmla="*/ 220 h 220"/>
              <a:gd name="T18" fmla="*/ 72 w 130"/>
              <a:gd name="T19" fmla="*/ 219 h 220"/>
              <a:gd name="T20" fmla="*/ 82 w 130"/>
              <a:gd name="T21" fmla="*/ 187 h 220"/>
              <a:gd name="T22" fmla="*/ 70 w 130"/>
              <a:gd name="T23" fmla="*/ 107 h 220"/>
              <a:gd name="T24" fmla="*/ 93 w 130"/>
              <a:gd name="T25" fmla="*/ 164 h 220"/>
              <a:gd name="T26" fmla="*/ 91 w 130"/>
              <a:gd name="T27" fmla="*/ 205 h 220"/>
              <a:gd name="T28" fmla="*/ 119 w 130"/>
              <a:gd name="T29" fmla="*/ 158 h 220"/>
              <a:gd name="T30" fmla="*/ 120 w 130"/>
              <a:gd name="T31" fmla="*/ 152 h 220"/>
              <a:gd name="T32" fmla="*/ 91 w 130"/>
              <a:gd name="T33" fmla="*/ 53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0" h="220">
                <a:moveTo>
                  <a:pt x="91" y="53"/>
                </a:moveTo>
                <a:cubicBezTo>
                  <a:pt x="92" y="69"/>
                  <a:pt x="92" y="69"/>
                  <a:pt x="92" y="69"/>
                </a:cubicBezTo>
                <a:cubicBezTo>
                  <a:pt x="88" y="63"/>
                  <a:pt x="83" y="58"/>
                  <a:pt x="80" y="53"/>
                </a:cubicBezTo>
                <a:cubicBezTo>
                  <a:pt x="64" y="32"/>
                  <a:pt x="71" y="0"/>
                  <a:pt x="71" y="0"/>
                </a:cubicBezTo>
                <a:cubicBezTo>
                  <a:pt x="71" y="0"/>
                  <a:pt x="27" y="22"/>
                  <a:pt x="12" y="66"/>
                </a:cubicBezTo>
                <a:cubicBezTo>
                  <a:pt x="5" y="85"/>
                  <a:pt x="4" y="104"/>
                  <a:pt x="7" y="121"/>
                </a:cubicBezTo>
                <a:cubicBezTo>
                  <a:pt x="5" y="119"/>
                  <a:pt x="2" y="117"/>
                  <a:pt x="0" y="115"/>
                </a:cubicBezTo>
                <a:cubicBezTo>
                  <a:pt x="2" y="140"/>
                  <a:pt x="18" y="159"/>
                  <a:pt x="35" y="173"/>
                </a:cubicBezTo>
                <a:cubicBezTo>
                  <a:pt x="64" y="198"/>
                  <a:pt x="71" y="220"/>
                  <a:pt x="71" y="220"/>
                </a:cubicBezTo>
                <a:cubicBezTo>
                  <a:pt x="71" y="220"/>
                  <a:pt x="72" y="219"/>
                  <a:pt x="72" y="219"/>
                </a:cubicBezTo>
                <a:cubicBezTo>
                  <a:pt x="76" y="211"/>
                  <a:pt x="79" y="200"/>
                  <a:pt x="82" y="187"/>
                </a:cubicBezTo>
                <a:cubicBezTo>
                  <a:pt x="92" y="144"/>
                  <a:pt x="70" y="107"/>
                  <a:pt x="70" y="107"/>
                </a:cubicBezTo>
                <a:cubicBezTo>
                  <a:pt x="70" y="107"/>
                  <a:pt x="87" y="131"/>
                  <a:pt x="93" y="164"/>
                </a:cubicBezTo>
                <a:cubicBezTo>
                  <a:pt x="95" y="176"/>
                  <a:pt x="93" y="191"/>
                  <a:pt x="91" y="205"/>
                </a:cubicBezTo>
                <a:cubicBezTo>
                  <a:pt x="101" y="195"/>
                  <a:pt x="113" y="180"/>
                  <a:pt x="119" y="158"/>
                </a:cubicBezTo>
                <a:cubicBezTo>
                  <a:pt x="119" y="156"/>
                  <a:pt x="120" y="154"/>
                  <a:pt x="120" y="152"/>
                </a:cubicBezTo>
                <a:cubicBezTo>
                  <a:pt x="130" y="110"/>
                  <a:pt x="107" y="73"/>
                  <a:pt x="91" y="5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2" name="千图PPT彼岸天：ID 8661124库_任意多边形 51">
            <a:extLst>
              <a:ext uri="{FF2B5EF4-FFF2-40B4-BE49-F238E27FC236}">
                <a16:creationId xmlns:a16="http://schemas.microsoft.com/office/drawing/2014/main" id="{7612C511-FA10-4B7D-866F-A0296991326E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6061772" y="1855761"/>
            <a:ext cx="185271" cy="336774"/>
          </a:xfrm>
          <a:custGeom>
            <a:avLst/>
            <a:gdLst>
              <a:gd name="T0" fmla="*/ 28 w 86"/>
              <a:gd name="T1" fmla="*/ 37 h 156"/>
              <a:gd name="T2" fmla="*/ 27 w 86"/>
              <a:gd name="T3" fmla="*/ 48 h 156"/>
              <a:gd name="T4" fmla="*/ 35 w 86"/>
              <a:gd name="T5" fmla="*/ 37 h 156"/>
              <a:gd name="T6" fmla="*/ 43 w 86"/>
              <a:gd name="T7" fmla="*/ 0 h 156"/>
              <a:gd name="T8" fmla="*/ 80 w 86"/>
              <a:gd name="T9" fmla="*/ 49 h 156"/>
              <a:gd name="T10" fmla="*/ 82 w 86"/>
              <a:gd name="T11" fmla="*/ 88 h 156"/>
              <a:gd name="T12" fmla="*/ 86 w 86"/>
              <a:gd name="T13" fmla="*/ 84 h 156"/>
              <a:gd name="T14" fmla="*/ 61 w 86"/>
              <a:gd name="T15" fmla="*/ 124 h 156"/>
              <a:gd name="T16" fmla="*/ 35 w 86"/>
              <a:gd name="T17" fmla="*/ 156 h 156"/>
              <a:gd name="T18" fmla="*/ 35 w 86"/>
              <a:gd name="T19" fmla="*/ 156 h 156"/>
              <a:gd name="T20" fmla="*/ 29 w 86"/>
              <a:gd name="T21" fmla="*/ 133 h 156"/>
              <a:gd name="T22" fmla="*/ 40 w 86"/>
              <a:gd name="T23" fmla="*/ 76 h 156"/>
              <a:gd name="T24" fmla="*/ 23 w 86"/>
              <a:gd name="T25" fmla="*/ 115 h 156"/>
              <a:gd name="T26" fmla="*/ 23 w 86"/>
              <a:gd name="T27" fmla="*/ 145 h 156"/>
              <a:gd name="T28" fmla="*/ 6 w 86"/>
              <a:gd name="T29" fmla="*/ 111 h 156"/>
              <a:gd name="T30" fmla="*/ 5 w 86"/>
              <a:gd name="T31" fmla="*/ 106 h 156"/>
              <a:gd name="T32" fmla="*/ 28 w 86"/>
              <a:gd name="T33" fmla="*/ 37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6" h="156">
                <a:moveTo>
                  <a:pt x="28" y="37"/>
                </a:moveTo>
                <a:cubicBezTo>
                  <a:pt x="27" y="48"/>
                  <a:pt x="27" y="48"/>
                  <a:pt x="27" y="48"/>
                </a:cubicBezTo>
                <a:cubicBezTo>
                  <a:pt x="30" y="44"/>
                  <a:pt x="33" y="40"/>
                  <a:pt x="35" y="37"/>
                </a:cubicBezTo>
                <a:cubicBezTo>
                  <a:pt x="47" y="23"/>
                  <a:pt x="43" y="0"/>
                  <a:pt x="43" y="0"/>
                </a:cubicBezTo>
                <a:cubicBezTo>
                  <a:pt x="43" y="0"/>
                  <a:pt x="71" y="17"/>
                  <a:pt x="80" y="49"/>
                </a:cubicBezTo>
                <a:cubicBezTo>
                  <a:pt x="84" y="63"/>
                  <a:pt x="84" y="76"/>
                  <a:pt x="82" y="88"/>
                </a:cubicBezTo>
                <a:cubicBezTo>
                  <a:pt x="83" y="87"/>
                  <a:pt x="85" y="85"/>
                  <a:pt x="86" y="84"/>
                </a:cubicBezTo>
                <a:cubicBezTo>
                  <a:pt x="84" y="101"/>
                  <a:pt x="73" y="114"/>
                  <a:pt x="61" y="124"/>
                </a:cubicBezTo>
                <a:cubicBezTo>
                  <a:pt x="41" y="141"/>
                  <a:pt x="35" y="156"/>
                  <a:pt x="35" y="156"/>
                </a:cubicBezTo>
                <a:cubicBezTo>
                  <a:pt x="35" y="156"/>
                  <a:pt x="35" y="156"/>
                  <a:pt x="35" y="156"/>
                </a:cubicBezTo>
                <a:cubicBezTo>
                  <a:pt x="33" y="150"/>
                  <a:pt x="31" y="142"/>
                  <a:pt x="29" y="133"/>
                </a:cubicBezTo>
                <a:cubicBezTo>
                  <a:pt x="24" y="102"/>
                  <a:pt x="40" y="76"/>
                  <a:pt x="40" y="76"/>
                </a:cubicBezTo>
                <a:cubicBezTo>
                  <a:pt x="40" y="76"/>
                  <a:pt x="28" y="93"/>
                  <a:pt x="23" y="115"/>
                </a:cubicBezTo>
                <a:cubicBezTo>
                  <a:pt x="21" y="124"/>
                  <a:pt x="22" y="135"/>
                  <a:pt x="23" y="145"/>
                </a:cubicBezTo>
                <a:cubicBezTo>
                  <a:pt x="16" y="138"/>
                  <a:pt x="9" y="126"/>
                  <a:pt x="6" y="111"/>
                </a:cubicBezTo>
                <a:cubicBezTo>
                  <a:pt x="5" y="109"/>
                  <a:pt x="5" y="108"/>
                  <a:pt x="5" y="106"/>
                </a:cubicBezTo>
                <a:cubicBezTo>
                  <a:pt x="0" y="76"/>
                  <a:pt x="17" y="51"/>
                  <a:pt x="28" y="3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千图PPT彼岸天：ID 8661124库_任意多边形 52">
            <a:extLst>
              <a:ext uri="{FF2B5EF4-FFF2-40B4-BE49-F238E27FC236}">
                <a16:creationId xmlns:a16="http://schemas.microsoft.com/office/drawing/2014/main" id="{D90208D0-EC1C-49D9-A319-999579CC0FAC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5700356" y="2898937"/>
            <a:ext cx="272887" cy="522045"/>
          </a:xfrm>
          <a:custGeom>
            <a:avLst/>
            <a:gdLst>
              <a:gd name="T0" fmla="*/ 44 w 126"/>
              <a:gd name="T1" fmla="*/ 57 h 242"/>
              <a:gd name="T2" fmla="*/ 41 w 126"/>
              <a:gd name="T3" fmla="*/ 74 h 242"/>
              <a:gd name="T4" fmla="*/ 55 w 126"/>
              <a:gd name="T5" fmla="*/ 58 h 242"/>
              <a:gd name="T6" fmla="*/ 69 w 126"/>
              <a:gd name="T7" fmla="*/ 0 h 242"/>
              <a:gd name="T8" fmla="*/ 120 w 126"/>
              <a:gd name="T9" fmla="*/ 75 h 242"/>
              <a:gd name="T10" fmla="*/ 120 w 126"/>
              <a:gd name="T11" fmla="*/ 135 h 242"/>
              <a:gd name="T12" fmla="*/ 126 w 126"/>
              <a:gd name="T13" fmla="*/ 130 h 242"/>
              <a:gd name="T14" fmla="*/ 87 w 126"/>
              <a:gd name="T15" fmla="*/ 192 h 242"/>
              <a:gd name="T16" fmla="*/ 46 w 126"/>
              <a:gd name="T17" fmla="*/ 242 h 242"/>
              <a:gd name="T18" fmla="*/ 45 w 126"/>
              <a:gd name="T19" fmla="*/ 241 h 242"/>
              <a:gd name="T20" fmla="*/ 39 w 126"/>
              <a:gd name="T21" fmla="*/ 206 h 242"/>
              <a:gd name="T22" fmla="*/ 59 w 126"/>
              <a:gd name="T23" fmla="*/ 117 h 242"/>
              <a:gd name="T24" fmla="*/ 31 w 126"/>
              <a:gd name="T25" fmla="*/ 179 h 242"/>
              <a:gd name="T26" fmla="*/ 28 w 126"/>
              <a:gd name="T27" fmla="*/ 225 h 242"/>
              <a:gd name="T28" fmla="*/ 6 w 126"/>
              <a:gd name="T29" fmla="*/ 172 h 242"/>
              <a:gd name="T30" fmla="*/ 5 w 126"/>
              <a:gd name="T31" fmla="*/ 165 h 242"/>
              <a:gd name="T32" fmla="*/ 44 w 126"/>
              <a:gd name="T33" fmla="*/ 57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5" h="241">
                <a:moveTo>
                  <a:pt x="44" y="57"/>
                </a:moveTo>
                <a:cubicBezTo>
                  <a:pt x="41" y="74"/>
                  <a:pt x="41" y="74"/>
                  <a:pt x="41" y="74"/>
                </a:cubicBezTo>
                <a:cubicBezTo>
                  <a:pt x="47" y="68"/>
                  <a:pt x="51" y="62"/>
                  <a:pt x="55" y="58"/>
                </a:cubicBezTo>
                <a:cubicBezTo>
                  <a:pt x="73" y="36"/>
                  <a:pt x="69" y="0"/>
                  <a:pt x="69" y="0"/>
                </a:cubicBezTo>
                <a:cubicBezTo>
                  <a:pt x="69" y="0"/>
                  <a:pt x="110" y="26"/>
                  <a:pt x="120" y="75"/>
                </a:cubicBezTo>
                <a:cubicBezTo>
                  <a:pt x="125" y="97"/>
                  <a:pt x="124" y="117"/>
                  <a:pt x="120" y="135"/>
                </a:cubicBezTo>
                <a:cubicBezTo>
                  <a:pt x="122" y="134"/>
                  <a:pt x="124" y="132"/>
                  <a:pt x="126" y="130"/>
                </a:cubicBezTo>
                <a:cubicBezTo>
                  <a:pt x="122" y="157"/>
                  <a:pt x="104" y="177"/>
                  <a:pt x="87" y="192"/>
                </a:cubicBezTo>
                <a:cubicBezTo>
                  <a:pt x="55" y="218"/>
                  <a:pt x="46" y="242"/>
                  <a:pt x="46" y="242"/>
                </a:cubicBezTo>
                <a:cubicBezTo>
                  <a:pt x="46" y="242"/>
                  <a:pt x="45" y="241"/>
                  <a:pt x="45" y="241"/>
                </a:cubicBezTo>
                <a:cubicBezTo>
                  <a:pt x="42" y="232"/>
                  <a:pt x="40" y="220"/>
                  <a:pt x="39" y="206"/>
                </a:cubicBezTo>
                <a:cubicBezTo>
                  <a:pt x="33" y="158"/>
                  <a:pt x="59" y="117"/>
                  <a:pt x="59" y="117"/>
                </a:cubicBezTo>
                <a:cubicBezTo>
                  <a:pt x="59" y="117"/>
                  <a:pt x="39" y="144"/>
                  <a:pt x="31" y="179"/>
                </a:cubicBezTo>
                <a:cubicBezTo>
                  <a:pt x="27" y="192"/>
                  <a:pt x="27" y="209"/>
                  <a:pt x="28" y="225"/>
                </a:cubicBezTo>
                <a:cubicBezTo>
                  <a:pt x="19" y="213"/>
                  <a:pt x="10" y="196"/>
                  <a:pt x="6" y="172"/>
                </a:cubicBezTo>
                <a:cubicBezTo>
                  <a:pt x="5" y="169"/>
                  <a:pt x="5" y="167"/>
                  <a:pt x="5" y="165"/>
                </a:cubicBezTo>
                <a:cubicBezTo>
                  <a:pt x="0" y="118"/>
                  <a:pt x="27" y="78"/>
                  <a:pt x="44" y="5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4" name="千图PPT彼岸天：ID 8661124库_任意多边形 53">
            <a:extLst>
              <a:ext uri="{FF2B5EF4-FFF2-40B4-BE49-F238E27FC236}">
                <a16:creationId xmlns:a16="http://schemas.microsoft.com/office/drawing/2014/main" id="{4986F7D8-9856-4BA7-8530-771FA7A78662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6671432" y="3839896"/>
            <a:ext cx="336773" cy="445380"/>
          </a:xfrm>
          <a:custGeom>
            <a:avLst/>
            <a:gdLst>
              <a:gd name="T0" fmla="*/ 86 w 156"/>
              <a:gd name="T1" fmla="*/ 41 h 206"/>
              <a:gd name="T2" fmla="*/ 77 w 156"/>
              <a:gd name="T3" fmla="*/ 56 h 206"/>
              <a:gd name="T4" fmla="*/ 95 w 156"/>
              <a:gd name="T5" fmla="*/ 46 h 206"/>
              <a:gd name="T6" fmla="*/ 131 w 156"/>
              <a:gd name="T7" fmla="*/ 0 h 206"/>
              <a:gd name="T8" fmla="*/ 146 w 156"/>
              <a:gd name="T9" fmla="*/ 87 h 206"/>
              <a:gd name="T10" fmla="*/ 122 w 156"/>
              <a:gd name="T11" fmla="*/ 141 h 206"/>
              <a:gd name="T12" fmla="*/ 130 w 156"/>
              <a:gd name="T13" fmla="*/ 138 h 206"/>
              <a:gd name="T14" fmla="*/ 70 w 156"/>
              <a:gd name="T15" fmla="*/ 178 h 206"/>
              <a:gd name="T16" fmla="*/ 14 w 156"/>
              <a:gd name="T17" fmla="*/ 206 h 206"/>
              <a:gd name="T18" fmla="*/ 14 w 156"/>
              <a:gd name="T19" fmla="*/ 205 h 206"/>
              <a:gd name="T20" fmla="*/ 22 w 156"/>
              <a:gd name="T21" fmla="*/ 171 h 206"/>
              <a:gd name="T22" fmla="*/ 75 w 156"/>
              <a:gd name="T23" fmla="*/ 101 h 206"/>
              <a:gd name="T24" fmla="*/ 26 w 156"/>
              <a:gd name="T25" fmla="*/ 144 h 206"/>
              <a:gd name="T26" fmla="*/ 5 w 156"/>
              <a:gd name="T27" fmla="*/ 184 h 206"/>
              <a:gd name="T28" fmla="*/ 6 w 156"/>
              <a:gd name="T29" fmla="*/ 128 h 206"/>
              <a:gd name="T30" fmla="*/ 8 w 156"/>
              <a:gd name="T31" fmla="*/ 122 h 206"/>
              <a:gd name="T32" fmla="*/ 86 w 156"/>
              <a:gd name="T33" fmla="*/ 4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6" h="206">
                <a:moveTo>
                  <a:pt x="86" y="41"/>
                </a:moveTo>
                <a:cubicBezTo>
                  <a:pt x="77" y="56"/>
                  <a:pt x="77" y="56"/>
                  <a:pt x="77" y="56"/>
                </a:cubicBezTo>
                <a:cubicBezTo>
                  <a:pt x="84" y="52"/>
                  <a:pt x="90" y="49"/>
                  <a:pt x="95" y="46"/>
                </a:cubicBezTo>
                <a:cubicBezTo>
                  <a:pt x="120" y="34"/>
                  <a:pt x="131" y="0"/>
                  <a:pt x="131" y="0"/>
                </a:cubicBezTo>
                <a:cubicBezTo>
                  <a:pt x="131" y="0"/>
                  <a:pt x="156" y="40"/>
                  <a:pt x="146" y="87"/>
                </a:cubicBezTo>
                <a:cubicBezTo>
                  <a:pt x="142" y="108"/>
                  <a:pt x="133" y="126"/>
                  <a:pt x="122" y="141"/>
                </a:cubicBezTo>
                <a:cubicBezTo>
                  <a:pt x="124" y="140"/>
                  <a:pt x="127" y="139"/>
                  <a:pt x="130" y="138"/>
                </a:cubicBezTo>
                <a:cubicBezTo>
                  <a:pt x="115" y="160"/>
                  <a:pt x="91" y="171"/>
                  <a:pt x="70" y="178"/>
                </a:cubicBezTo>
                <a:cubicBezTo>
                  <a:pt x="32" y="189"/>
                  <a:pt x="14" y="206"/>
                  <a:pt x="14" y="206"/>
                </a:cubicBezTo>
                <a:cubicBezTo>
                  <a:pt x="14" y="206"/>
                  <a:pt x="14" y="205"/>
                  <a:pt x="14" y="205"/>
                </a:cubicBezTo>
                <a:cubicBezTo>
                  <a:pt x="15" y="196"/>
                  <a:pt x="18" y="184"/>
                  <a:pt x="22" y="171"/>
                </a:cubicBezTo>
                <a:cubicBezTo>
                  <a:pt x="36" y="126"/>
                  <a:pt x="75" y="101"/>
                  <a:pt x="75" y="101"/>
                </a:cubicBezTo>
                <a:cubicBezTo>
                  <a:pt x="75" y="101"/>
                  <a:pt x="47" y="116"/>
                  <a:pt x="26" y="144"/>
                </a:cubicBezTo>
                <a:cubicBezTo>
                  <a:pt x="18" y="155"/>
                  <a:pt x="11" y="169"/>
                  <a:pt x="5" y="184"/>
                </a:cubicBezTo>
                <a:cubicBezTo>
                  <a:pt x="2" y="170"/>
                  <a:pt x="0" y="151"/>
                  <a:pt x="6" y="128"/>
                </a:cubicBezTo>
                <a:cubicBezTo>
                  <a:pt x="7" y="126"/>
                  <a:pt x="8" y="124"/>
                  <a:pt x="8" y="122"/>
                </a:cubicBezTo>
                <a:cubicBezTo>
                  <a:pt x="23" y="78"/>
                  <a:pt x="62" y="53"/>
                  <a:pt x="86" y="4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5" name="千图PPT彼岸天：ID 8661124库_任意多边形 54">
            <a:extLst>
              <a:ext uri="{FF2B5EF4-FFF2-40B4-BE49-F238E27FC236}">
                <a16:creationId xmlns:a16="http://schemas.microsoft.com/office/drawing/2014/main" id="{4E8FA575-ADA6-403D-B7D1-5C689FB148F4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7099471" y="3073257"/>
            <a:ext cx="252808" cy="326734"/>
          </a:xfrm>
          <a:custGeom>
            <a:avLst/>
            <a:gdLst>
              <a:gd name="T0" fmla="*/ 61 w 117"/>
              <a:gd name="T1" fmla="*/ 29 h 151"/>
              <a:gd name="T2" fmla="*/ 55 w 117"/>
              <a:gd name="T3" fmla="*/ 40 h 151"/>
              <a:gd name="T4" fmla="*/ 69 w 117"/>
              <a:gd name="T5" fmla="*/ 33 h 151"/>
              <a:gd name="T6" fmla="*/ 95 w 117"/>
              <a:gd name="T7" fmla="*/ 0 h 151"/>
              <a:gd name="T8" fmla="*/ 111 w 117"/>
              <a:gd name="T9" fmla="*/ 67 h 151"/>
              <a:gd name="T10" fmla="*/ 95 w 117"/>
              <a:gd name="T11" fmla="*/ 107 h 151"/>
              <a:gd name="T12" fmla="*/ 101 w 117"/>
              <a:gd name="T13" fmla="*/ 105 h 151"/>
              <a:gd name="T14" fmla="*/ 56 w 117"/>
              <a:gd name="T15" fmla="*/ 132 h 151"/>
              <a:gd name="T16" fmla="*/ 14 w 117"/>
              <a:gd name="T17" fmla="*/ 151 h 151"/>
              <a:gd name="T18" fmla="*/ 13 w 117"/>
              <a:gd name="T19" fmla="*/ 150 h 151"/>
              <a:gd name="T20" fmla="*/ 18 w 117"/>
              <a:gd name="T21" fmla="*/ 125 h 151"/>
              <a:gd name="T22" fmla="*/ 56 w 117"/>
              <a:gd name="T23" fmla="*/ 74 h 151"/>
              <a:gd name="T24" fmla="*/ 20 w 117"/>
              <a:gd name="T25" fmla="*/ 104 h 151"/>
              <a:gd name="T26" fmla="*/ 6 w 117"/>
              <a:gd name="T27" fmla="*/ 134 h 151"/>
              <a:gd name="T28" fmla="*/ 4 w 117"/>
              <a:gd name="T29" fmla="*/ 91 h 151"/>
              <a:gd name="T30" fmla="*/ 5 w 117"/>
              <a:gd name="T31" fmla="*/ 87 h 151"/>
              <a:gd name="T32" fmla="*/ 61 w 117"/>
              <a:gd name="T33" fmla="*/ 2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7" h="151">
                <a:moveTo>
                  <a:pt x="61" y="29"/>
                </a:moveTo>
                <a:cubicBezTo>
                  <a:pt x="55" y="40"/>
                  <a:pt x="55" y="40"/>
                  <a:pt x="55" y="40"/>
                </a:cubicBezTo>
                <a:cubicBezTo>
                  <a:pt x="60" y="37"/>
                  <a:pt x="65" y="35"/>
                  <a:pt x="69" y="33"/>
                </a:cubicBezTo>
                <a:cubicBezTo>
                  <a:pt x="88" y="25"/>
                  <a:pt x="95" y="0"/>
                  <a:pt x="95" y="0"/>
                </a:cubicBezTo>
                <a:cubicBezTo>
                  <a:pt x="95" y="0"/>
                  <a:pt x="117" y="32"/>
                  <a:pt x="111" y="67"/>
                </a:cubicBezTo>
                <a:cubicBezTo>
                  <a:pt x="109" y="83"/>
                  <a:pt x="103" y="96"/>
                  <a:pt x="95" y="107"/>
                </a:cubicBezTo>
                <a:cubicBezTo>
                  <a:pt x="97" y="106"/>
                  <a:pt x="99" y="106"/>
                  <a:pt x="101" y="105"/>
                </a:cubicBezTo>
                <a:cubicBezTo>
                  <a:pt x="91" y="122"/>
                  <a:pt x="73" y="129"/>
                  <a:pt x="56" y="132"/>
                </a:cubicBezTo>
                <a:cubicBezTo>
                  <a:pt x="27" y="139"/>
                  <a:pt x="14" y="151"/>
                  <a:pt x="14" y="151"/>
                </a:cubicBezTo>
                <a:cubicBezTo>
                  <a:pt x="14" y="151"/>
                  <a:pt x="14" y="151"/>
                  <a:pt x="13" y="150"/>
                </a:cubicBezTo>
                <a:cubicBezTo>
                  <a:pt x="14" y="143"/>
                  <a:pt x="16" y="135"/>
                  <a:pt x="18" y="125"/>
                </a:cubicBezTo>
                <a:cubicBezTo>
                  <a:pt x="27" y="92"/>
                  <a:pt x="56" y="74"/>
                  <a:pt x="56" y="74"/>
                </a:cubicBezTo>
                <a:cubicBezTo>
                  <a:pt x="56" y="74"/>
                  <a:pt x="35" y="84"/>
                  <a:pt x="20" y="104"/>
                </a:cubicBezTo>
                <a:cubicBezTo>
                  <a:pt x="14" y="112"/>
                  <a:pt x="9" y="123"/>
                  <a:pt x="6" y="134"/>
                </a:cubicBezTo>
                <a:cubicBezTo>
                  <a:pt x="3" y="123"/>
                  <a:pt x="0" y="108"/>
                  <a:pt x="4" y="91"/>
                </a:cubicBezTo>
                <a:cubicBezTo>
                  <a:pt x="4" y="89"/>
                  <a:pt x="5" y="88"/>
                  <a:pt x="5" y="87"/>
                </a:cubicBezTo>
                <a:cubicBezTo>
                  <a:pt x="14" y="54"/>
                  <a:pt x="44" y="37"/>
                  <a:pt x="61" y="2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36" name="千图PPT彼岸天：ID 8661124库_组合 59">
            <a:extLst>
              <a:ext uri="{FF2B5EF4-FFF2-40B4-BE49-F238E27FC236}">
                <a16:creationId xmlns:a16="http://schemas.microsoft.com/office/drawing/2014/main" id="{1702286B-995C-4B4D-A2A9-976AD513E4FA}"/>
              </a:ext>
            </a:extLst>
          </p:cNvPr>
          <p:cNvGrpSpPr/>
          <p:nvPr>
            <p:custDataLst>
              <p:tags r:id="rId20"/>
            </p:custDataLst>
          </p:nvPr>
        </p:nvGrpSpPr>
        <p:grpSpPr>
          <a:xfrm>
            <a:off x="8155632" y="4198899"/>
            <a:ext cx="3194126" cy="808954"/>
            <a:chOff x="8139354" y="3392284"/>
            <a:chExt cx="3194126" cy="808954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4BE780C-DE19-4599-B4D1-56E7B9BFB684}"/>
                </a:ext>
              </a:extLst>
            </p:cNvPr>
            <p:cNvSpPr/>
            <p:nvPr/>
          </p:nvSpPr>
          <p:spPr>
            <a:xfrm>
              <a:off x="8746260" y="3419006"/>
              <a:ext cx="2587220" cy="246221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4"/>
                  </a:solidFill>
                </a:rPr>
                <a:t>歌词分析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9B6184B-3A32-4CDC-8004-B18A1667947A}"/>
                </a:ext>
              </a:extLst>
            </p:cNvPr>
            <p:cNvSpPr/>
            <p:nvPr/>
          </p:nvSpPr>
          <p:spPr>
            <a:xfrm>
              <a:off x="8746260" y="3665227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100" dirty="0" err="1">
                  <a:solidFill>
                    <a:schemeClr val="dk1">
                      <a:lumMod val="100000"/>
                    </a:schemeClr>
                  </a:solidFill>
                </a:rPr>
                <a:t>SnowNLP</a:t>
              </a:r>
              <a:endParaRPr lang="zh-CN" altLang="en-US" sz="11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8122D7F8-C9FD-45D9-8AD9-CA54206A57FF}"/>
                </a:ext>
              </a:extLst>
            </p:cNvPr>
            <p:cNvGrpSpPr/>
            <p:nvPr/>
          </p:nvGrpSpPr>
          <p:grpSpPr>
            <a:xfrm>
              <a:off x="8139354" y="3392284"/>
              <a:ext cx="489858" cy="489858"/>
              <a:chOff x="7698094" y="3392284"/>
              <a:chExt cx="489858" cy="489858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B15E4185-6066-4340-9253-14C6A290CAB3}"/>
                  </a:ext>
                </a:extLst>
              </p:cNvPr>
              <p:cNvSpPr/>
              <p:nvPr/>
            </p:nvSpPr>
            <p:spPr>
              <a:xfrm>
                <a:off x="7698094" y="3392284"/>
                <a:ext cx="489858" cy="48985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A0755DF3-79E2-45D8-84F4-27917412FEE1}"/>
                  </a:ext>
                </a:extLst>
              </p:cNvPr>
              <p:cNvSpPr/>
              <p:nvPr/>
            </p:nvSpPr>
            <p:spPr bwMode="auto">
              <a:xfrm>
                <a:off x="7831850" y="3567915"/>
                <a:ext cx="212129" cy="131945"/>
              </a:xfrm>
              <a:custGeom>
                <a:avLst/>
                <a:gdLst>
                  <a:gd name="connsiteX0" fmla="*/ 308536 w 331788"/>
                  <a:gd name="connsiteY0" fmla="*/ 66675 h 206375"/>
                  <a:gd name="connsiteX1" fmla="*/ 314995 w 331788"/>
                  <a:gd name="connsiteY1" fmla="*/ 66675 h 206375"/>
                  <a:gd name="connsiteX2" fmla="*/ 331788 w 331788"/>
                  <a:gd name="connsiteY2" fmla="*/ 83491 h 206375"/>
                  <a:gd name="connsiteX3" fmla="*/ 331788 w 331788"/>
                  <a:gd name="connsiteY3" fmla="*/ 189559 h 206375"/>
                  <a:gd name="connsiteX4" fmla="*/ 314995 w 331788"/>
                  <a:gd name="connsiteY4" fmla="*/ 206375 h 206375"/>
                  <a:gd name="connsiteX5" fmla="*/ 85056 w 331788"/>
                  <a:gd name="connsiteY5" fmla="*/ 206375 h 206375"/>
                  <a:gd name="connsiteX6" fmla="*/ 68263 w 331788"/>
                  <a:gd name="connsiteY6" fmla="*/ 189559 h 206375"/>
                  <a:gd name="connsiteX7" fmla="*/ 68263 w 331788"/>
                  <a:gd name="connsiteY7" fmla="*/ 183092 h 206375"/>
                  <a:gd name="connsiteX8" fmla="*/ 281408 w 331788"/>
                  <a:gd name="connsiteY8" fmla="*/ 183092 h 206375"/>
                  <a:gd name="connsiteX9" fmla="*/ 308536 w 331788"/>
                  <a:gd name="connsiteY9" fmla="*/ 155928 h 206375"/>
                  <a:gd name="connsiteX10" fmla="*/ 308536 w 331788"/>
                  <a:gd name="connsiteY10" fmla="*/ 66675 h 206375"/>
                  <a:gd name="connsiteX11" fmla="*/ 275059 w 331788"/>
                  <a:gd name="connsiteY11" fmla="*/ 33338 h 206375"/>
                  <a:gd name="connsiteX12" fmla="*/ 281557 w 331788"/>
                  <a:gd name="connsiteY12" fmla="*/ 33338 h 206375"/>
                  <a:gd name="connsiteX13" fmla="*/ 298451 w 331788"/>
                  <a:gd name="connsiteY13" fmla="*/ 50154 h 206375"/>
                  <a:gd name="connsiteX14" fmla="*/ 298451 w 331788"/>
                  <a:gd name="connsiteY14" fmla="*/ 156222 h 206375"/>
                  <a:gd name="connsiteX15" fmla="*/ 281557 w 331788"/>
                  <a:gd name="connsiteY15" fmla="*/ 173038 h 206375"/>
                  <a:gd name="connsiteX16" fmla="*/ 50232 w 331788"/>
                  <a:gd name="connsiteY16" fmla="*/ 173038 h 206375"/>
                  <a:gd name="connsiteX17" fmla="*/ 33338 w 331788"/>
                  <a:gd name="connsiteY17" fmla="*/ 156222 h 206375"/>
                  <a:gd name="connsiteX18" fmla="*/ 33338 w 331788"/>
                  <a:gd name="connsiteY18" fmla="*/ 149755 h 206375"/>
                  <a:gd name="connsiteX19" fmla="*/ 247768 w 331788"/>
                  <a:gd name="connsiteY19" fmla="*/ 149755 h 206375"/>
                  <a:gd name="connsiteX20" fmla="*/ 275059 w 331788"/>
                  <a:gd name="connsiteY20" fmla="*/ 122591 h 206375"/>
                  <a:gd name="connsiteX21" fmla="*/ 275059 w 331788"/>
                  <a:gd name="connsiteY21" fmla="*/ 33338 h 206375"/>
                  <a:gd name="connsiteX22" fmla="*/ 99109 w 331788"/>
                  <a:gd name="connsiteY22" fmla="*/ 21630 h 206375"/>
                  <a:gd name="connsiteX23" fmla="*/ 97823 w 331788"/>
                  <a:gd name="connsiteY23" fmla="*/ 22920 h 206375"/>
                  <a:gd name="connsiteX24" fmla="*/ 95250 w 331788"/>
                  <a:gd name="connsiteY24" fmla="*/ 28079 h 206375"/>
                  <a:gd name="connsiteX25" fmla="*/ 96536 w 331788"/>
                  <a:gd name="connsiteY25" fmla="*/ 31949 h 206375"/>
                  <a:gd name="connsiteX26" fmla="*/ 97823 w 331788"/>
                  <a:gd name="connsiteY26" fmla="*/ 33238 h 206375"/>
                  <a:gd name="connsiteX27" fmla="*/ 118406 w 331788"/>
                  <a:gd name="connsiteY27" fmla="*/ 66775 h 206375"/>
                  <a:gd name="connsiteX28" fmla="*/ 119692 w 331788"/>
                  <a:gd name="connsiteY28" fmla="*/ 68064 h 206375"/>
                  <a:gd name="connsiteX29" fmla="*/ 111974 w 331788"/>
                  <a:gd name="connsiteY29" fmla="*/ 68064 h 206375"/>
                  <a:gd name="connsiteX30" fmla="*/ 104255 w 331788"/>
                  <a:gd name="connsiteY30" fmla="*/ 75804 h 206375"/>
                  <a:gd name="connsiteX31" fmla="*/ 111974 w 331788"/>
                  <a:gd name="connsiteY31" fmla="*/ 83543 h 206375"/>
                  <a:gd name="connsiteX32" fmla="*/ 124838 w 331788"/>
                  <a:gd name="connsiteY32" fmla="*/ 83543 h 206375"/>
                  <a:gd name="connsiteX33" fmla="*/ 124838 w 331788"/>
                  <a:gd name="connsiteY33" fmla="*/ 89992 h 206375"/>
                  <a:gd name="connsiteX34" fmla="*/ 111974 w 331788"/>
                  <a:gd name="connsiteY34" fmla="*/ 89992 h 206375"/>
                  <a:gd name="connsiteX35" fmla="*/ 104255 w 331788"/>
                  <a:gd name="connsiteY35" fmla="*/ 97731 h 206375"/>
                  <a:gd name="connsiteX36" fmla="*/ 111974 w 331788"/>
                  <a:gd name="connsiteY36" fmla="*/ 105470 h 206375"/>
                  <a:gd name="connsiteX37" fmla="*/ 124838 w 331788"/>
                  <a:gd name="connsiteY37" fmla="*/ 105470 h 206375"/>
                  <a:gd name="connsiteX38" fmla="*/ 124838 w 331788"/>
                  <a:gd name="connsiteY38" fmla="*/ 114499 h 206375"/>
                  <a:gd name="connsiteX39" fmla="*/ 132557 w 331788"/>
                  <a:gd name="connsiteY39" fmla="*/ 122238 h 206375"/>
                  <a:gd name="connsiteX40" fmla="*/ 140275 w 331788"/>
                  <a:gd name="connsiteY40" fmla="*/ 114499 h 206375"/>
                  <a:gd name="connsiteX41" fmla="*/ 140275 w 331788"/>
                  <a:gd name="connsiteY41" fmla="*/ 105470 h 206375"/>
                  <a:gd name="connsiteX42" fmla="*/ 153139 w 331788"/>
                  <a:gd name="connsiteY42" fmla="*/ 105470 h 206375"/>
                  <a:gd name="connsiteX43" fmla="*/ 160858 w 331788"/>
                  <a:gd name="connsiteY43" fmla="*/ 97731 h 206375"/>
                  <a:gd name="connsiteX44" fmla="*/ 153139 w 331788"/>
                  <a:gd name="connsiteY44" fmla="*/ 89992 h 206375"/>
                  <a:gd name="connsiteX45" fmla="*/ 140275 w 331788"/>
                  <a:gd name="connsiteY45" fmla="*/ 89992 h 206375"/>
                  <a:gd name="connsiteX46" fmla="*/ 140275 w 331788"/>
                  <a:gd name="connsiteY46" fmla="*/ 83543 h 206375"/>
                  <a:gd name="connsiteX47" fmla="*/ 153139 w 331788"/>
                  <a:gd name="connsiteY47" fmla="*/ 83543 h 206375"/>
                  <a:gd name="connsiteX48" fmla="*/ 160858 w 331788"/>
                  <a:gd name="connsiteY48" fmla="*/ 75804 h 206375"/>
                  <a:gd name="connsiteX49" fmla="*/ 153139 w 331788"/>
                  <a:gd name="connsiteY49" fmla="*/ 68064 h 206375"/>
                  <a:gd name="connsiteX50" fmla="*/ 145421 w 331788"/>
                  <a:gd name="connsiteY50" fmla="*/ 68064 h 206375"/>
                  <a:gd name="connsiteX51" fmla="*/ 146707 w 331788"/>
                  <a:gd name="connsiteY51" fmla="*/ 66775 h 206375"/>
                  <a:gd name="connsiteX52" fmla="*/ 168577 w 331788"/>
                  <a:gd name="connsiteY52" fmla="*/ 33238 h 206375"/>
                  <a:gd name="connsiteX53" fmla="*/ 168577 w 331788"/>
                  <a:gd name="connsiteY53" fmla="*/ 31949 h 206375"/>
                  <a:gd name="connsiteX54" fmla="*/ 169863 w 331788"/>
                  <a:gd name="connsiteY54" fmla="*/ 28079 h 206375"/>
                  <a:gd name="connsiteX55" fmla="*/ 168577 w 331788"/>
                  <a:gd name="connsiteY55" fmla="*/ 22920 h 206375"/>
                  <a:gd name="connsiteX56" fmla="*/ 166004 w 331788"/>
                  <a:gd name="connsiteY56" fmla="*/ 21630 h 206375"/>
                  <a:gd name="connsiteX57" fmla="*/ 156999 w 331788"/>
                  <a:gd name="connsiteY57" fmla="*/ 22920 h 206375"/>
                  <a:gd name="connsiteX58" fmla="*/ 155712 w 331788"/>
                  <a:gd name="connsiteY58" fmla="*/ 22920 h 206375"/>
                  <a:gd name="connsiteX59" fmla="*/ 153139 w 331788"/>
                  <a:gd name="connsiteY59" fmla="*/ 28079 h 206375"/>
                  <a:gd name="connsiteX60" fmla="*/ 150567 w 331788"/>
                  <a:gd name="connsiteY60" fmla="*/ 33238 h 206375"/>
                  <a:gd name="connsiteX61" fmla="*/ 132557 w 331788"/>
                  <a:gd name="connsiteY61" fmla="*/ 60325 h 206375"/>
                  <a:gd name="connsiteX62" fmla="*/ 115833 w 331788"/>
                  <a:gd name="connsiteY62" fmla="*/ 33238 h 206375"/>
                  <a:gd name="connsiteX63" fmla="*/ 111974 w 331788"/>
                  <a:gd name="connsiteY63" fmla="*/ 28079 h 206375"/>
                  <a:gd name="connsiteX64" fmla="*/ 109401 w 331788"/>
                  <a:gd name="connsiteY64" fmla="*/ 22920 h 206375"/>
                  <a:gd name="connsiteX65" fmla="*/ 99109 w 331788"/>
                  <a:gd name="connsiteY65" fmla="*/ 21630 h 206375"/>
                  <a:gd name="connsiteX66" fmla="*/ 16894 w 331788"/>
                  <a:gd name="connsiteY66" fmla="*/ 0 h 206375"/>
                  <a:gd name="connsiteX67" fmla="*/ 248219 w 331788"/>
                  <a:gd name="connsiteY67" fmla="*/ 0 h 206375"/>
                  <a:gd name="connsiteX68" fmla="*/ 265113 w 331788"/>
                  <a:gd name="connsiteY68" fmla="*/ 16816 h 206375"/>
                  <a:gd name="connsiteX69" fmla="*/ 265113 w 331788"/>
                  <a:gd name="connsiteY69" fmla="*/ 122884 h 206375"/>
                  <a:gd name="connsiteX70" fmla="*/ 248219 w 331788"/>
                  <a:gd name="connsiteY70" fmla="*/ 139700 h 206375"/>
                  <a:gd name="connsiteX71" fmla="*/ 23392 w 331788"/>
                  <a:gd name="connsiteY71" fmla="*/ 139700 h 206375"/>
                  <a:gd name="connsiteX72" fmla="*/ 16894 w 331788"/>
                  <a:gd name="connsiteY72" fmla="*/ 139700 h 206375"/>
                  <a:gd name="connsiteX73" fmla="*/ 0 w 331788"/>
                  <a:gd name="connsiteY73" fmla="*/ 122884 h 206375"/>
                  <a:gd name="connsiteX74" fmla="*/ 0 w 331788"/>
                  <a:gd name="connsiteY74" fmla="*/ 16816 h 206375"/>
                  <a:gd name="connsiteX75" fmla="*/ 16894 w 331788"/>
                  <a:gd name="connsiteY75" fmla="*/ 0 h 20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31788" h="206375">
                    <a:moveTo>
                      <a:pt x="308536" y="66675"/>
                    </a:moveTo>
                    <a:cubicBezTo>
                      <a:pt x="308536" y="66675"/>
                      <a:pt x="308536" y="66675"/>
                      <a:pt x="314995" y="66675"/>
                    </a:cubicBezTo>
                    <a:cubicBezTo>
                      <a:pt x="324037" y="66675"/>
                      <a:pt x="331788" y="73143"/>
                      <a:pt x="331788" y="83491"/>
                    </a:cubicBezTo>
                    <a:cubicBezTo>
                      <a:pt x="331788" y="83491"/>
                      <a:pt x="331788" y="83491"/>
                      <a:pt x="331788" y="189559"/>
                    </a:cubicBezTo>
                    <a:cubicBezTo>
                      <a:pt x="331788" y="198614"/>
                      <a:pt x="324037" y="206375"/>
                      <a:pt x="314995" y="206375"/>
                    </a:cubicBezTo>
                    <a:cubicBezTo>
                      <a:pt x="314995" y="206375"/>
                      <a:pt x="314995" y="206375"/>
                      <a:pt x="85056" y="206375"/>
                    </a:cubicBezTo>
                    <a:cubicBezTo>
                      <a:pt x="76014" y="206375"/>
                      <a:pt x="68263" y="198614"/>
                      <a:pt x="68263" y="189559"/>
                    </a:cubicBezTo>
                    <a:cubicBezTo>
                      <a:pt x="68263" y="189559"/>
                      <a:pt x="68263" y="189559"/>
                      <a:pt x="68263" y="183092"/>
                    </a:cubicBezTo>
                    <a:cubicBezTo>
                      <a:pt x="68263" y="183092"/>
                      <a:pt x="68263" y="183092"/>
                      <a:pt x="281408" y="183092"/>
                    </a:cubicBezTo>
                    <a:cubicBezTo>
                      <a:pt x="296910" y="183092"/>
                      <a:pt x="308536" y="171450"/>
                      <a:pt x="308536" y="155928"/>
                    </a:cubicBezTo>
                    <a:cubicBezTo>
                      <a:pt x="308536" y="155928"/>
                      <a:pt x="308536" y="155928"/>
                      <a:pt x="308536" y="66675"/>
                    </a:cubicBezTo>
                    <a:close/>
                    <a:moveTo>
                      <a:pt x="275059" y="33338"/>
                    </a:moveTo>
                    <a:cubicBezTo>
                      <a:pt x="275059" y="33338"/>
                      <a:pt x="275059" y="33338"/>
                      <a:pt x="281557" y="33338"/>
                    </a:cubicBezTo>
                    <a:cubicBezTo>
                      <a:pt x="290654" y="33338"/>
                      <a:pt x="298451" y="41099"/>
                      <a:pt x="298451" y="50154"/>
                    </a:cubicBezTo>
                    <a:cubicBezTo>
                      <a:pt x="298451" y="50154"/>
                      <a:pt x="298451" y="50154"/>
                      <a:pt x="298451" y="156222"/>
                    </a:cubicBezTo>
                    <a:cubicBezTo>
                      <a:pt x="298451" y="165277"/>
                      <a:pt x="290654" y="173038"/>
                      <a:pt x="281557" y="173038"/>
                    </a:cubicBezTo>
                    <a:cubicBezTo>
                      <a:pt x="281557" y="173038"/>
                      <a:pt x="281557" y="173038"/>
                      <a:pt x="50232" y="173038"/>
                    </a:cubicBezTo>
                    <a:cubicBezTo>
                      <a:pt x="41135" y="173038"/>
                      <a:pt x="33338" y="165277"/>
                      <a:pt x="33338" y="156222"/>
                    </a:cubicBezTo>
                    <a:cubicBezTo>
                      <a:pt x="33338" y="156222"/>
                      <a:pt x="33338" y="156222"/>
                      <a:pt x="33338" y="149755"/>
                    </a:cubicBezTo>
                    <a:cubicBezTo>
                      <a:pt x="33338" y="149755"/>
                      <a:pt x="33338" y="149755"/>
                      <a:pt x="247768" y="149755"/>
                    </a:cubicBezTo>
                    <a:cubicBezTo>
                      <a:pt x="263363" y="149755"/>
                      <a:pt x="275059" y="138113"/>
                      <a:pt x="275059" y="122591"/>
                    </a:cubicBezTo>
                    <a:cubicBezTo>
                      <a:pt x="275059" y="122591"/>
                      <a:pt x="275059" y="122591"/>
                      <a:pt x="275059" y="33338"/>
                    </a:cubicBezTo>
                    <a:close/>
                    <a:moveTo>
                      <a:pt x="99109" y="21630"/>
                    </a:moveTo>
                    <a:cubicBezTo>
                      <a:pt x="97823" y="21630"/>
                      <a:pt x="97823" y="21630"/>
                      <a:pt x="97823" y="22920"/>
                    </a:cubicBezTo>
                    <a:cubicBezTo>
                      <a:pt x="96536" y="24210"/>
                      <a:pt x="95250" y="25499"/>
                      <a:pt x="95250" y="28079"/>
                    </a:cubicBezTo>
                    <a:cubicBezTo>
                      <a:pt x="95250" y="29369"/>
                      <a:pt x="96536" y="30659"/>
                      <a:pt x="96536" y="31949"/>
                    </a:cubicBezTo>
                    <a:cubicBezTo>
                      <a:pt x="96536" y="31949"/>
                      <a:pt x="96536" y="31949"/>
                      <a:pt x="97823" y="33238"/>
                    </a:cubicBezTo>
                    <a:cubicBezTo>
                      <a:pt x="97823" y="33238"/>
                      <a:pt x="97823" y="33238"/>
                      <a:pt x="118406" y="66775"/>
                    </a:cubicBezTo>
                    <a:cubicBezTo>
                      <a:pt x="118406" y="66775"/>
                      <a:pt x="118406" y="66775"/>
                      <a:pt x="119692" y="68064"/>
                    </a:cubicBezTo>
                    <a:cubicBezTo>
                      <a:pt x="119692" y="68064"/>
                      <a:pt x="119692" y="68064"/>
                      <a:pt x="111974" y="68064"/>
                    </a:cubicBezTo>
                    <a:cubicBezTo>
                      <a:pt x="108114" y="68064"/>
                      <a:pt x="104255" y="71934"/>
                      <a:pt x="104255" y="75804"/>
                    </a:cubicBezTo>
                    <a:cubicBezTo>
                      <a:pt x="104255" y="79673"/>
                      <a:pt x="108114" y="83543"/>
                      <a:pt x="111974" y="83543"/>
                    </a:cubicBezTo>
                    <a:cubicBezTo>
                      <a:pt x="111974" y="83543"/>
                      <a:pt x="111974" y="83543"/>
                      <a:pt x="124838" y="83543"/>
                    </a:cubicBezTo>
                    <a:cubicBezTo>
                      <a:pt x="124838" y="83543"/>
                      <a:pt x="124838" y="83543"/>
                      <a:pt x="124838" y="89992"/>
                    </a:cubicBezTo>
                    <a:cubicBezTo>
                      <a:pt x="124838" y="89992"/>
                      <a:pt x="124838" y="89992"/>
                      <a:pt x="111974" y="89992"/>
                    </a:cubicBezTo>
                    <a:cubicBezTo>
                      <a:pt x="108114" y="89992"/>
                      <a:pt x="104255" y="93861"/>
                      <a:pt x="104255" y="97731"/>
                    </a:cubicBezTo>
                    <a:cubicBezTo>
                      <a:pt x="104255" y="101601"/>
                      <a:pt x="108114" y="105470"/>
                      <a:pt x="111974" y="105470"/>
                    </a:cubicBezTo>
                    <a:cubicBezTo>
                      <a:pt x="111974" y="105470"/>
                      <a:pt x="111974" y="105470"/>
                      <a:pt x="124838" y="105470"/>
                    </a:cubicBezTo>
                    <a:cubicBezTo>
                      <a:pt x="124838" y="105470"/>
                      <a:pt x="124838" y="105470"/>
                      <a:pt x="124838" y="114499"/>
                    </a:cubicBezTo>
                    <a:cubicBezTo>
                      <a:pt x="124838" y="119658"/>
                      <a:pt x="128697" y="122238"/>
                      <a:pt x="132557" y="122238"/>
                    </a:cubicBezTo>
                    <a:cubicBezTo>
                      <a:pt x="136416" y="122238"/>
                      <a:pt x="140275" y="119658"/>
                      <a:pt x="140275" y="114499"/>
                    </a:cubicBezTo>
                    <a:cubicBezTo>
                      <a:pt x="140275" y="114499"/>
                      <a:pt x="140275" y="114499"/>
                      <a:pt x="140275" y="105470"/>
                    </a:cubicBezTo>
                    <a:cubicBezTo>
                      <a:pt x="140275" y="105470"/>
                      <a:pt x="140275" y="105470"/>
                      <a:pt x="153139" y="105470"/>
                    </a:cubicBezTo>
                    <a:cubicBezTo>
                      <a:pt x="158285" y="105470"/>
                      <a:pt x="160858" y="101601"/>
                      <a:pt x="160858" y="97731"/>
                    </a:cubicBezTo>
                    <a:cubicBezTo>
                      <a:pt x="160858" y="93861"/>
                      <a:pt x="158285" y="89992"/>
                      <a:pt x="153139" y="89992"/>
                    </a:cubicBezTo>
                    <a:cubicBezTo>
                      <a:pt x="153139" y="89992"/>
                      <a:pt x="153139" y="89992"/>
                      <a:pt x="140275" y="89992"/>
                    </a:cubicBezTo>
                    <a:cubicBezTo>
                      <a:pt x="140275" y="89992"/>
                      <a:pt x="140275" y="89992"/>
                      <a:pt x="140275" y="83543"/>
                    </a:cubicBezTo>
                    <a:cubicBezTo>
                      <a:pt x="140275" y="83543"/>
                      <a:pt x="140275" y="83543"/>
                      <a:pt x="153139" y="83543"/>
                    </a:cubicBezTo>
                    <a:cubicBezTo>
                      <a:pt x="158285" y="83543"/>
                      <a:pt x="160858" y="79673"/>
                      <a:pt x="160858" y="75804"/>
                    </a:cubicBezTo>
                    <a:cubicBezTo>
                      <a:pt x="160858" y="71934"/>
                      <a:pt x="158285" y="68064"/>
                      <a:pt x="153139" y="68064"/>
                    </a:cubicBezTo>
                    <a:cubicBezTo>
                      <a:pt x="153139" y="68064"/>
                      <a:pt x="153139" y="68064"/>
                      <a:pt x="145421" y="68064"/>
                    </a:cubicBezTo>
                    <a:cubicBezTo>
                      <a:pt x="145421" y="68064"/>
                      <a:pt x="145421" y="68064"/>
                      <a:pt x="146707" y="66775"/>
                    </a:cubicBezTo>
                    <a:cubicBezTo>
                      <a:pt x="146707" y="66775"/>
                      <a:pt x="146707" y="66775"/>
                      <a:pt x="168577" y="33238"/>
                    </a:cubicBezTo>
                    <a:cubicBezTo>
                      <a:pt x="168577" y="33238"/>
                      <a:pt x="168577" y="33238"/>
                      <a:pt x="168577" y="31949"/>
                    </a:cubicBezTo>
                    <a:cubicBezTo>
                      <a:pt x="169863" y="30659"/>
                      <a:pt x="169863" y="29369"/>
                      <a:pt x="169863" y="28079"/>
                    </a:cubicBezTo>
                    <a:cubicBezTo>
                      <a:pt x="169863" y="25499"/>
                      <a:pt x="169863" y="24210"/>
                      <a:pt x="168577" y="22920"/>
                    </a:cubicBezTo>
                    <a:cubicBezTo>
                      <a:pt x="167290" y="21630"/>
                      <a:pt x="167290" y="21630"/>
                      <a:pt x="166004" y="21630"/>
                    </a:cubicBezTo>
                    <a:cubicBezTo>
                      <a:pt x="163431" y="19050"/>
                      <a:pt x="159572" y="20340"/>
                      <a:pt x="156999" y="22920"/>
                    </a:cubicBezTo>
                    <a:cubicBezTo>
                      <a:pt x="156999" y="22920"/>
                      <a:pt x="155712" y="22920"/>
                      <a:pt x="155712" y="22920"/>
                    </a:cubicBezTo>
                    <a:cubicBezTo>
                      <a:pt x="155712" y="22920"/>
                      <a:pt x="155712" y="22920"/>
                      <a:pt x="153139" y="28079"/>
                    </a:cubicBezTo>
                    <a:cubicBezTo>
                      <a:pt x="153139" y="28079"/>
                      <a:pt x="153139" y="28079"/>
                      <a:pt x="150567" y="33238"/>
                    </a:cubicBezTo>
                    <a:cubicBezTo>
                      <a:pt x="150567" y="33238"/>
                      <a:pt x="150567" y="33238"/>
                      <a:pt x="132557" y="60325"/>
                    </a:cubicBezTo>
                    <a:cubicBezTo>
                      <a:pt x="132557" y="60325"/>
                      <a:pt x="132557" y="60325"/>
                      <a:pt x="115833" y="33238"/>
                    </a:cubicBezTo>
                    <a:cubicBezTo>
                      <a:pt x="115833" y="33238"/>
                      <a:pt x="115833" y="33238"/>
                      <a:pt x="111974" y="28079"/>
                    </a:cubicBezTo>
                    <a:cubicBezTo>
                      <a:pt x="111974" y="28079"/>
                      <a:pt x="111974" y="28079"/>
                      <a:pt x="109401" y="22920"/>
                    </a:cubicBezTo>
                    <a:cubicBezTo>
                      <a:pt x="106828" y="20340"/>
                      <a:pt x="101682" y="19050"/>
                      <a:pt x="99109" y="21630"/>
                    </a:cubicBezTo>
                    <a:close/>
                    <a:moveTo>
                      <a:pt x="16894" y="0"/>
                    </a:moveTo>
                    <a:cubicBezTo>
                      <a:pt x="16894" y="0"/>
                      <a:pt x="16894" y="0"/>
                      <a:pt x="248219" y="0"/>
                    </a:cubicBezTo>
                    <a:cubicBezTo>
                      <a:pt x="257316" y="0"/>
                      <a:pt x="265113" y="7761"/>
                      <a:pt x="265113" y="16816"/>
                    </a:cubicBezTo>
                    <a:cubicBezTo>
                      <a:pt x="265113" y="16816"/>
                      <a:pt x="265113" y="16816"/>
                      <a:pt x="265113" y="122884"/>
                    </a:cubicBezTo>
                    <a:cubicBezTo>
                      <a:pt x="265113" y="133233"/>
                      <a:pt x="257316" y="139700"/>
                      <a:pt x="248219" y="139700"/>
                    </a:cubicBezTo>
                    <a:cubicBezTo>
                      <a:pt x="248219" y="139700"/>
                      <a:pt x="248219" y="139700"/>
                      <a:pt x="23392" y="139700"/>
                    </a:cubicBezTo>
                    <a:lnTo>
                      <a:pt x="16894" y="139700"/>
                    </a:lnTo>
                    <a:cubicBezTo>
                      <a:pt x="7797" y="139700"/>
                      <a:pt x="0" y="133233"/>
                      <a:pt x="0" y="122884"/>
                    </a:cubicBezTo>
                    <a:cubicBezTo>
                      <a:pt x="0" y="122884"/>
                      <a:pt x="0" y="122884"/>
                      <a:pt x="0" y="16816"/>
                    </a:cubicBezTo>
                    <a:cubicBezTo>
                      <a:pt x="0" y="7761"/>
                      <a:pt x="7797" y="0"/>
                      <a:pt x="168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p15="http://schemas.microsoft.com/office/powerpoint/2012/main"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48" name="千图PPT彼岸天：ID 8661124库_组合 60">
            <a:extLst>
              <a:ext uri="{FF2B5EF4-FFF2-40B4-BE49-F238E27FC236}">
                <a16:creationId xmlns:a16="http://schemas.microsoft.com/office/drawing/2014/main" id="{F0543B43-0E31-4686-B4BD-7715C568A3D3}"/>
              </a:ext>
            </a:extLst>
          </p:cNvPr>
          <p:cNvGrpSpPr/>
          <p:nvPr>
            <p:custDataLst>
              <p:tags r:id="rId21"/>
            </p:custDataLst>
          </p:nvPr>
        </p:nvGrpSpPr>
        <p:grpSpPr>
          <a:xfrm>
            <a:off x="8155632" y="2437084"/>
            <a:ext cx="3194126" cy="782232"/>
            <a:chOff x="8139354" y="1630469"/>
            <a:chExt cx="3194126" cy="782232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DAD53CF-7732-49C1-8C2B-B916CE31EEB7}"/>
                </a:ext>
              </a:extLst>
            </p:cNvPr>
            <p:cNvSpPr/>
            <p:nvPr/>
          </p:nvSpPr>
          <p:spPr>
            <a:xfrm>
              <a:off x="8746260" y="1630469"/>
              <a:ext cx="2587220" cy="246221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2"/>
                  </a:solidFill>
                </a:rPr>
                <a:t>曲风区分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7860638-1F71-4D11-9C26-3D2B43E53867}"/>
                </a:ext>
              </a:extLst>
            </p:cNvPr>
            <p:cNvSpPr/>
            <p:nvPr/>
          </p:nvSpPr>
          <p:spPr>
            <a:xfrm>
              <a:off x="8746260" y="1876690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100" dirty="0" err="1">
                  <a:solidFill>
                    <a:schemeClr val="dk1">
                      <a:lumMod val="100000"/>
                    </a:schemeClr>
                  </a:solidFill>
                </a:rPr>
                <a:t>gtzan.keras</a:t>
              </a:r>
              <a:endParaRPr lang="zh-CN" altLang="en-US" sz="11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6004C206-7D50-4EAF-9621-4E81CA43D7B6}"/>
                </a:ext>
              </a:extLst>
            </p:cNvPr>
            <p:cNvGrpSpPr/>
            <p:nvPr/>
          </p:nvGrpSpPr>
          <p:grpSpPr>
            <a:xfrm>
              <a:off x="8139354" y="1653267"/>
              <a:ext cx="489858" cy="489858"/>
              <a:chOff x="7698094" y="1653267"/>
              <a:chExt cx="489858" cy="489858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CADA5EF0-819F-4D58-8B26-F294D75EF34A}"/>
                  </a:ext>
                </a:extLst>
              </p:cNvPr>
              <p:cNvSpPr/>
              <p:nvPr/>
            </p:nvSpPr>
            <p:spPr>
              <a:xfrm>
                <a:off x="7698094" y="1653267"/>
                <a:ext cx="489858" cy="48985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D0968A49-519E-4559-9DA6-F48680AA1894}"/>
                  </a:ext>
                </a:extLst>
              </p:cNvPr>
              <p:cNvSpPr/>
              <p:nvPr/>
            </p:nvSpPr>
            <p:spPr bwMode="auto">
              <a:xfrm>
                <a:off x="7831850" y="1789278"/>
                <a:ext cx="212129" cy="210099"/>
              </a:xfrm>
              <a:custGeom>
                <a:avLst/>
                <a:gdLst>
                  <a:gd name="connsiteX0" fmla="*/ 292147 w 331788"/>
                  <a:gd name="connsiteY0" fmla="*/ 109538 h 328613"/>
                  <a:gd name="connsiteX1" fmla="*/ 327025 w 331788"/>
                  <a:gd name="connsiteY1" fmla="*/ 145621 h 328613"/>
                  <a:gd name="connsiteX2" fmla="*/ 327025 w 331788"/>
                  <a:gd name="connsiteY2" fmla="*/ 229385 h 328613"/>
                  <a:gd name="connsiteX3" fmla="*/ 293438 w 331788"/>
                  <a:gd name="connsiteY3" fmla="*/ 264179 h 328613"/>
                  <a:gd name="connsiteX4" fmla="*/ 252101 w 331788"/>
                  <a:gd name="connsiteY4" fmla="*/ 264179 h 328613"/>
                  <a:gd name="connsiteX5" fmla="*/ 252101 w 331788"/>
                  <a:gd name="connsiteY5" fmla="*/ 319593 h 328613"/>
                  <a:gd name="connsiteX6" fmla="*/ 243059 w 331788"/>
                  <a:gd name="connsiteY6" fmla="*/ 328613 h 328613"/>
                  <a:gd name="connsiteX7" fmla="*/ 205596 w 331788"/>
                  <a:gd name="connsiteY7" fmla="*/ 328613 h 328613"/>
                  <a:gd name="connsiteX8" fmla="*/ 195262 w 331788"/>
                  <a:gd name="connsiteY8" fmla="*/ 319593 h 328613"/>
                  <a:gd name="connsiteX9" fmla="*/ 195262 w 331788"/>
                  <a:gd name="connsiteY9" fmla="*/ 235829 h 328613"/>
                  <a:gd name="connsiteX10" fmla="*/ 224973 w 331788"/>
                  <a:gd name="connsiteY10" fmla="*/ 207478 h 328613"/>
                  <a:gd name="connsiteX11" fmla="*/ 255976 w 331788"/>
                  <a:gd name="connsiteY11" fmla="*/ 207478 h 328613"/>
                  <a:gd name="connsiteX12" fmla="*/ 255976 w 331788"/>
                  <a:gd name="connsiteY12" fmla="*/ 145621 h 328613"/>
                  <a:gd name="connsiteX13" fmla="*/ 292147 w 331788"/>
                  <a:gd name="connsiteY13" fmla="*/ 109538 h 328613"/>
                  <a:gd name="connsiteX14" fmla="*/ 38473 w 331788"/>
                  <a:gd name="connsiteY14" fmla="*/ 109538 h 328613"/>
                  <a:gd name="connsiteX15" fmla="*/ 75079 w 331788"/>
                  <a:gd name="connsiteY15" fmla="*/ 145621 h 328613"/>
                  <a:gd name="connsiteX16" fmla="*/ 75079 w 331788"/>
                  <a:gd name="connsiteY16" fmla="*/ 207478 h 328613"/>
                  <a:gd name="connsiteX17" fmla="*/ 106456 w 331788"/>
                  <a:gd name="connsiteY17" fmla="*/ 207478 h 328613"/>
                  <a:gd name="connsiteX18" fmla="*/ 136525 w 331788"/>
                  <a:gd name="connsiteY18" fmla="*/ 235829 h 328613"/>
                  <a:gd name="connsiteX19" fmla="*/ 136525 w 331788"/>
                  <a:gd name="connsiteY19" fmla="*/ 319593 h 328613"/>
                  <a:gd name="connsiteX20" fmla="*/ 126066 w 331788"/>
                  <a:gd name="connsiteY20" fmla="*/ 328613 h 328613"/>
                  <a:gd name="connsiteX21" fmla="*/ 88153 w 331788"/>
                  <a:gd name="connsiteY21" fmla="*/ 328613 h 328613"/>
                  <a:gd name="connsiteX22" fmla="*/ 79001 w 331788"/>
                  <a:gd name="connsiteY22" fmla="*/ 319593 h 328613"/>
                  <a:gd name="connsiteX23" fmla="*/ 79001 w 331788"/>
                  <a:gd name="connsiteY23" fmla="*/ 264179 h 328613"/>
                  <a:gd name="connsiteX24" fmla="*/ 37166 w 331788"/>
                  <a:gd name="connsiteY24" fmla="*/ 264179 h 328613"/>
                  <a:gd name="connsiteX25" fmla="*/ 3175 w 331788"/>
                  <a:gd name="connsiteY25" fmla="*/ 229385 h 328613"/>
                  <a:gd name="connsiteX26" fmla="*/ 3175 w 331788"/>
                  <a:gd name="connsiteY26" fmla="*/ 145621 h 328613"/>
                  <a:gd name="connsiteX27" fmla="*/ 38473 w 331788"/>
                  <a:gd name="connsiteY27" fmla="*/ 109538 h 328613"/>
                  <a:gd name="connsiteX28" fmla="*/ 160734 w 331788"/>
                  <a:gd name="connsiteY28" fmla="*/ 88900 h 328613"/>
                  <a:gd name="connsiteX29" fmla="*/ 171053 w 331788"/>
                  <a:gd name="connsiteY29" fmla="*/ 88900 h 328613"/>
                  <a:gd name="connsiteX30" fmla="*/ 173633 w 331788"/>
                  <a:gd name="connsiteY30" fmla="*/ 90195 h 328613"/>
                  <a:gd name="connsiteX31" fmla="*/ 174923 w 331788"/>
                  <a:gd name="connsiteY31" fmla="*/ 95375 h 328613"/>
                  <a:gd name="connsiteX32" fmla="*/ 169763 w 331788"/>
                  <a:gd name="connsiteY32" fmla="*/ 103146 h 328613"/>
                  <a:gd name="connsiteX33" fmla="*/ 172343 w 331788"/>
                  <a:gd name="connsiteY33" fmla="*/ 123867 h 328613"/>
                  <a:gd name="connsiteX34" fmla="*/ 167184 w 331788"/>
                  <a:gd name="connsiteY34" fmla="*/ 136818 h 328613"/>
                  <a:gd name="connsiteX35" fmla="*/ 164604 w 331788"/>
                  <a:gd name="connsiteY35" fmla="*/ 136818 h 328613"/>
                  <a:gd name="connsiteX36" fmla="*/ 159444 w 331788"/>
                  <a:gd name="connsiteY36" fmla="*/ 123867 h 328613"/>
                  <a:gd name="connsiteX37" fmla="*/ 162024 w 331788"/>
                  <a:gd name="connsiteY37" fmla="*/ 103146 h 328613"/>
                  <a:gd name="connsiteX38" fmla="*/ 156865 w 331788"/>
                  <a:gd name="connsiteY38" fmla="*/ 95375 h 328613"/>
                  <a:gd name="connsiteX39" fmla="*/ 158155 w 331788"/>
                  <a:gd name="connsiteY39" fmla="*/ 90195 h 328613"/>
                  <a:gd name="connsiteX40" fmla="*/ 160734 w 331788"/>
                  <a:gd name="connsiteY40" fmla="*/ 88900 h 328613"/>
                  <a:gd name="connsiteX41" fmla="*/ 136182 w 331788"/>
                  <a:gd name="connsiteY41" fmla="*/ 88900 h 328613"/>
                  <a:gd name="connsiteX42" fmla="*/ 138766 w 331788"/>
                  <a:gd name="connsiteY42" fmla="*/ 91502 h 328613"/>
                  <a:gd name="connsiteX43" fmla="*/ 165893 w 331788"/>
                  <a:gd name="connsiteY43" fmla="*/ 165652 h 328613"/>
                  <a:gd name="connsiteX44" fmla="*/ 193021 w 331788"/>
                  <a:gd name="connsiteY44" fmla="*/ 91502 h 328613"/>
                  <a:gd name="connsiteX45" fmla="*/ 196897 w 331788"/>
                  <a:gd name="connsiteY45" fmla="*/ 90201 h 328613"/>
                  <a:gd name="connsiteX46" fmla="*/ 208523 w 331788"/>
                  <a:gd name="connsiteY46" fmla="*/ 92802 h 328613"/>
                  <a:gd name="connsiteX47" fmla="*/ 231775 w 331788"/>
                  <a:gd name="connsiteY47" fmla="*/ 125325 h 328613"/>
                  <a:gd name="connsiteX48" fmla="*/ 231775 w 331788"/>
                  <a:gd name="connsiteY48" fmla="*/ 176059 h 328613"/>
                  <a:gd name="connsiteX49" fmla="*/ 226608 w 331788"/>
                  <a:gd name="connsiteY49" fmla="*/ 182563 h 328613"/>
                  <a:gd name="connsiteX50" fmla="*/ 105179 w 331788"/>
                  <a:gd name="connsiteY50" fmla="*/ 182563 h 328613"/>
                  <a:gd name="connsiteX51" fmla="*/ 100012 w 331788"/>
                  <a:gd name="connsiteY51" fmla="*/ 176059 h 328613"/>
                  <a:gd name="connsiteX52" fmla="*/ 100012 w 331788"/>
                  <a:gd name="connsiteY52" fmla="*/ 125325 h 328613"/>
                  <a:gd name="connsiteX53" fmla="*/ 123264 w 331788"/>
                  <a:gd name="connsiteY53" fmla="*/ 92802 h 328613"/>
                  <a:gd name="connsiteX54" fmla="*/ 134890 w 331788"/>
                  <a:gd name="connsiteY54" fmla="*/ 90201 h 328613"/>
                  <a:gd name="connsiteX55" fmla="*/ 136182 w 331788"/>
                  <a:gd name="connsiteY55" fmla="*/ 88900 h 328613"/>
                  <a:gd name="connsiteX56" fmla="*/ 292100 w 331788"/>
                  <a:gd name="connsiteY56" fmla="*/ 19050 h 328613"/>
                  <a:gd name="connsiteX57" fmla="*/ 331788 w 331788"/>
                  <a:gd name="connsiteY57" fmla="*/ 58738 h 328613"/>
                  <a:gd name="connsiteX58" fmla="*/ 292100 w 331788"/>
                  <a:gd name="connsiteY58" fmla="*/ 98426 h 328613"/>
                  <a:gd name="connsiteX59" fmla="*/ 252412 w 331788"/>
                  <a:gd name="connsiteY59" fmla="*/ 58738 h 328613"/>
                  <a:gd name="connsiteX60" fmla="*/ 292100 w 331788"/>
                  <a:gd name="connsiteY60" fmla="*/ 19050 h 328613"/>
                  <a:gd name="connsiteX61" fmla="*/ 39688 w 331788"/>
                  <a:gd name="connsiteY61" fmla="*/ 19050 h 328613"/>
                  <a:gd name="connsiteX62" fmla="*/ 79376 w 331788"/>
                  <a:gd name="connsiteY62" fmla="*/ 58738 h 328613"/>
                  <a:gd name="connsiteX63" fmla="*/ 39688 w 331788"/>
                  <a:gd name="connsiteY63" fmla="*/ 98426 h 328613"/>
                  <a:gd name="connsiteX64" fmla="*/ 0 w 331788"/>
                  <a:gd name="connsiteY64" fmla="*/ 58738 h 328613"/>
                  <a:gd name="connsiteX65" fmla="*/ 39688 w 331788"/>
                  <a:gd name="connsiteY65" fmla="*/ 19050 h 328613"/>
                  <a:gd name="connsiteX66" fmla="*/ 165894 w 331788"/>
                  <a:gd name="connsiteY66" fmla="*/ 0 h 328613"/>
                  <a:gd name="connsiteX67" fmla="*/ 204788 w 331788"/>
                  <a:gd name="connsiteY67" fmla="*/ 39688 h 328613"/>
                  <a:gd name="connsiteX68" fmla="*/ 165894 w 331788"/>
                  <a:gd name="connsiteY68" fmla="*/ 79376 h 328613"/>
                  <a:gd name="connsiteX69" fmla="*/ 127000 w 331788"/>
                  <a:gd name="connsiteY69" fmla="*/ 39688 h 328613"/>
                  <a:gd name="connsiteX70" fmla="*/ 165894 w 331788"/>
                  <a:gd name="connsiteY70" fmla="*/ 0 h 328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331788" h="328613">
                    <a:moveTo>
                      <a:pt x="292147" y="109538"/>
                    </a:moveTo>
                    <a:cubicBezTo>
                      <a:pt x="311524" y="109538"/>
                      <a:pt x="327025" y="126291"/>
                      <a:pt x="327025" y="145621"/>
                    </a:cubicBezTo>
                    <a:cubicBezTo>
                      <a:pt x="327025" y="145621"/>
                      <a:pt x="327025" y="145621"/>
                      <a:pt x="327025" y="229385"/>
                    </a:cubicBezTo>
                    <a:cubicBezTo>
                      <a:pt x="327025" y="248715"/>
                      <a:pt x="311524" y="264179"/>
                      <a:pt x="293438" y="264179"/>
                    </a:cubicBezTo>
                    <a:cubicBezTo>
                      <a:pt x="293438" y="264179"/>
                      <a:pt x="293438" y="264179"/>
                      <a:pt x="252101" y="264179"/>
                    </a:cubicBezTo>
                    <a:cubicBezTo>
                      <a:pt x="252101" y="264179"/>
                      <a:pt x="252101" y="264179"/>
                      <a:pt x="252101" y="319593"/>
                    </a:cubicBezTo>
                    <a:cubicBezTo>
                      <a:pt x="252101" y="324747"/>
                      <a:pt x="248226" y="328613"/>
                      <a:pt x="243059" y="328613"/>
                    </a:cubicBezTo>
                    <a:cubicBezTo>
                      <a:pt x="243059" y="328613"/>
                      <a:pt x="243059" y="328613"/>
                      <a:pt x="205596" y="328613"/>
                    </a:cubicBezTo>
                    <a:cubicBezTo>
                      <a:pt x="199138" y="328613"/>
                      <a:pt x="195262" y="324747"/>
                      <a:pt x="195262" y="319593"/>
                    </a:cubicBezTo>
                    <a:cubicBezTo>
                      <a:pt x="195262" y="319593"/>
                      <a:pt x="195262" y="319593"/>
                      <a:pt x="195262" y="235829"/>
                    </a:cubicBezTo>
                    <a:cubicBezTo>
                      <a:pt x="195262" y="220364"/>
                      <a:pt x="208180" y="207478"/>
                      <a:pt x="224973" y="207478"/>
                    </a:cubicBezTo>
                    <a:cubicBezTo>
                      <a:pt x="224973" y="207478"/>
                      <a:pt x="224973" y="207478"/>
                      <a:pt x="255976" y="207478"/>
                    </a:cubicBezTo>
                    <a:cubicBezTo>
                      <a:pt x="255976" y="207478"/>
                      <a:pt x="255976" y="207478"/>
                      <a:pt x="255976" y="145621"/>
                    </a:cubicBezTo>
                    <a:cubicBezTo>
                      <a:pt x="255976" y="126291"/>
                      <a:pt x="271478" y="109538"/>
                      <a:pt x="292147" y="109538"/>
                    </a:cubicBezTo>
                    <a:close/>
                    <a:moveTo>
                      <a:pt x="38473" y="109538"/>
                    </a:moveTo>
                    <a:cubicBezTo>
                      <a:pt x="59391" y="109538"/>
                      <a:pt x="75079" y="126291"/>
                      <a:pt x="75079" y="145621"/>
                    </a:cubicBezTo>
                    <a:cubicBezTo>
                      <a:pt x="75079" y="145621"/>
                      <a:pt x="75079" y="145621"/>
                      <a:pt x="75079" y="207478"/>
                    </a:cubicBezTo>
                    <a:cubicBezTo>
                      <a:pt x="75079" y="207478"/>
                      <a:pt x="75079" y="207478"/>
                      <a:pt x="106456" y="207478"/>
                    </a:cubicBezTo>
                    <a:cubicBezTo>
                      <a:pt x="123451" y="207478"/>
                      <a:pt x="136525" y="220364"/>
                      <a:pt x="136525" y="235829"/>
                    </a:cubicBezTo>
                    <a:cubicBezTo>
                      <a:pt x="136525" y="235829"/>
                      <a:pt x="136525" y="235829"/>
                      <a:pt x="136525" y="319593"/>
                    </a:cubicBezTo>
                    <a:cubicBezTo>
                      <a:pt x="136525" y="324747"/>
                      <a:pt x="132603" y="328613"/>
                      <a:pt x="126066" y="328613"/>
                    </a:cubicBezTo>
                    <a:cubicBezTo>
                      <a:pt x="126066" y="328613"/>
                      <a:pt x="126066" y="328613"/>
                      <a:pt x="88153" y="328613"/>
                    </a:cubicBezTo>
                    <a:cubicBezTo>
                      <a:pt x="82923" y="328613"/>
                      <a:pt x="79001" y="324747"/>
                      <a:pt x="79001" y="319593"/>
                    </a:cubicBezTo>
                    <a:cubicBezTo>
                      <a:pt x="79001" y="319593"/>
                      <a:pt x="79001" y="319593"/>
                      <a:pt x="79001" y="264179"/>
                    </a:cubicBezTo>
                    <a:cubicBezTo>
                      <a:pt x="79001" y="264179"/>
                      <a:pt x="79001" y="264179"/>
                      <a:pt x="37166" y="264179"/>
                    </a:cubicBezTo>
                    <a:cubicBezTo>
                      <a:pt x="18863" y="264179"/>
                      <a:pt x="3175" y="248715"/>
                      <a:pt x="3175" y="229385"/>
                    </a:cubicBezTo>
                    <a:cubicBezTo>
                      <a:pt x="3175" y="229385"/>
                      <a:pt x="3175" y="229385"/>
                      <a:pt x="3175" y="145621"/>
                    </a:cubicBezTo>
                    <a:cubicBezTo>
                      <a:pt x="3175" y="126291"/>
                      <a:pt x="18863" y="109538"/>
                      <a:pt x="38473" y="109538"/>
                    </a:cubicBezTo>
                    <a:close/>
                    <a:moveTo>
                      <a:pt x="160734" y="88900"/>
                    </a:moveTo>
                    <a:cubicBezTo>
                      <a:pt x="160734" y="88900"/>
                      <a:pt x="160734" y="88900"/>
                      <a:pt x="171053" y="88900"/>
                    </a:cubicBezTo>
                    <a:cubicBezTo>
                      <a:pt x="172343" y="88900"/>
                      <a:pt x="173633" y="90195"/>
                      <a:pt x="173633" y="90195"/>
                    </a:cubicBezTo>
                    <a:cubicBezTo>
                      <a:pt x="174923" y="92785"/>
                      <a:pt x="176213" y="94080"/>
                      <a:pt x="174923" y="95375"/>
                    </a:cubicBezTo>
                    <a:cubicBezTo>
                      <a:pt x="174923" y="95375"/>
                      <a:pt x="174923" y="95375"/>
                      <a:pt x="169763" y="103146"/>
                    </a:cubicBezTo>
                    <a:cubicBezTo>
                      <a:pt x="169763" y="103146"/>
                      <a:pt x="169763" y="103146"/>
                      <a:pt x="172343" y="123867"/>
                    </a:cubicBezTo>
                    <a:cubicBezTo>
                      <a:pt x="172343" y="123867"/>
                      <a:pt x="172343" y="123867"/>
                      <a:pt x="167184" y="136818"/>
                    </a:cubicBezTo>
                    <a:cubicBezTo>
                      <a:pt x="167184" y="138113"/>
                      <a:pt x="164604" y="138113"/>
                      <a:pt x="164604" y="136818"/>
                    </a:cubicBezTo>
                    <a:cubicBezTo>
                      <a:pt x="164604" y="136818"/>
                      <a:pt x="164604" y="136818"/>
                      <a:pt x="159444" y="123867"/>
                    </a:cubicBezTo>
                    <a:cubicBezTo>
                      <a:pt x="159444" y="123867"/>
                      <a:pt x="159444" y="123867"/>
                      <a:pt x="162024" y="103146"/>
                    </a:cubicBezTo>
                    <a:cubicBezTo>
                      <a:pt x="162024" y="103146"/>
                      <a:pt x="162024" y="103146"/>
                      <a:pt x="156865" y="95375"/>
                    </a:cubicBezTo>
                    <a:cubicBezTo>
                      <a:pt x="155575" y="94080"/>
                      <a:pt x="156865" y="92785"/>
                      <a:pt x="158155" y="90195"/>
                    </a:cubicBezTo>
                    <a:cubicBezTo>
                      <a:pt x="158155" y="90195"/>
                      <a:pt x="159444" y="88900"/>
                      <a:pt x="160734" y="88900"/>
                    </a:cubicBezTo>
                    <a:close/>
                    <a:moveTo>
                      <a:pt x="136182" y="88900"/>
                    </a:moveTo>
                    <a:cubicBezTo>
                      <a:pt x="137474" y="88900"/>
                      <a:pt x="138766" y="90201"/>
                      <a:pt x="138766" y="91502"/>
                    </a:cubicBezTo>
                    <a:cubicBezTo>
                      <a:pt x="138766" y="91502"/>
                      <a:pt x="138766" y="91502"/>
                      <a:pt x="165893" y="165652"/>
                    </a:cubicBezTo>
                    <a:cubicBezTo>
                      <a:pt x="165893" y="165652"/>
                      <a:pt x="165893" y="165652"/>
                      <a:pt x="193021" y="91502"/>
                    </a:cubicBezTo>
                    <a:cubicBezTo>
                      <a:pt x="193021" y="90201"/>
                      <a:pt x="195605" y="88900"/>
                      <a:pt x="196897" y="90201"/>
                    </a:cubicBezTo>
                    <a:cubicBezTo>
                      <a:pt x="196897" y="90201"/>
                      <a:pt x="196897" y="90201"/>
                      <a:pt x="208523" y="92802"/>
                    </a:cubicBezTo>
                    <a:cubicBezTo>
                      <a:pt x="222733" y="98006"/>
                      <a:pt x="231775" y="111015"/>
                      <a:pt x="231775" y="125325"/>
                    </a:cubicBezTo>
                    <a:cubicBezTo>
                      <a:pt x="231775" y="125325"/>
                      <a:pt x="231775" y="125325"/>
                      <a:pt x="231775" y="176059"/>
                    </a:cubicBezTo>
                    <a:cubicBezTo>
                      <a:pt x="231775" y="179961"/>
                      <a:pt x="229192" y="182563"/>
                      <a:pt x="226608" y="182563"/>
                    </a:cubicBezTo>
                    <a:cubicBezTo>
                      <a:pt x="226608" y="182563"/>
                      <a:pt x="226608" y="182563"/>
                      <a:pt x="105179" y="182563"/>
                    </a:cubicBezTo>
                    <a:cubicBezTo>
                      <a:pt x="102595" y="182563"/>
                      <a:pt x="100012" y="179961"/>
                      <a:pt x="100012" y="176059"/>
                    </a:cubicBezTo>
                    <a:cubicBezTo>
                      <a:pt x="100012" y="176059"/>
                      <a:pt x="100012" y="176059"/>
                      <a:pt x="100012" y="125325"/>
                    </a:cubicBezTo>
                    <a:cubicBezTo>
                      <a:pt x="100012" y="111015"/>
                      <a:pt x="109054" y="98006"/>
                      <a:pt x="123264" y="92802"/>
                    </a:cubicBezTo>
                    <a:cubicBezTo>
                      <a:pt x="123264" y="92802"/>
                      <a:pt x="123264" y="92802"/>
                      <a:pt x="134890" y="90201"/>
                    </a:cubicBezTo>
                    <a:cubicBezTo>
                      <a:pt x="134890" y="88900"/>
                      <a:pt x="134890" y="88900"/>
                      <a:pt x="136182" y="88900"/>
                    </a:cubicBezTo>
                    <a:close/>
                    <a:moveTo>
                      <a:pt x="292100" y="19050"/>
                    </a:moveTo>
                    <a:cubicBezTo>
                      <a:pt x="314019" y="19050"/>
                      <a:pt x="331788" y="36819"/>
                      <a:pt x="331788" y="58738"/>
                    </a:cubicBezTo>
                    <a:cubicBezTo>
                      <a:pt x="331788" y="80657"/>
                      <a:pt x="314019" y="98426"/>
                      <a:pt x="292100" y="98426"/>
                    </a:cubicBezTo>
                    <a:cubicBezTo>
                      <a:pt x="270181" y="98426"/>
                      <a:pt x="252412" y="80657"/>
                      <a:pt x="252412" y="58738"/>
                    </a:cubicBezTo>
                    <a:cubicBezTo>
                      <a:pt x="252412" y="36819"/>
                      <a:pt x="270181" y="19050"/>
                      <a:pt x="292100" y="19050"/>
                    </a:cubicBezTo>
                    <a:close/>
                    <a:moveTo>
                      <a:pt x="39688" y="19050"/>
                    </a:moveTo>
                    <a:cubicBezTo>
                      <a:pt x="61607" y="19050"/>
                      <a:pt x="79376" y="36819"/>
                      <a:pt x="79376" y="58738"/>
                    </a:cubicBezTo>
                    <a:cubicBezTo>
                      <a:pt x="79376" y="80657"/>
                      <a:pt x="61607" y="98426"/>
                      <a:pt x="39688" y="98426"/>
                    </a:cubicBezTo>
                    <a:cubicBezTo>
                      <a:pt x="17769" y="98426"/>
                      <a:pt x="0" y="80657"/>
                      <a:pt x="0" y="58738"/>
                    </a:cubicBezTo>
                    <a:cubicBezTo>
                      <a:pt x="0" y="36819"/>
                      <a:pt x="17769" y="19050"/>
                      <a:pt x="39688" y="19050"/>
                    </a:cubicBezTo>
                    <a:close/>
                    <a:moveTo>
                      <a:pt x="165894" y="0"/>
                    </a:moveTo>
                    <a:cubicBezTo>
                      <a:pt x="187375" y="0"/>
                      <a:pt x="204788" y="17769"/>
                      <a:pt x="204788" y="39688"/>
                    </a:cubicBezTo>
                    <a:cubicBezTo>
                      <a:pt x="204788" y="61607"/>
                      <a:pt x="187375" y="79376"/>
                      <a:pt x="165894" y="79376"/>
                    </a:cubicBezTo>
                    <a:cubicBezTo>
                      <a:pt x="144413" y="79376"/>
                      <a:pt x="127000" y="61607"/>
                      <a:pt x="127000" y="39688"/>
                    </a:cubicBezTo>
                    <a:cubicBezTo>
                      <a:pt x="127000" y="17769"/>
                      <a:pt x="144413" y="0"/>
                      <a:pt x="1658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p15="http://schemas.microsoft.com/office/powerpoint/2012/main"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54" name="千图PPT彼岸天：ID 8661124库_组合 1">
            <a:extLst>
              <a:ext uri="{FF2B5EF4-FFF2-40B4-BE49-F238E27FC236}">
                <a16:creationId xmlns:a16="http://schemas.microsoft.com/office/drawing/2014/main" id="{0BC07756-B85A-426C-8F61-BEC3ECFA3B3B}"/>
              </a:ext>
            </a:extLst>
          </p:cNvPr>
          <p:cNvGrpSpPr/>
          <p:nvPr>
            <p:custDataLst>
              <p:tags r:id="rId22"/>
            </p:custDataLst>
          </p:nvPr>
        </p:nvGrpSpPr>
        <p:grpSpPr>
          <a:xfrm>
            <a:off x="918283" y="2439423"/>
            <a:ext cx="3209345" cy="782232"/>
            <a:chOff x="858520" y="1630469"/>
            <a:chExt cx="3209345" cy="782232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B44573D9-E550-42EF-A5F7-72E891BE8AE3}"/>
                </a:ext>
              </a:extLst>
            </p:cNvPr>
            <p:cNvSpPr/>
            <p:nvPr/>
          </p:nvSpPr>
          <p:spPr>
            <a:xfrm>
              <a:off x="858520" y="1630469"/>
              <a:ext cx="2587220" cy="246221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1"/>
                  </a:solidFill>
                </a:rPr>
                <a:t>节奏测算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5E849F0E-E81C-4C6B-ACAB-EE6492FD0C37}"/>
                </a:ext>
              </a:extLst>
            </p:cNvPr>
            <p:cNvSpPr/>
            <p:nvPr/>
          </p:nvSpPr>
          <p:spPr>
            <a:xfrm>
              <a:off x="858520" y="1876690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100" dirty="0" err="1">
                  <a:solidFill>
                    <a:schemeClr val="dk1">
                      <a:lumMod val="100000"/>
                    </a:schemeClr>
                  </a:solidFill>
                </a:rPr>
                <a:t>librosa.beat.beat_track</a:t>
              </a:r>
              <a:endParaRPr lang="zh-CN" altLang="en-US" sz="11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68BA1881-B19A-451C-AFA9-EA3E610CAB04}"/>
                </a:ext>
              </a:extLst>
            </p:cNvPr>
            <p:cNvGrpSpPr/>
            <p:nvPr/>
          </p:nvGrpSpPr>
          <p:grpSpPr>
            <a:xfrm>
              <a:off x="3578007" y="1653267"/>
              <a:ext cx="489858" cy="489858"/>
              <a:chOff x="1363763" y="1653267"/>
              <a:chExt cx="489858" cy="489858"/>
            </a:xfrm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99C85F94-5046-4002-ABC6-9B985E997BAB}"/>
                  </a:ext>
                </a:extLst>
              </p:cNvPr>
              <p:cNvSpPr/>
              <p:nvPr/>
            </p:nvSpPr>
            <p:spPr>
              <a:xfrm>
                <a:off x="1363763" y="1653267"/>
                <a:ext cx="489858" cy="48985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6E7AF9A3-A2D5-4A59-8A4F-7FDABC38B70E}"/>
                  </a:ext>
                </a:extLst>
              </p:cNvPr>
              <p:cNvSpPr/>
              <p:nvPr/>
            </p:nvSpPr>
            <p:spPr bwMode="auto">
              <a:xfrm>
                <a:off x="1518705" y="1804342"/>
                <a:ext cx="179973" cy="179973"/>
              </a:xfrm>
              <a:custGeom>
                <a:avLst/>
                <a:gdLst>
                  <a:gd name="connsiteX0" fmla="*/ 221853 w 338138"/>
                  <a:gd name="connsiteY0" fmla="*/ 169862 h 338138"/>
                  <a:gd name="connsiteX1" fmla="*/ 243284 w 338138"/>
                  <a:gd name="connsiteY1" fmla="*/ 169862 h 338138"/>
                  <a:gd name="connsiteX2" fmla="*/ 254000 w 338138"/>
                  <a:gd name="connsiteY2" fmla="*/ 180379 h 338138"/>
                  <a:gd name="connsiteX3" fmla="*/ 254000 w 338138"/>
                  <a:gd name="connsiteY3" fmla="*/ 243483 h 338138"/>
                  <a:gd name="connsiteX4" fmla="*/ 243284 w 338138"/>
                  <a:gd name="connsiteY4" fmla="*/ 254000 h 338138"/>
                  <a:gd name="connsiteX5" fmla="*/ 221853 w 338138"/>
                  <a:gd name="connsiteY5" fmla="*/ 254000 h 338138"/>
                  <a:gd name="connsiteX6" fmla="*/ 211137 w 338138"/>
                  <a:gd name="connsiteY6" fmla="*/ 243483 h 338138"/>
                  <a:gd name="connsiteX7" fmla="*/ 211137 w 338138"/>
                  <a:gd name="connsiteY7" fmla="*/ 180379 h 338138"/>
                  <a:gd name="connsiteX8" fmla="*/ 221853 w 338138"/>
                  <a:gd name="connsiteY8" fmla="*/ 169862 h 338138"/>
                  <a:gd name="connsiteX9" fmla="*/ 94853 w 338138"/>
                  <a:gd name="connsiteY9" fmla="*/ 127000 h 338138"/>
                  <a:gd name="connsiteX10" fmla="*/ 116284 w 338138"/>
                  <a:gd name="connsiteY10" fmla="*/ 127000 h 338138"/>
                  <a:gd name="connsiteX11" fmla="*/ 127000 w 338138"/>
                  <a:gd name="connsiteY11" fmla="*/ 137583 h 338138"/>
                  <a:gd name="connsiteX12" fmla="*/ 127000 w 338138"/>
                  <a:gd name="connsiteY12" fmla="*/ 243417 h 338138"/>
                  <a:gd name="connsiteX13" fmla="*/ 116284 w 338138"/>
                  <a:gd name="connsiteY13" fmla="*/ 254000 h 338138"/>
                  <a:gd name="connsiteX14" fmla="*/ 94853 w 338138"/>
                  <a:gd name="connsiteY14" fmla="*/ 254000 h 338138"/>
                  <a:gd name="connsiteX15" fmla="*/ 84137 w 338138"/>
                  <a:gd name="connsiteY15" fmla="*/ 243417 h 338138"/>
                  <a:gd name="connsiteX16" fmla="*/ 84137 w 338138"/>
                  <a:gd name="connsiteY16" fmla="*/ 137583 h 338138"/>
                  <a:gd name="connsiteX17" fmla="*/ 94853 w 338138"/>
                  <a:gd name="connsiteY17" fmla="*/ 127000 h 338138"/>
                  <a:gd name="connsiteX18" fmla="*/ 285353 w 338138"/>
                  <a:gd name="connsiteY18" fmla="*/ 85725 h 338138"/>
                  <a:gd name="connsiteX19" fmla="*/ 306784 w 338138"/>
                  <a:gd name="connsiteY19" fmla="*/ 85725 h 338138"/>
                  <a:gd name="connsiteX20" fmla="*/ 317500 w 338138"/>
                  <a:gd name="connsiteY20" fmla="*/ 96242 h 338138"/>
                  <a:gd name="connsiteX21" fmla="*/ 317500 w 338138"/>
                  <a:gd name="connsiteY21" fmla="*/ 243483 h 338138"/>
                  <a:gd name="connsiteX22" fmla="*/ 306784 w 338138"/>
                  <a:gd name="connsiteY22" fmla="*/ 254000 h 338138"/>
                  <a:gd name="connsiteX23" fmla="*/ 285353 w 338138"/>
                  <a:gd name="connsiteY23" fmla="*/ 254000 h 338138"/>
                  <a:gd name="connsiteX24" fmla="*/ 274637 w 338138"/>
                  <a:gd name="connsiteY24" fmla="*/ 243483 h 338138"/>
                  <a:gd name="connsiteX25" fmla="*/ 274637 w 338138"/>
                  <a:gd name="connsiteY25" fmla="*/ 96242 h 338138"/>
                  <a:gd name="connsiteX26" fmla="*/ 285353 w 338138"/>
                  <a:gd name="connsiteY26" fmla="*/ 85725 h 338138"/>
                  <a:gd name="connsiteX27" fmla="*/ 158353 w 338138"/>
                  <a:gd name="connsiteY27" fmla="*/ 42862 h 338138"/>
                  <a:gd name="connsiteX28" fmla="*/ 179784 w 338138"/>
                  <a:gd name="connsiteY28" fmla="*/ 42862 h 338138"/>
                  <a:gd name="connsiteX29" fmla="*/ 190500 w 338138"/>
                  <a:gd name="connsiteY29" fmla="*/ 53419 h 338138"/>
                  <a:gd name="connsiteX30" fmla="*/ 190500 w 338138"/>
                  <a:gd name="connsiteY30" fmla="*/ 243443 h 338138"/>
                  <a:gd name="connsiteX31" fmla="*/ 179784 w 338138"/>
                  <a:gd name="connsiteY31" fmla="*/ 254000 h 338138"/>
                  <a:gd name="connsiteX32" fmla="*/ 158353 w 338138"/>
                  <a:gd name="connsiteY32" fmla="*/ 254000 h 338138"/>
                  <a:gd name="connsiteX33" fmla="*/ 147637 w 338138"/>
                  <a:gd name="connsiteY33" fmla="*/ 243443 h 338138"/>
                  <a:gd name="connsiteX34" fmla="*/ 147637 w 338138"/>
                  <a:gd name="connsiteY34" fmla="*/ 53419 h 338138"/>
                  <a:gd name="connsiteX35" fmla="*/ 158353 w 338138"/>
                  <a:gd name="connsiteY35" fmla="*/ 42862 h 338138"/>
                  <a:gd name="connsiteX36" fmla="*/ 0 w 338138"/>
                  <a:gd name="connsiteY36" fmla="*/ 0 h 338138"/>
                  <a:gd name="connsiteX37" fmla="*/ 42267 w 338138"/>
                  <a:gd name="connsiteY37" fmla="*/ 0 h 338138"/>
                  <a:gd name="connsiteX38" fmla="*/ 42267 w 338138"/>
                  <a:gd name="connsiteY38" fmla="*/ 295871 h 338138"/>
                  <a:gd name="connsiteX39" fmla="*/ 338138 w 338138"/>
                  <a:gd name="connsiteY39" fmla="*/ 295871 h 338138"/>
                  <a:gd name="connsiteX40" fmla="*/ 338138 w 338138"/>
                  <a:gd name="connsiteY40" fmla="*/ 338138 h 338138"/>
                  <a:gd name="connsiteX41" fmla="*/ 21133 w 338138"/>
                  <a:gd name="connsiteY41" fmla="*/ 338138 h 338138"/>
                  <a:gd name="connsiteX42" fmla="*/ 0 w 338138"/>
                  <a:gd name="connsiteY42" fmla="*/ 317005 h 338138"/>
                  <a:gd name="connsiteX43" fmla="*/ 0 w 338138"/>
                  <a:gd name="connsiteY43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38138" h="338138">
                    <a:moveTo>
                      <a:pt x="221853" y="169862"/>
                    </a:moveTo>
                    <a:cubicBezTo>
                      <a:pt x="221853" y="169862"/>
                      <a:pt x="221853" y="169862"/>
                      <a:pt x="243284" y="169862"/>
                    </a:cubicBezTo>
                    <a:cubicBezTo>
                      <a:pt x="248642" y="169862"/>
                      <a:pt x="254000" y="175121"/>
                      <a:pt x="254000" y="180379"/>
                    </a:cubicBezTo>
                    <a:cubicBezTo>
                      <a:pt x="254000" y="180379"/>
                      <a:pt x="254000" y="180379"/>
                      <a:pt x="254000" y="243483"/>
                    </a:cubicBezTo>
                    <a:cubicBezTo>
                      <a:pt x="254000" y="248742"/>
                      <a:pt x="248642" y="254000"/>
                      <a:pt x="243284" y="254000"/>
                    </a:cubicBezTo>
                    <a:cubicBezTo>
                      <a:pt x="243284" y="254000"/>
                      <a:pt x="243284" y="254000"/>
                      <a:pt x="221853" y="254000"/>
                    </a:cubicBezTo>
                    <a:cubicBezTo>
                      <a:pt x="216495" y="254000"/>
                      <a:pt x="211137" y="248742"/>
                      <a:pt x="211137" y="243483"/>
                    </a:cubicBezTo>
                    <a:cubicBezTo>
                      <a:pt x="211137" y="243483"/>
                      <a:pt x="211137" y="243483"/>
                      <a:pt x="211137" y="180379"/>
                    </a:cubicBezTo>
                    <a:cubicBezTo>
                      <a:pt x="211137" y="175121"/>
                      <a:pt x="216495" y="169862"/>
                      <a:pt x="221853" y="169862"/>
                    </a:cubicBezTo>
                    <a:close/>
                    <a:moveTo>
                      <a:pt x="94853" y="127000"/>
                    </a:moveTo>
                    <a:cubicBezTo>
                      <a:pt x="94853" y="127000"/>
                      <a:pt x="94853" y="127000"/>
                      <a:pt x="116284" y="127000"/>
                    </a:cubicBezTo>
                    <a:cubicBezTo>
                      <a:pt x="121642" y="127000"/>
                      <a:pt x="127000" y="132292"/>
                      <a:pt x="127000" y="137583"/>
                    </a:cubicBezTo>
                    <a:cubicBezTo>
                      <a:pt x="127000" y="137583"/>
                      <a:pt x="127000" y="137583"/>
                      <a:pt x="127000" y="243417"/>
                    </a:cubicBezTo>
                    <a:cubicBezTo>
                      <a:pt x="127000" y="248708"/>
                      <a:pt x="121642" y="254000"/>
                      <a:pt x="116284" y="254000"/>
                    </a:cubicBezTo>
                    <a:cubicBezTo>
                      <a:pt x="116284" y="254000"/>
                      <a:pt x="116284" y="254000"/>
                      <a:pt x="94853" y="254000"/>
                    </a:cubicBezTo>
                    <a:cubicBezTo>
                      <a:pt x="89495" y="254000"/>
                      <a:pt x="84137" y="248708"/>
                      <a:pt x="84137" y="243417"/>
                    </a:cubicBezTo>
                    <a:cubicBezTo>
                      <a:pt x="84137" y="243417"/>
                      <a:pt x="84137" y="243417"/>
                      <a:pt x="84137" y="137583"/>
                    </a:cubicBezTo>
                    <a:cubicBezTo>
                      <a:pt x="84137" y="132292"/>
                      <a:pt x="89495" y="127000"/>
                      <a:pt x="94853" y="127000"/>
                    </a:cubicBezTo>
                    <a:close/>
                    <a:moveTo>
                      <a:pt x="285353" y="85725"/>
                    </a:moveTo>
                    <a:cubicBezTo>
                      <a:pt x="285353" y="85725"/>
                      <a:pt x="285353" y="85725"/>
                      <a:pt x="306784" y="85725"/>
                    </a:cubicBezTo>
                    <a:cubicBezTo>
                      <a:pt x="312142" y="85725"/>
                      <a:pt x="317500" y="90984"/>
                      <a:pt x="317500" y="96242"/>
                    </a:cubicBezTo>
                    <a:cubicBezTo>
                      <a:pt x="317500" y="96242"/>
                      <a:pt x="317500" y="96242"/>
                      <a:pt x="317500" y="243483"/>
                    </a:cubicBezTo>
                    <a:cubicBezTo>
                      <a:pt x="317500" y="248742"/>
                      <a:pt x="312142" y="254000"/>
                      <a:pt x="306784" y="254000"/>
                    </a:cubicBezTo>
                    <a:cubicBezTo>
                      <a:pt x="306784" y="254000"/>
                      <a:pt x="306784" y="254000"/>
                      <a:pt x="285353" y="254000"/>
                    </a:cubicBezTo>
                    <a:cubicBezTo>
                      <a:pt x="279995" y="254000"/>
                      <a:pt x="274637" y="248742"/>
                      <a:pt x="274637" y="243483"/>
                    </a:cubicBezTo>
                    <a:cubicBezTo>
                      <a:pt x="274637" y="243483"/>
                      <a:pt x="274637" y="243483"/>
                      <a:pt x="274637" y="96242"/>
                    </a:cubicBezTo>
                    <a:cubicBezTo>
                      <a:pt x="274637" y="90984"/>
                      <a:pt x="279995" y="85725"/>
                      <a:pt x="285353" y="85725"/>
                    </a:cubicBezTo>
                    <a:close/>
                    <a:moveTo>
                      <a:pt x="158353" y="42862"/>
                    </a:moveTo>
                    <a:cubicBezTo>
                      <a:pt x="158353" y="42862"/>
                      <a:pt x="158353" y="42862"/>
                      <a:pt x="179784" y="42862"/>
                    </a:cubicBezTo>
                    <a:cubicBezTo>
                      <a:pt x="185142" y="42862"/>
                      <a:pt x="190500" y="48140"/>
                      <a:pt x="190500" y="53419"/>
                    </a:cubicBezTo>
                    <a:cubicBezTo>
                      <a:pt x="190500" y="53419"/>
                      <a:pt x="190500" y="53419"/>
                      <a:pt x="190500" y="243443"/>
                    </a:cubicBezTo>
                    <a:cubicBezTo>
                      <a:pt x="190500" y="248722"/>
                      <a:pt x="185142" y="254000"/>
                      <a:pt x="179784" y="254000"/>
                    </a:cubicBezTo>
                    <a:cubicBezTo>
                      <a:pt x="179784" y="254000"/>
                      <a:pt x="179784" y="254000"/>
                      <a:pt x="158353" y="254000"/>
                    </a:cubicBezTo>
                    <a:cubicBezTo>
                      <a:pt x="152995" y="254000"/>
                      <a:pt x="147637" y="248722"/>
                      <a:pt x="147637" y="243443"/>
                    </a:cubicBezTo>
                    <a:cubicBezTo>
                      <a:pt x="147637" y="243443"/>
                      <a:pt x="147637" y="243443"/>
                      <a:pt x="147637" y="53419"/>
                    </a:cubicBezTo>
                    <a:cubicBezTo>
                      <a:pt x="147637" y="48140"/>
                      <a:pt x="152995" y="42862"/>
                      <a:pt x="158353" y="42862"/>
                    </a:cubicBez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42267" y="0"/>
                    </a:cubicBezTo>
                    <a:cubicBezTo>
                      <a:pt x="42267" y="0"/>
                      <a:pt x="42267" y="0"/>
                      <a:pt x="42267" y="295871"/>
                    </a:cubicBezTo>
                    <a:lnTo>
                      <a:pt x="338138" y="295871"/>
                    </a:lnTo>
                    <a:cubicBezTo>
                      <a:pt x="338138" y="295871"/>
                      <a:pt x="338138" y="295871"/>
                      <a:pt x="338138" y="338138"/>
                    </a:cubicBezTo>
                    <a:cubicBezTo>
                      <a:pt x="338138" y="338138"/>
                      <a:pt x="338138" y="338138"/>
                      <a:pt x="21133" y="338138"/>
                    </a:cubicBezTo>
                    <a:cubicBezTo>
                      <a:pt x="9246" y="338138"/>
                      <a:pt x="0" y="328892"/>
                      <a:pt x="0" y="317005"/>
                    </a:cubicBezTo>
                    <a:cubicBezTo>
                      <a:pt x="0" y="317005"/>
                      <a:pt x="0" y="31700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60" name="千图PPT彼岸天：ID 8661124库_组合 55">
            <a:extLst>
              <a:ext uri="{FF2B5EF4-FFF2-40B4-BE49-F238E27FC236}">
                <a16:creationId xmlns:a16="http://schemas.microsoft.com/office/drawing/2014/main" id="{C144411B-F8A4-454E-AA41-BC8E4519546F}"/>
              </a:ext>
            </a:extLst>
          </p:cNvPr>
          <p:cNvGrpSpPr/>
          <p:nvPr>
            <p:custDataLst>
              <p:tags r:id="rId23"/>
            </p:custDataLst>
          </p:nvPr>
        </p:nvGrpSpPr>
        <p:grpSpPr>
          <a:xfrm>
            <a:off x="918283" y="4201238"/>
            <a:ext cx="3209345" cy="808954"/>
            <a:chOff x="858520" y="3392284"/>
            <a:chExt cx="3209345" cy="80895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D4C547CA-B9CA-435E-A157-F21AFE9557CE}"/>
                </a:ext>
              </a:extLst>
            </p:cNvPr>
            <p:cNvSpPr/>
            <p:nvPr/>
          </p:nvSpPr>
          <p:spPr>
            <a:xfrm>
              <a:off x="858520" y="3419006"/>
              <a:ext cx="2587220" cy="246221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3"/>
                  </a:solidFill>
                </a:rPr>
                <a:t>情感分类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A70F94F-CB4C-40D1-8866-909E08D89732}"/>
                </a:ext>
              </a:extLst>
            </p:cNvPr>
            <p:cNvSpPr/>
            <p:nvPr/>
          </p:nvSpPr>
          <p:spPr>
            <a:xfrm>
              <a:off x="858520" y="3665227"/>
              <a:ext cx="2587220" cy="536011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100" dirty="0">
                  <a:solidFill>
                    <a:schemeClr val="dk1">
                      <a:lumMod val="100000"/>
                    </a:schemeClr>
                  </a:solidFill>
                </a:rPr>
                <a:t>CNN+MFCC</a:t>
              </a:r>
              <a:endParaRPr lang="zh-CN" altLang="en-US" sz="11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0E85A59B-45AF-4E86-B06A-A2CC90854943}"/>
                </a:ext>
              </a:extLst>
            </p:cNvPr>
            <p:cNvGrpSpPr/>
            <p:nvPr/>
          </p:nvGrpSpPr>
          <p:grpSpPr>
            <a:xfrm>
              <a:off x="3578007" y="3392284"/>
              <a:ext cx="489858" cy="489858"/>
              <a:chOff x="1363763" y="3392284"/>
              <a:chExt cx="489858" cy="489858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94A575BE-3B85-4DFE-B37D-FB8A51877B58}"/>
                  </a:ext>
                </a:extLst>
              </p:cNvPr>
              <p:cNvSpPr/>
              <p:nvPr/>
            </p:nvSpPr>
            <p:spPr>
              <a:xfrm>
                <a:off x="1363763" y="3392284"/>
                <a:ext cx="489858" cy="48985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任意多边形: 形状 64">
                <a:extLst>
                  <a:ext uri="{FF2B5EF4-FFF2-40B4-BE49-F238E27FC236}">
                    <a16:creationId xmlns:a16="http://schemas.microsoft.com/office/drawing/2014/main" id="{2B85D9FD-D0EA-43BB-93FC-DA0764ED5637}"/>
                  </a:ext>
                </a:extLst>
              </p:cNvPr>
              <p:cNvSpPr/>
              <p:nvPr/>
            </p:nvSpPr>
            <p:spPr bwMode="auto">
              <a:xfrm>
                <a:off x="1470535" y="3528650"/>
                <a:ext cx="259868" cy="224200"/>
              </a:xfrm>
              <a:custGeom>
                <a:avLst/>
                <a:gdLst>
                  <a:gd name="connsiteX0" fmla="*/ 19050 w 331788"/>
                  <a:gd name="connsiteY0" fmla="*/ 213226 h 286251"/>
                  <a:gd name="connsiteX1" fmla="*/ 151105 w 331788"/>
                  <a:gd name="connsiteY1" fmla="*/ 213226 h 286251"/>
                  <a:gd name="connsiteX2" fmla="*/ 151105 w 331788"/>
                  <a:gd name="connsiteY2" fmla="*/ 278564 h 286251"/>
                  <a:gd name="connsiteX3" fmla="*/ 152400 w 331788"/>
                  <a:gd name="connsiteY3" fmla="*/ 286251 h 286251"/>
                  <a:gd name="connsiteX4" fmla="*/ 25523 w 331788"/>
                  <a:gd name="connsiteY4" fmla="*/ 286251 h 286251"/>
                  <a:gd name="connsiteX5" fmla="*/ 19050 w 331788"/>
                  <a:gd name="connsiteY5" fmla="*/ 278564 h 286251"/>
                  <a:gd name="connsiteX6" fmla="*/ 19050 w 331788"/>
                  <a:gd name="connsiteY6" fmla="*/ 213226 h 286251"/>
                  <a:gd name="connsiteX7" fmla="*/ 185265 w 331788"/>
                  <a:gd name="connsiteY7" fmla="*/ 165601 h 286251"/>
                  <a:gd name="connsiteX8" fmla="*/ 308448 w 331788"/>
                  <a:gd name="connsiteY8" fmla="*/ 165601 h 286251"/>
                  <a:gd name="connsiteX9" fmla="*/ 313635 w 331788"/>
                  <a:gd name="connsiteY9" fmla="*/ 165601 h 286251"/>
                  <a:gd name="connsiteX10" fmla="*/ 331788 w 331788"/>
                  <a:gd name="connsiteY10" fmla="*/ 187421 h 286251"/>
                  <a:gd name="connsiteX11" fmla="*/ 331788 w 331788"/>
                  <a:gd name="connsiteY11" fmla="*/ 278550 h 286251"/>
                  <a:gd name="connsiteX12" fmla="*/ 324008 w 331788"/>
                  <a:gd name="connsiteY12" fmla="*/ 286251 h 286251"/>
                  <a:gd name="connsiteX13" fmla="*/ 169705 w 331788"/>
                  <a:gd name="connsiteY13" fmla="*/ 286251 h 286251"/>
                  <a:gd name="connsiteX14" fmla="*/ 161925 w 331788"/>
                  <a:gd name="connsiteY14" fmla="*/ 278550 h 286251"/>
                  <a:gd name="connsiteX15" fmla="*/ 161925 w 331788"/>
                  <a:gd name="connsiteY15" fmla="*/ 187421 h 286251"/>
                  <a:gd name="connsiteX16" fmla="*/ 168408 w 331788"/>
                  <a:gd name="connsiteY16" fmla="*/ 173302 h 286251"/>
                  <a:gd name="connsiteX17" fmla="*/ 174892 w 331788"/>
                  <a:gd name="connsiteY17" fmla="*/ 166885 h 286251"/>
                  <a:gd name="connsiteX18" fmla="*/ 185265 w 331788"/>
                  <a:gd name="connsiteY18" fmla="*/ 165601 h 286251"/>
                  <a:gd name="connsiteX19" fmla="*/ 59302 w 331788"/>
                  <a:gd name="connsiteY19" fmla="*/ 117976 h 286251"/>
                  <a:gd name="connsiteX20" fmla="*/ 78640 w 331788"/>
                  <a:gd name="connsiteY20" fmla="*/ 117976 h 286251"/>
                  <a:gd name="connsiteX21" fmla="*/ 86375 w 331788"/>
                  <a:gd name="connsiteY21" fmla="*/ 123154 h 286251"/>
                  <a:gd name="connsiteX22" fmla="*/ 94110 w 331788"/>
                  <a:gd name="connsiteY22" fmla="*/ 160692 h 286251"/>
                  <a:gd name="connsiteX23" fmla="*/ 95399 w 331788"/>
                  <a:gd name="connsiteY23" fmla="*/ 165870 h 286251"/>
                  <a:gd name="connsiteX24" fmla="*/ 96688 w 331788"/>
                  <a:gd name="connsiteY24" fmla="*/ 169753 h 286251"/>
                  <a:gd name="connsiteX25" fmla="*/ 96688 w 331788"/>
                  <a:gd name="connsiteY25" fmla="*/ 172342 h 286251"/>
                  <a:gd name="connsiteX26" fmla="*/ 103134 w 331788"/>
                  <a:gd name="connsiteY26" fmla="*/ 172342 h 286251"/>
                  <a:gd name="connsiteX27" fmla="*/ 103134 w 331788"/>
                  <a:gd name="connsiteY27" fmla="*/ 165870 h 286251"/>
                  <a:gd name="connsiteX28" fmla="*/ 103134 w 331788"/>
                  <a:gd name="connsiteY28" fmla="*/ 164576 h 286251"/>
                  <a:gd name="connsiteX29" fmla="*/ 104424 w 331788"/>
                  <a:gd name="connsiteY29" fmla="*/ 160692 h 286251"/>
                  <a:gd name="connsiteX30" fmla="*/ 112159 w 331788"/>
                  <a:gd name="connsiteY30" fmla="*/ 134804 h 286251"/>
                  <a:gd name="connsiteX31" fmla="*/ 107002 w 331788"/>
                  <a:gd name="connsiteY31" fmla="*/ 121859 h 286251"/>
                  <a:gd name="connsiteX32" fmla="*/ 109580 w 331788"/>
                  <a:gd name="connsiteY32" fmla="*/ 117976 h 286251"/>
                  <a:gd name="connsiteX33" fmla="*/ 121183 w 331788"/>
                  <a:gd name="connsiteY33" fmla="*/ 117976 h 286251"/>
                  <a:gd name="connsiteX34" fmla="*/ 125050 w 331788"/>
                  <a:gd name="connsiteY34" fmla="*/ 121859 h 286251"/>
                  <a:gd name="connsiteX35" fmla="*/ 118605 w 331788"/>
                  <a:gd name="connsiteY35" fmla="*/ 134804 h 286251"/>
                  <a:gd name="connsiteX36" fmla="*/ 126340 w 331788"/>
                  <a:gd name="connsiteY36" fmla="*/ 160692 h 286251"/>
                  <a:gd name="connsiteX37" fmla="*/ 126340 w 331788"/>
                  <a:gd name="connsiteY37" fmla="*/ 165870 h 286251"/>
                  <a:gd name="connsiteX38" fmla="*/ 127629 w 331788"/>
                  <a:gd name="connsiteY38" fmla="*/ 165870 h 286251"/>
                  <a:gd name="connsiteX39" fmla="*/ 127629 w 331788"/>
                  <a:gd name="connsiteY39" fmla="*/ 172342 h 286251"/>
                  <a:gd name="connsiteX40" fmla="*/ 134075 w 331788"/>
                  <a:gd name="connsiteY40" fmla="*/ 172342 h 286251"/>
                  <a:gd name="connsiteX41" fmla="*/ 134075 w 331788"/>
                  <a:gd name="connsiteY41" fmla="*/ 169753 h 286251"/>
                  <a:gd name="connsiteX42" fmla="*/ 135364 w 331788"/>
                  <a:gd name="connsiteY42" fmla="*/ 165870 h 286251"/>
                  <a:gd name="connsiteX43" fmla="*/ 136653 w 331788"/>
                  <a:gd name="connsiteY43" fmla="*/ 160692 h 286251"/>
                  <a:gd name="connsiteX44" fmla="*/ 144388 w 331788"/>
                  <a:gd name="connsiteY44" fmla="*/ 123154 h 286251"/>
                  <a:gd name="connsiteX45" fmla="*/ 152123 w 331788"/>
                  <a:gd name="connsiteY45" fmla="*/ 117976 h 286251"/>
                  <a:gd name="connsiteX46" fmla="*/ 171461 w 331788"/>
                  <a:gd name="connsiteY46" fmla="*/ 117976 h 286251"/>
                  <a:gd name="connsiteX47" fmla="*/ 192088 w 331788"/>
                  <a:gd name="connsiteY47" fmla="*/ 138687 h 286251"/>
                  <a:gd name="connsiteX48" fmla="*/ 192088 w 331788"/>
                  <a:gd name="connsiteY48" fmla="*/ 152926 h 286251"/>
                  <a:gd name="connsiteX49" fmla="*/ 184353 w 331788"/>
                  <a:gd name="connsiteY49" fmla="*/ 152926 h 286251"/>
                  <a:gd name="connsiteX50" fmla="*/ 163726 w 331788"/>
                  <a:gd name="connsiteY50" fmla="*/ 160692 h 286251"/>
                  <a:gd name="connsiteX51" fmla="*/ 158569 w 331788"/>
                  <a:gd name="connsiteY51" fmla="*/ 165870 h 286251"/>
                  <a:gd name="connsiteX52" fmla="*/ 154702 w 331788"/>
                  <a:gd name="connsiteY52" fmla="*/ 172342 h 286251"/>
                  <a:gd name="connsiteX53" fmla="*/ 150834 w 331788"/>
                  <a:gd name="connsiteY53" fmla="*/ 186581 h 286251"/>
                  <a:gd name="connsiteX54" fmla="*/ 150834 w 331788"/>
                  <a:gd name="connsiteY54" fmla="*/ 202114 h 286251"/>
                  <a:gd name="connsiteX55" fmla="*/ 10313 w 331788"/>
                  <a:gd name="connsiteY55" fmla="*/ 202114 h 286251"/>
                  <a:gd name="connsiteX56" fmla="*/ 0 w 331788"/>
                  <a:gd name="connsiteY56" fmla="*/ 190464 h 286251"/>
                  <a:gd name="connsiteX57" fmla="*/ 0 w 331788"/>
                  <a:gd name="connsiteY57" fmla="*/ 182698 h 286251"/>
                  <a:gd name="connsiteX58" fmla="*/ 10313 w 331788"/>
                  <a:gd name="connsiteY58" fmla="*/ 172342 h 286251"/>
                  <a:gd name="connsiteX59" fmla="*/ 38675 w 331788"/>
                  <a:gd name="connsiteY59" fmla="*/ 172342 h 286251"/>
                  <a:gd name="connsiteX60" fmla="*/ 38675 w 331788"/>
                  <a:gd name="connsiteY60" fmla="*/ 138687 h 286251"/>
                  <a:gd name="connsiteX61" fmla="*/ 59302 w 331788"/>
                  <a:gd name="connsiteY61" fmla="*/ 117976 h 286251"/>
                  <a:gd name="connsiteX62" fmla="*/ 206838 w 331788"/>
                  <a:gd name="connsiteY62" fmla="*/ 33838 h 286251"/>
                  <a:gd name="connsiteX63" fmla="*/ 208124 w 331788"/>
                  <a:gd name="connsiteY63" fmla="*/ 33838 h 286251"/>
                  <a:gd name="connsiteX64" fmla="*/ 278858 w 331788"/>
                  <a:gd name="connsiteY64" fmla="*/ 48038 h 286251"/>
                  <a:gd name="connsiteX65" fmla="*/ 296863 w 331788"/>
                  <a:gd name="connsiteY65" fmla="*/ 69984 h 286251"/>
                  <a:gd name="connsiteX66" fmla="*/ 296863 w 331788"/>
                  <a:gd name="connsiteY66" fmla="*/ 99676 h 286251"/>
                  <a:gd name="connsiteX67" fmla="*/ 246706 w 331788"/>
                  <a:gd name="connsiteY67" fmla="*/ 151313 h 286251"/>
                  <a:gd name="connsiteX68" fmla="*/ 195263 w 331788"/>
                  <a:gd name="connsiteY68" fmla="*/ 99676 h 286251"/>
                  <a:gd name="connsiteX69" fmla="*/ 195263 w 331788"/>
                  <a:gd name="connsiteY69" fmla="*/ 45456 h 286251"/>
                  <a:gd name="connsiteX70" fmla="*/ 206838 w 331788"/>
                  <a:gd name="connsiteY70" fmla="*/ 33838 h 286251"/>
                  <a:gd name="connsiteX71" fmla="*/ 150465 w 331788"/>
                  <a:gd name="connsiteY71" fmla="*/ 198 h 286251"/>
                  <a:gd name="connsiteX72" fmla="*/ 163513 w 331788"/>
                  <a:gd name="connsiteY72" fmla="*/ 10479 h 286251"/>
                  <a:gd name="connsiteX73" fmla="*/ 163513 w 331788"/>
                  <a:gd name="connsiteY73" fmla="*/ 60599 h 286251"/>
                  <a:gd name="connsiteX74" fmla="*/ 116540 w 331788"/>
                  <a:gd name="connsiteY74" fmla="*/ 106863 h 286251"/>
                  <a:gd name="connsiteX75" fmla="*/ 68263 w 331788"/>
                  <a:gd name="connsiteY75" fmla="*/ 60599 h 286251"/>
                  <a:gd name="connsiteX76" fmla="*/ 68263 w 331788"/>
                  <a:gd name="connsiteY76" fmla="*/ 33611 h 286251"/>
                  <a:gd name="connsiteX77" fmla="*/ 85225 w 331788"/>
                  <a:gd name="connsiteY77" fmla="*/ 13049 h 286251"/>
                  <a:gd name="connsiteX78" fmla="*/ 150465 w 331788"/>
                  <a:gd name="connsiteY78" fmla="*/ 198 h 286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331788" h="286251">
                    <a:moveTo>
                      <a:pt x="19050" y="213226"/>
                    </a:moveTo>
                    <a:lnTo>
                      <a:pt x="151105" y="213226"/>
                    </a:lnTo>
                    <a:cubicBezTo>
                      <a:pt x="151105" y="213226"/>
                      <a:pt x="151105" y="213226"/>
                      <a:pt x="151105" y="278564"/>
                    </a:cubicBezTo>
                    <a:cubicBezTo>
                      <a:pt x="151105" y="281126"/>
                      <a:pt x="152400" y="283689"/>
                      <a:pt x="152400" y="286251"/>
                    </a:cubicBezTo>
                    <a:cubicBezTo>
                      <a:pt x="152400" y="286251"/>
                      <a:pt x="152400" y="286251"/>
                      <a:pt x="25523" y="286251"/>
                    </a:cubicBezTo>
                    <a:cubicBezTo>
                      <a:pt x="21639" y="286251"/>
                      <a:pt x="19050" y="282408"/>
                      <a:pt x="19050" y="278564"/>
                    </a:cubicBezTo>
                    <a:cubicBezTo>
                      <a:pt x="19050" y="278564"/>
                      <a:pt x="19050" y="278564"/>
                      <a:pt x="19050" y="213226"/>
                    </a:cubicBezTo>
                    <a:close/>
                    <a:moveTo>
                      <a:pt x="185265" y="165601"/>
                    </a:moveTo>
                    <a:lnTo>
                      <a:pt x="308448" y="165601"/>
                    </a:lnTo>
                    <a:cubicBezTo>
                      <a:pt x="309745" y="165601"/>
                      <a:pt x="312338" y="165601"/>
                      <a:pt x="313635" y="165601"/>
                    </a:cubicBezTo>
                    <a:cubicBezTo>
                      <a:pt x="324008" y="168168"/>
                      <a:pt x="331788" y="177153"/>
                      <a:pt x="331788" y="187421"/>
                    </a:cubicBezTo>
                    <a:cubicBezTo>
                      <a:pt x="331788" y="187421"/>
                      <a:pt x="331788" y="187421"/>
                      <a:pt x="331788" y="278550"/>
                    </a:cubicBezTo>
                    <a:cubicBezTo>
                      <a:pt x="331788" y="282401"/>
                      <a:pt x="327898" y="286251"/>
                      <a:pt x="324008" y="286251"/>
                    </a:cubicBezTo>
                    <a:cubicBezTo>
                      <a:pt x="324008" y="286251"/>
                      <a:pt x="324008" y="286251"/>
                      <a:pt x="169705" y="286251"/>
                    </a:cubicBezTo>
                    <a:cubicBezTo>
                      <a:pt x="165815" y="286251"/>
                      <a:pt x="161925" y="282401"/>
                      <a:pt x="161925" y="278550"/>
                    </a:cubicBezTo>
                    <a:cubicBezTo>
                      <a:pt x="161925" y="278550"/>
                      <a:pt x="161925" y="278550"/>
                      <a:pt x="161925" y="187421"/>
                    </a:cubicBezTo>
                    <a:cubicBezTo>
                      <a:pt x="161925" y="182287"/>
                      <a:pt x="164518" y="177153"/>
                      <a:pt x="168408" y="173302"/>
                    </a:cubicBezTo>
                    <a:cubicBezTo>
                      <a:pt x="169705" y="170735"/>
                      <a:pt x="172298" y="168168"/>
                      <a:pt x="174892" y="166885"/>
                    </a:cubicBezTo>
                    <a:cubicBezTo>
                      <a:pt x="177485" y="165601"/>
                      <a:pt x="181375" y="165601"/>
                      <a:pt x="185265" y="165601"/>
                    </a:cubicBezTo>
                    <a:close/>
                    <a:moveTo>
                      <a:pt x="59302" y="117976"/>
                    </a:moveTo>
                    <a:cubicBezTo>
                      <a:pt x="59302" y="117976"/>
                      <a:pt x="59302" y="117976"/>
                      <a:pt x="78640" y="117976"/>
                    </a:cubicBezTo>
                    <a:cubicBezTo>
                      <a:pt x="82507" y="117976"/>
                      <a:pt x="85086" y="120565"/>
                      <a:pt x="86375" y="123154"/>
                    </a:cubicBezTo>
                    <a:cubicBezTo>
                      <a:pt x="86375" y="123154"/>
                      <a:pt x="86375" y="123154"/>
                      <a:pt x="94110" y="160692"/>
                    </a:cubicBezTo>
                    <a:cubicBezTo>
                      <a:pt x="94110" y="160692"/>
                      <a:pt x="94110" y="160692"/>
                      <a:pt x="95399" y="165870"/>
                    </a:cubicBezTo>
                    <a:cubicBezTo>
                      <a:pt x="95399" y="165870"/>
                      <a:pt x="95399" y="165870"/>
                      <a:pt x="96688" y="169753"/>
                    </a:cubicBezTo>
                    <a:cubicBezTo>
                      <a:pt x="96688" y="171048"/>
                      <a:pt x="96688" y="171048"/>
                      <a:pt x="96688" y="172342"/>
                    </a:cubicBezTo>
                    <a:cubicBezTo>
                      <a:pt x="96688" y="172342"/>
                      <a:pt x="96688" y="172342"/>
                      <a:pt x="103134" y="172342"/>
                    </a:cubicBezTo>
                    <a:cubicBezTo>
                      <a:pt x="103134" y="169753"/>
                      <a:pt x="103134" y="168459"/>
                      <a:pt x="103134" y="165870"/>
                    </a:cubicBezTo>
                    <a:cubicBezTo>
                      <a:pt x="103134" y="165870"/>
                      <a:pt x="103134" y="165870"/>
                      <a:pt x="103134" y="164576"/>
                    </a:cubicBezTo>
                    <a:cubicBezTo>
                      <a:pt x="103134" y="164576"/>
                      <a:pt x="103134" y="164576"/>
                      <a:pt x="104424" y="160692"/>
                    </a:cubicBezTo>
                    <a:cubicBezTo>
                      <a:pt x="104424" y="160692"/>
                      <a:pt x="104424" y="160692"/>
                      <a:pt x="112159" y="134804"/>
                    </a:cubicBezTo>
                    <a:cubicBezTo>
                      <a:pt x="112159" y="134804"/>
                      <a:pt x="112159" y="134804"/>
                      <a:pt x="107002" y="121859"/>
                    </a:cubicBezTo>
                    <a:cubicBezTo>
                      <a:pt x="105713" y="120565"/>
                      <a:pt x="107002" y="117976"/>
                      <a:pt x="109580" y="117976"/>
                    </a:cubicBezTo>
                    <a:cubicBezTo>
                      <a:pt x="109580" y="117976"/>
                      <a:pt x="109580" y="117976"/>
                      <a:pt x="121183" y="117976"/>
                    </a:cubicBezTo>
                    <a:cubicBezTo>
                      <a:pt x="123761" y="117976"/>
                      <a:pt x="125050" y="120565"/>
                      <a:pt x="125050" y="121859"/>
                    </a:cubicBezTo>
                    <a:cubicBezTo>
                      <a:pt x="125050" y="121859"/>
                      <a:pt x="125050" y="121859"/>
                      <a:pt x="118605" y="134804"/>
                    </a:cubicBezTo>
                    <a:cubicBezTo>
                      <a:pt x="118605" y="134804"/>
                      <a:pt x="118605" y="134804"/>
                      <a:pt x="126340" y="160692"/>
                    </a:cubicBezTo>
                    <a:cubicBezTo>
                      <a:pt x="126340" y="160692"/>
                      <a:pt x="126340" y="160692"/>
                      <a:pt x="126340" y="165870"/>
                    </a:cubicBezTo>
                    <a:cubicBezTo>
                      <a:pt x="127629" y="165870"/>
                      <a:pt x="127629" y="165870"/>
                      <a:pt x="127629" y="165870"/>
                    </a:cubicBezTo>
                    <a:cubicBezTo>
                      <a:pt x="127629" y="168459"/>
                      <a:pt x="127629" y="169753"/>
                      <a:pt x="127629" y="172342"/>
                    </a:cubicBezTo>
                    <a:cubicBezTo>
                      <a:pt x="127629" y="172342"/>
                      <a:pt x="127629" y="172342"/>
                      <a:pt x="134075" y="172342"/>
                    </a:cubicBezTo>
                    <a:cubicBezTo>
                      <a:pt x="134075" y="171048"/>
                      <a:pt x="134075" y="171048"/>
                      <a:pt x="134075" y="169753"/>
                    </a:cubicBezTo>
                    <a:cubicBezTo>
                      <a:pt x="134075" y="169753"/>
                      <a:pt x="134075" y="169753"/>
                      <a:pt x="135364" y="165870"/>
                    </a:cubicBezTo>
                    <a:cubicBezTo>
                      <a:pt x="135364" y="165870"/>
                      <a:pt x="135364" y="165870"/>
                      <a:pt x="136653" y="160692"/>
                    </a:cubicBezTo>
                    <a:cubicBezTo>
                      <a:pt x="136653" y="160692"/>
                      <a:pt x="136653" y="160692"/>
                      <a:pt x="144388" y="123154"/>
                    </a:cubicBezTo>
                    <a:cubicBezTo>
                      <a:pt x="145677" y="120565"/>
                      <a:pt x="148256" y="117976"/>
                      <a:pt x="152123" y="117976"/>
                    </a:cubicBezTo>
                    <a:cubicBezTo>
                      <a:pt x="152123" y="117976"/>
                      <a:pt x="152123" y="117976"/>
                      <a:pt x="171461" y="117976"/>
                    </a:cubicBezTo>
                    <a:cubicBezTo>
                      <a:pt x="183064" y="117976"/>
                      <a:pt x="192088" y="127037"/>
                      <a:pt x="192088" y="138687"/>
                    </a:cubicBezTo>
                    <a:cubicBezTo>
                      <a:pt x="192088" y="138687"/>
                      <a:pt x="192088" y="138687"/>
                      <a:pt x="192088" y="152926"/>
                    </a:cubicBezTo>
                    <a:cubicBezTo>
                      <a:pt x="192088" y="152926"/>
                      <a:pt x="192088" y="152926"/>
                      <a:pt x="184353" y="152926"/>
                    </a:cubicBezTo>
                    <a:cubicBezTo>
                      <a:pt x="176618" y="152926"/>
                      <a:pt x="168883" y="156809"/>
                      <a:pt x="163726" y="160692"/>
                    </a:cubicBezTo>
                    <a:cubicBezTo>
                      <a:pt x="161148" y="161987"/>
                      <a:pt x="159858" y="164576"/>
                      <a:pt x="158569" y="165870"/>
                    </a:cubicBezTo>
                    <a:cubicBezTo>
                      <a:pt x="157280" y="168459"/>
                      <a:pt x="155991" y="169753"/>
                      <a:pt x="154702" y="172342"/>
                    </a:cubicBezTo>
                    <a:cubicBezTo>
                      <a:pt x="152123" y="176225"/>
                      <a:pt x="150834" y="181403"/>
                      <a:pt x="150834" y="186581"/>
                    </a:cubicBezTo>
                    <a:cubicBezTo>
                      <a:pt x="150834" y="186581"/>
                      <a:pt x="150834" y="186581"/>
                      <a:pt x="150834" y="202114"/>
                    </a:cubicBezTo>
                    <a:cubicBezTo>
                      <a:pt x="150834" y="202114"/>
                      <a:pt x="150834" y="202114"/>
                      <a:pt x="10313" y="202114"/>
                    </a:cubicBezTo>
                    <a:cubicBezTo>
                      <a:pt x="5157" y="202114"/>
                      <a:pt x="0" y="196936"/>
                      <a:pt x="0" y="190464"/>
                    </a:cubicBezTo>
                    <a:cubicBezTo>
                      <a:pt x="0" y="190464"/>
                      <a:pt x="0" y="190464"/>
                      <a:pt x="0" y="182698"/>
                    </a:cubicBezTo>
                    <a:cubicBezTo>
                      <a:pt x="0" y="176225"/>
                      <a:pt x="5157" y="172342"/>
                      <a:pt x="10313" y="172342"/>
                    </a:cubicBezTo>
                    <a:cubicBezTo>
                      <a:pt x="10313" y="172342"/>
                      <a:pt x="10313" y="172342"/>
                      <a:pt x="38675" y="172342"/>
                    </a:cubicBezTo>
                    <a:cubicBezTo>
                      <a:pt x="38675" y="172342"/>
                      <a:pt x="38675" y="172342"/>
                      <a:pt x="38675" y="138687"/>
                    </a:cubicBezTo>
                    <a:cubicBezTo>
                      <a:pt x="38675" y="127037"/>
                      <a:pt x="47700" y="117976"/>
                      <a:pt x="59302" y="117976"/>
                    </a:cubicBezTo>
                    <a:close/>
                    <a:moveTo>
                      <a:pt x="206838" y="33838"/>
                    </a:moveTo>
                    <a:cubicBezTo>
                      <a:pt x="206838" y="33838"/>
                      <a:pt x="208124" y="33838"/>
                      <a:pt x="208124" y="33838"/>
                    </a:cubicBezTo>
                    <a:cubicBezTo>
                      <a:pt x="223557" y="36420"/>
                      <a:pt x="258281" y="44166"/>
                      <a:pt x="278858" y="48038"/>
                    </a:cubicBezTo>
                    <a:cubicBezTo>
                      <a:pt x="289147" y="50620"/>
                      <a:pt x="296863" y="59657"/>
                      <a:pt x="296863" y="69984"/>
                    </a:cubicBezTo>
                    <a:cubicBezTo>
                      <a:pt x="296863" y="69984"/>
                      <a:pt x="296863" y="69984"/>
                      <a:pt x="296863" y="99676"/>
                    </a:cubicBezTo>
                    <a:cubicBezTo>
                      <a:pt x="296863" y="128076"/>
                      <a:pt x="275000" y="151313"/>
                      <a:pt x="246706" y="151313"/>
                    </a:cubicBezTo>
                    <a:cubicBezTo>
                      <a:pt x="218412" y="151313"/>
                      <a:pt x="195263" y="128076"/>
                      <a:pt x="195263" y="99676"/>
                    </a:cubicBezTo>
                    <a:cubicBezTo>
                      <a:pt x="195263" y="99676"/>
                      <a:pt x="195263" y="99676"/>
                      <a:pt x="195263" y="45456"/>
                    </a:cubicBezTo>
                    <a:cubicBezTo>
                      <a:pt x="195263" y="39002"/>
                      <a:pt x="200407" y="33838"/>
                      <a:pt x="206838" y="33838"/>
                    </a:cubicBezTo>
                    <a:close/>
                    <a:moveTo>
                      <a:pt x="150465" y="198"/>
                    </a:moveTo>
                    <a:cubicBezTo>
                      <a:pt x="156989" y="-1087"/>
                      <a:pt x="163513" y="4053"/>
                      <a:pt x="163513" y="10479"/>
                    </a:cubicBezTo>
                    <a:cubicBezTo>
                      <a:pt x="163513" y="10479"/>
                      <a:pt x="163513" y="10479"/>
                      <a:pt x="163513" y="60599"/>
                    </a:cubicBezTo>
                    <a:cubicBezTo>
                      <a:pt x="163513" y="86301"/>
                      <a:pt x="142636" y="106863"/>
                      <a:pt x="116540" y="106863"/>
                    </a:cubicBezTo>
                    <a:cubicBezTo>
                      <a:pt x="90444" y="106863"/>
                      <a:pt x="68263" y="86301"/>
                      <a:pt x="68263" y="60599"/>
                    </a:cubicBezTo>
                    <a:cubicBezTo>
                      <a:pt x="68263" y="60599"/>
                      <a:pt x="68263" y="60599"/>
                      <a:pt x="68263" y="33611"/>
                    </a:cubicBezTo>
                    <a:cubicBezTo>
                      <a:pt x="68263" y="23330"/>
                      <a:pt x="76092" y="14334"/>
                      <a:pt x="85225" y="13049"/>
                    </a:cubicBezTo>
                    <a:cubicBezTo>
                      <a:pt x="104797" y="9194"/>
                      <a:pt x="137417" y="2768"/>
                      <a:pt x="150465" y="1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260B72C9-0B92-4CF8-B417-12021D0F9EB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98" y="1108670"/>
            <a:ext cx="10776283" cy="498604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EEF36FE-B101-4C01-B604-9B8C29597FE3}"/>
              </a:ext>
            </a:extLst>
          </p:cNvPr>
          <p:cNvSpPr/>
          <p:nvPr/>
        </p:nvSpPr>
        <p:spPr>
          <a:xfrm>
            <a:off x="467360" y="924560"/>
            <a:ext cx="11358880" cy="553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D77C11-D8B0-4D66-BC50-63C45B9B103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55" y="1130463"/>
            <a:ext cx="5921207" cy="42644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8FE3E07-EFF4-4295-A16E-5CADD182A4C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371" y="1134921"/>
            <a:ext cx="5917979" cy="426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9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</p:cTn>
                        </p:par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3" presetClass="entr" presetSubtype="16" fill="hold" grpId="0" nodeType="afterEffect"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0" nodeType="after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grpId="0" nodeType="withEffect"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53" presetClass="entr" presetSubtype="0" fill="hold" nodeType="afterEffect"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53" presetClass="entr" presetSubtype="0" fill="hold" nodeType="afterEffect"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53" presetClass="entr" presetSubtype="0" fill="hold" nodeType="afterEffect"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500"/>
                            </p:stCondLst>
                            <p:childTnLst>
                              <p:par>
                                <p:cTn id="108" presetID="53" presetClass="entr" presetSubtype="0" fill="hold" nodeType="afterEffect"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31455" y="4075810"/>
            <a:ext cx="1800000" cy="424732"/>
          </a:xfrm>
        </p:spPr>
        <p:txBody>
          <a:bodyPr/>
          <a:lstStyle/>
          <a:p>
            <a:r>
              <a:rPr lang="zh-CN" altLang="en-US" dirty="0"/>
              <a:t>基于数据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785626" y="4075810"/>
            <a:ext cx="1800000" cy="424732"/>
          </a:xfrm>
        </p:spPr>
        <p:txBody>
          <a:bodyPr/>
          <a:lstStyle/>
          <a:p>
            <a:r>
              <a:rPr lang="zh-CN" altLang="en-US" dirty="0"/>
              <a:t>基于用户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推荐算法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2392820" y="2945989"/>
            <a:ext cx="2540000" cy="663771"/>
          </a:xfrm>
        </p:spPr>
        <p:txBody>
          <a:bodyPr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RECOMMENDATION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ALGORITHM</a:t>
            </a:r>
            <a:endParaRPr lang="zh-CN" altLang="en-US" sz="1600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43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5522" y="51558"/>
            <a:ext cx="1620958" cy="523220"/>
          </a:xfrm>
        </p:spPr>
        <p:txBody>
          <a:bodyPr/>
          <a:lstStyle/>
          <a:p>
            <a:r>
              <a:rPr lang="zh-CN" altLang="en-US" dirty="0"/>
              <a:t>基于数据</a:t>
            </a:r>
          </a:p>
        </p:txBody>
      </p:sp>
      <p:grpSp>
        <p:nvGrpSpPr>
          <p:cNvPr id="40" name="千图PPT彼岸天：ID 8661124库_组合 4">
            <a:extLst>
              <a:ext uri="{FF2B5EF4-FFF2-40B4-BE49-F238E27FC236}">
                <a16:creationId xmlns:a16="http://schemas.microsoft.com/office/drawing/2014/main" id="{FED09457-86E1-402F-931C-DAA02482FED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307468" y="2624665"/>
            <a:ext cx="9613068" cy="2139516"/>
            <a:chOff x="1307468" y="2624665"/>
            <a:chExt cx="9613068" cy="2139516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8A3087D3-BD18-409F-8560-7A3179245A58}"/>
                </a:ext>
              </a:extLst>
            </p:cNvPr>
            <p:cNvGrpSpPr/>
            <p:nvPr/>
          </p:nvGrpSpPr>
          <p:grpSpPr>
            <a:xfrm>
              <a:off x="8170814" y="2624665"/>
              <a:ext cx="2749722" cy="2139516"/>
              <a:chOff x="8170814" y="1912116"/>
              <a:chExt cx="2749722" cy="2139516"/>
            </a:xfrm>
          </p:grpSpPr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C41D0CE2-D9F7-4AD3-9AEB-A0128ABDFDCF}"/>
                  </a:ext>
                </a:extLst>
              </p:cNvPr>
              <p:cNvGrpSpPr/>
              <p:nvPr/>
            </p:nvGrpSpPr>
            <p:grpSpPr>
              <a:xfrm>
                <a:off x="8170814" y="1912116"/>
                <a:ext cx="2611177" cy="2139516"/>
                <a:chOff x="1193500" y="1491637"/>
                <a:chExt cx="3761195" cy="2139516"/>
              </a:xfrm>
            </p:grpSpPr>
            <p:grpSp>
              <p:nvGrpSpPr>
                <p:cNvPr id="53" name="组合 52">
                  <a:extLst>
                    <a:ext uri="{FF2B5EF4-FFF2-40B4-BE49-F238E27FC236}">
                      <a16:creationId xmlns:a16="http://schemas.microsoft.com/office/drawing/2014/main" id="{8877F4A3-5552-4F3D-9F8D-48C4A2AEE66D}"/>
                    </a:ext>
                  </a:extLst>
                </p:cNvPr>
                <p:cNvGrpSpPr/>
                <p:nvPr/>
              </p:nvGrpSpPr>
              <p:grpSpPr>
                <a:xfrm>
                  <a:off x="1193500" y="1491637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57" name="文本框 52">
                    <a:extLst>
                      <a:ext uri="{FF2B5EF4-FFF2-40B4-BE49-F238E27FC236}">
                        <a16:creationId xmlns:a16="http://schemas.microsoft.com/office/drawing/2014/main" id="{DEA39908-43FF-45CC-AAA8-D4AE46D6F37E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endParaRPr lang="zh-CN" altLang="en-US" sz="1000" dirty="0"/>
                  </a:p>
                </p:txBody>
              </p:sp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BE547659-B7B1-4A2A-AF31-22BF46930B99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r"/>
                    <a:r>
                      <a:rPr lang="zh-CN" altLang="en-US" sz="1600" b="1" dirty="0">
                        <a:solidFill>
                          <a:schemeClr val="accent1"/>
                        </a:solidFill>
                      </a:rPr>
                      <a:t>点赞</a:t>
                    </a:r>
                  </a:p>
                </p:txBody>
              </p:sp>
            </p:grpSp>
            <p:grpSp>
              <p:nvGrpSpPr>
                <p:cNvPr id="54" name="组合 53">
                  <a:extLst>
                    <a:ext uri="{FF2B5EF4-FFF2-40B4-BE49-F238E27FC236}">
                      <a16:creationId xmlns:a16="http://schemas.microsoft.com/office/drawing/2014/main" id="{51A7AB5C-89FA-4098-BA64-5B5988D14C97}"/>
                    </a:ext>
                  </a:extLst>
                </p:cNvPr>
                <p:cNvGrpSpPr/>
                <p:nvPr/>
              </p:nvGrpSpPr>
              <p:grpSpPr>
                <a:xfrm>
                  <a:off x="1193500" y="2815545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55" name="文本框 50">
                    <a:extLst>
                      <a:ext uri="{FF2B5EF4-FFF2-40B4-BE49-F238E27FC236}">
                        <a16:creationId xmlns:a16="http://schemas.microsoft.com/office/drawing/2014/main" id="{10C9FB1D-5DF6-4FDE-9FD8-CD187BC97FDB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endParaRPr lang="zh-CN" altLang="en-US" sz="1000" dirty="0"/>
                  </a:p>
                </p:txBody>
              </p:sp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90A11D84-7220-4087-AD8C-2B0FCCC05008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r"/>
                    <a:r>
                      <a:rPr lang="zh-CN" altLang="en-US" sz="1600" b="1" dirty="0">
                        <a:solidFill>
                          <a:schemeClr val="accent2"/>
                        </a:solidFill>
                      </a:rPr>
                      <a:t>评论</a:t>
                    </a:r>
                  </a:p>
                </p:txBody>
              </p:sp>
            </p:grpSp>
          </p:grp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BC54F786-8A69-40BA-8878-067C96052012}"/>
                  </a:ext>
                </a:extLst>
              </p:cNvPr>
              <p:cNvCxnSpPr/>
              <p:nvPr/>
            </p:nvCxnSpPr>
            <p:spPr>
              <a:xfrm>
                <a:off x="8472264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F16ECCB-557A-4626-89F2-3AB8B51E56FE}"/>
                </a:ext>
              </a:extLst>
            </p:cNvPr>
            <p:cNvGrpSpPr/>
            <p:nvPr/>
          </p:nvGrpSpPr>
          <p:grpSpPr>
            <a:xfrm>
              <a:off x="1307468" y="2624665"/>
              <a:ext cx="2713719" cy="2139516"/>
              <a:chOff x="1307468" y="1697288"/>
              <a:chExt cx="2713719" cy="2139516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96E5B274-1C55-4C0B-8E42-5E336D5CCA0E}"/>
                  </a:ext>
                </a:extLst>
              </p:cNvPr>
              <p:cNvGrpSpPr/>
              <p:nvPr/>
            </p:nvGrpSpPr>
            <p:grpSpPr>
              <a:xfrm>
                <a:off x="1410010" y="1697288"/>
                <a:ext cx="2611177" cy="2139516"/>
                <a:chOff x="1193500" y="1491637"/>
                <a:chExt cx="3761195" cy="2139516"/>
              </a:xfrm>
            </p:grpSpPr>
            <p:grpSp>
              <p:nvGrpSpPr>
                <p:cNvPr id="45" name="组合 44">
                  <a:extLst>
                    <a:ext uri="{FF2B5EF4-FFF2-40B4-BE49-F238E27FC236}">
                      <a16:creationId xmlns:a16="http://schemas.microsoft.com/office/drawing/2014/main" id="{E8777E3E-111D-4BA4-98F9-848C12B79DED}"/>
                    </a:ext>
                  </a:extLst>
                </p:cNvPr>
                <p:cNvGrpSpPr/>
                <p:nvPr/>
              </p:nvGrpSpPr>
              <p:grpSpPr>
                <a:xfrm>
                  <a:off x="1193500" y="1491637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49" name="文本框 44">
                    <a:extLst>
                      <a:ext uri="{FF2B5EF4-FFF2-40B4-BE49-F238E27FC236}">
                        <a16:creationId xmlns:a16="http://schemas.microsoft.com/office/drawing/2014/main" id="{DE3EB6F0-2B56-4E44-BA0F-004BB628D4B5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zh-CN" altLang="en-US" sz="1000" dirty="0"/>
                  </a:p>
                </p:txBody>
              </p:sp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56326FFF-95AE-4BD4-BED4-E5DC8EBF0B9B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r>
                      <a:rPr lang="zh-CN" altLang="en-US" sz="1600" b="1" dirty="0">
                        <a:solidFill>
                          <a:schemeClr val="accent1"/>
                        </a:solidFill>
                      </a:rPr>
                      <a:t>销量</a:t>
                    </a:r>
                  </a:p>
                </p:txBody>
              </p:sp>
            </p:grpSp>
            <p:grpSp>
              <p:nvGrpSpPr>
                <p:cNvPr id="46" name="组合 45">
                  <a:extLst>
                    <a:ext uri="{FF2B5EF4-FFF2-40B4-BE49-F238E27FC236}">
                      <a16:creationId xmlns:a16="http://schemas.microsoft.com/office/drawing/2014/main" id="{AB06F9F4-48C2-43B5-A7AA-9FF08F76B24E}"/>
                    </a:ext>
                  </a:extLst>
                </p:cNvPr>
                <p:cNvGrpSpPr/>
                <p:nvPr/>
              </p:nvGrpSpPr>
              <p:grpSpPr>
                <a:xfrm>
                  <a:off x="1193500" y="2815545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47" name="文本框 42">
                    <a:extLst>
                      <a:ext uri="{FF2B5EF4-FFF2-40B4-BE49-F238E27FC236}">
                        <a16:creationId xmlns:a16="http://schemas.microsoft.com/office/drawing/2014/main" id="{E9E80288-46D3-4A07-B806-8E2542D410DE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zh-CN" altLang="en-US" sz="1000" dirty="0"/>
                  </a:p>
                </p:txBody>
              </p:sp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519B7783-484D-40D8-88EE-F730A6AEABA6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r>
                      <a:rPr lang="zh-CN" altLang="en-US" sz="1600" b="1" dirty="0">
                        <a:solidFill>
                          <a:schemeClr val="accent2"/>
                        </a:solidFill>
                      </a:rPr>
                      <a:t>转发</a:t>
                    </a:r>
                  </a:p>
                </p:txBody>
              </p:sp>
            </p:grpSp>
          </p:grp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E575CE20-2DE7-433B-A519-30769A27B3A0}"/>
                  </a:ext>
                </a:extLst>
              </p:cNvPr>
              <p:cNvCxnSpPr/>
              <p:nvPr/>
            </p:nvCxnSpPr>
            <p:spPr>
              <a:xfrm>
                <a:off x="1307468" y="2710116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千图PPT彼岸天：ID 8661124库_组合 32">
            <a:extLst>
              <a:ext uri="{FF2B5EF4-FFF2-40B4-BE49-F238E27FC236}">
                <a16:creationId xmlns:a16="http://schemas.microsoft.com/office/drawing/2014/main" id="{8D485716-9414-4A4B-99C3-1AED804C1C6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755740" y="1028700"/>
            <a:ext cx="4584272" cy="2419583"/>
            <a:chOff x="3755740" y="1028700"/>
            <a:chExt cx="4584272" cy="2419583"/>
          </a:xfrm>
        </p:grpSpPr>
        <p:sp>
          <p:nvSpPr>
            <p:cNvPr id="66" name="直接连接符 65">
              <a:extLst>
                <a:ext uri="{FF2B5EF4-FFF2-40B4-BE49-F238E27FC236}">
                  <a16:creationId xmlns:a16="http://schemas.microsoft.com/office/drawing/2014/main" id="{D9791440-49EB-456F-9B36-C0964BE3A93E}"/>
                </a:ext>
              </a:extLst>
            </p:cNvPr>
            <p:cNvSpPr/>
            <p:nvPr/>
          </p:nvSpPr>
          <p:spPr>
            <a:xfrm flipV="1">
              <a:off x="3755740" y="2238561"/>
              <a:ext cx="1" cy="1120543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直接连接符 66">
              <a:extLst>
                <a:ext uri="{FF2B5EF4-FFF2-40B4-BE49-F238E27FC236}">
                  <a16:creationId xmlns:a16="http://schemas.microsoft.com/office/drawing/2014/main" id="{4B49F698-88C8-45B0-9B94-5D07F9ECF645}"/>
                </a:ext>
              </a:extLst>
            </p:cNvPr>
            <p:cNvSpPr/>
            <p:nvPr/>
          </p:nvSpPr>
          <p:spPr>
            <a:xfrm flipV="1">
              <a:off x="4039303" y="2238561"/>
              <a:ext cx="1" cy="1120543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直接连接符 67">
              <a:extLst>
                <a:ext uri="{FF2B5EF4-FFF2-40B4-BE49-F238E27FC236}">
                  <a16:creationId xmlns:a16="http://schemas.microsoft.com/office/drawing/2014/main" id="{7A249EC6-AE51-4A30-AC55-04BC961F50A6}"/>
                </a:ext>
              </a:extLst>
            </p:cNvPr>
            <p:cNvSpPr/>
            <p:nvPr/>
          </p:nvSpPr>
          <p:spPr>
            <a:xfrm flipV="1">
              <a:off x="4535538" y="1884107"/>
              <a:ext cx="1" cy="1120543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直接连接符 68">
              <a:extLst>
                <a:ext uri="{FF2B5EF4-FFF2-40B4-BE49-F238E27FC236}">
                  <a16:creationId xmlns:a16="http://schemas.microsoft.com/office/drawing/2014/main" id="{739277AE-4DDD-4DF2-96D6-7371CA7B9BA3}"/>
                </a:ext>
              </a:extLst>
            </p:cNvPr>
            <p:cNvSpPr/>
            <p:nvPr/>
          </p:nvSpPr>
          <p:spPr>
            <a:xfrm flipV="1">
              <a:off x="5197186" y="1624174"/>
              <a:ext cx="1" cy="112054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直接连接符 69">
              <a:extLst>
                <a:ext uri="{FF2B5EF4-FFF2-40B4-BE49-F238E27FC236}">
                  <a16:creationId xmlns:a16="http://schemas.microsoft.com/office/drawing/2014/main" id="{907E22B6-C007-4DAC-B4EB-13E097A2EE68}"/>
                </a:ext>
              </a:extLst>
            </p:cNvPr>
            <p:cNvSpPr/>
            <p:nvPr/>
          </p:nvSpPr>
          <p:spPr>
            <a:xfrm flipV="1">
              <a:off x="5693421" y="1028700"/>
              <a:ext cx="1" cy="1120543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直接连接符 70">
              <a:extLst>
                <a:ext uri="{FF2B5EF4-FFF2-40B4-BE49-F238E27FC236}">
                  <a16:creationId xmlns:a16="http://schemas.microsoft.com/office/drawing/2014/main" id="{EBD2E823-B514-47D7-B0CB-901681E0BD7D}"/>
                </a:ext>
              </a:extLst>
            </p:cNvPr>
            <p:cNvSpPr/>
            <p:nvPr/>
          </p:nvSpPr>
          <p:spPr>
            <a:xfrm flipV="1">
              <a:off x="6355070" y="1028700"/>
              <a:ext cx="1" cy="1120543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直接连接符 71">
              <a:extLst>
                <a:ext uri="{FF2B5EF4-FFF2-40B4-BE49-F238E27FC236}">
                  <a16:creationId xmlns:a16="http://schemas.microsoft.com/office/drawing/2014/main" id="{6F0186AC-F407-4DD9-A6D5-40CC21E319CE}"/>
                </a:ext>
              </a:extLst>
            </p:cNvPr>
            <p:cNvSpPr/>
            <p:nvPr/>
          </p:nvSpPr>
          <p:spPr>
            <a:xfrm flipV="1">
              <a:off x="6851305" y="1265004"/>
              <a:ext cx="1" cy="1120543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直接连接符 72">
              <a:extLst>
                <a:ext uri="{FF2B5EF4-FFF2-40B4-BE49-F238E27FC236}">
                  <a16:creationId xmlns:a16="http://schemas.microsoft.com/office/drawing/2014/main" id="{7E05757A-8CB0-43DB-888C-391FE0339A3E}"/>
                </a:ext>
              </a:extLst>
            </p:cNvPr>
            <p:cNvSpPr/>
            <p:nvPr/>
          </p:nvSpPr>
          <p:spPr>
            <a:xfrm flipV="1">
              <a:off x="7347541" y="1624174"/>
              <a:ext cx="1" cy="112054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直接连接符 73">
              <a:extLst>
                <a:ext uri="{FF2B5EF4-FFF2-40B4-BE49-F238E27FC236}">
                  <a16:creationId xmlns:a16="http://schemas.microsoft.com/office/drawing/2014/main" id="{CC6C5D65-951F-427E-BFED-F135936898C4}"/>
                </a:ext>
              </a:extLst>
            </p:cNvPr>
            <p:cNvSpPr/>
            <p:nvPr/>
          </p:nvSpPr>
          <p:spPr>
            <a:xfrm flipV="1">
              <a:off x="7843775" y="1884107"/>
              <a:ext cx="1" cy="1120543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直接连接符 74">
              <a:extLst>
                <a:ext uri="{FF2B5EF4-FFF2-40B4-BE49-F238E27FC236}">
                  <a16:creationId xmlns:a16="http://schemas.microsoft.com/office/drawing/2014/main" id="{775741FE-7A72-4D87-AA9A-6E4C9077EEF4}"/>
                </a:ext>
              </a:extLst>
            </p:cNvPr>
            <p:cNvSpPr/>
            <p:nvPr/>
          </p:nvSpPr>
          <p:spPr>
            <a:xfrm flipV="1">
              <a:off x="8009188" y="2238561"/>
              <a:ext cx="1" cy="1120543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直接连接符 75">
              <a:extLst>
                <a:ext uri="{FF2B5EF4-FFF2-40B4-BE49-F238E27FC236}">
                  <a16:creationId xmlns:a16="http://schemas.microsoft.com/office/drawing/2014/main" id="{BB79CF75-F373-41A5-B568-E54551F944E4}"/>
                </a:ext>
              </a:extLst>
            </p:cNvPr>
            <p:cNvSpPr/>
            <p:nvPr/>
          </p:nvSpPr>
          <p:spPr>
            <a:xfrm flipV="1">
              <a:off x="7595658" y="1999471"/>
              <a:ext cx="1" cy="576102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直接连接符 76">
              <a:extLst>
                <a:ext uri="{FF2B5EF4-FFF2-40B4-BE49-F238E27FC236}">
                  <a16:creationId xmlns:a16="http://schemas.microsoft.com/office/drawing/2014/main" id="{73C42091-1E74-41B2-AD97-2A93B150E597}"/>
                </a:ext>
              </a:extLst>
            </p:cNvPr>
            <p:cNvSpPr/>
            <p:nvPr/>
          </p:nvSpPr>
          <p:spPr>
            <a:xfrm flipV="1">
              <a:off x="7182128" y="1753351"/>
              <a:ext cx="1" cy="576102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直接连接符 77">
              <a:extLst>
                <a:ext uri="{FF2B5EF4-FFF2-40B4-BE49-F238E27FC236}">
                  <a16:creationId xmlns:a16="http://schemas.microsoft.com/office/drawing/2014/main" id="{54597931-C193-41A0-B259-6041B11BEF6B}"/>
                </a:ext>
              </a:extLst>
            </p:cNvPr>
            <p:cNvSpPr/>
            <p:nvPr/>
          </p:nvSpPr>
          <p:spPr>
            <a:xfrm flipV="1">
              <a:off x="6685893" y="1537224"/>
              <a:ext cx="1" cy="576102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直接连接符 78">
              <a:extLst>
                <a:ext uri="{FF2B5EF4-FFF2-40B4-BE49-F238E27FC236}">
                  <a16:creationId xmlns:a16="http://schemas.microsoft.com/office/drawing/2014/main" id="{C199154D-A3F8-4E85-9406-E4E9DC8EFB1B}"/>
                </a:ext>
              </a:extLst>
            </p:cNvPr>
            <p:cNvSpPr/>
            <p:nvPr/>
          </p:nvSpPr>
          <p:spPr>
            <a:xfrm flipV="1">
              <a:off x="6021159" y="1459872"/>
              <a:ext cx="1" cy="576102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直接连接符 79">
              <a:extLst>
                <a:ext uri="{FF2B5EF4-FFF2-40B4-BE49-F238E27FC236}">
                  <a16:creationId xmlns:a16="http://schemas.microsoft.com/office/drawing/2014/main" id="{E6DD5080-8695-4C71-B3F7-81C7BB74485A}"/>
                </a:ext>
              </a:extLst>
            </p:cNvPr>
            <p:cNvSpPr/>
            <p:nvPr/>
          </p:nvSpPr>
          <p:spPr>
            <a:xfrm flipV="1">
              <a:off x="5445304" y="1753351"/>
              <a:ext cx="1" cy="576102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直接连接符 80">
              <a:extLst>
                <a:ext uri="{FF2B5EF4-FFF2-40B4-BE49-F238E27FC236}">
                  <a16:creationId xmlns:a16="http://schemas.microsoft.com/office/drawing/2014/main" id="{9BE1E037-0022-4F59-AB9F-8227A6C1394D}"/>
                </a:ext>
              </a:extLst>
            </p:cNvPr>
            <p:cNvSpPr/>
            <p:nvPr/>
          </p:nvSpPr>
          <p:spPr>
            <a:xfrm flipV="1">
              <a:off x="4869449" y="1816639"/>
              <a:ext cx="1" cy="576102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直接连接符 81">
              <a:extLst>
                <a:ext uri="{FF2B5EF4-FFF2-40B4-BE49-F238E27FC236}">
                  <a16:creationId xmlns:a16="http://schemas.microsoft.com/office/drawing/2014/main" id="{1BD7639D-63DA-479E-946A-2F8729B9D597}"/>
                </a:ext>
              </a:extLst>
            </p:cNvPr>
            <p:cNvSpPr/>
            <p:nvPr/>
          </p:nvSpPr>
          <p:spPr>
            <a:xfrm flipV="1">
              <a:off x="4287421" y="1816639"/>
              <a:ext cx="1" cy="576102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直接连接符 82">
              <a:extLst>
                <a:ext uri="{FF2B5EF4-FFF2-40B4-BE49-F238E27FC236}">
                  <a16:creationId xmlns:a16="http://schemas.microsoft.com/office/drawing/2014/main" id="{6252AE9E-CCA6-440B-A2DD-49B7CA876FF5}"/>
                </a:ext>
              </a:extLst>
            </p:cNvPr>
            <p:cNvSpPr/>
            <p:nvPr/>
          </p:nvSpPr>
          <p:spPr>
            <a:xfrm flipV="1">
              <a:off x="8340011" y="2454709"/>
              <a:ext cx="1" cy="9935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0"/>
                      <a:lumOff val="100000"/>
                    </a:schemeClr>
                  </a:gs>
                </a:gsLst>
                <a:lin ang="16200000" scaled="1"/>
              </a:gradFill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84" name="千图PPT彼岸天：ID 8661124库_组合 57">
            <a:extLst>
              <a:ext uri="{FF2B5EF4-FFF2-40B4-BE49-F238E27FC236}">
                <a16:creationId xmlns:a16="http://schemas.microsoft.com/office/drawing/2014/main" id="{215D44BE-2B82-4DBC-B126-D7D2E19AFB6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033411" y="2517176"/>
            <a:ext cx="4332066" cy="3760633"/>
            <a:chOff x="4033411" y="2517176"/>
            <a:chExt cx="4332066" cy="3760633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7B082511-E120-48CA-95AA-6B2DAE4F7D23}"/>
                </a:ext>
              </a:extLst>
            </p:cNvPr>
            <p:cNvGrpSpPr/>
            <p:nvPr/>
          </p:nvGrpSpPr>
          <p:grpSpPr>
            <a:xfrm>
              <a:off x="4033411" y="2517176"/>
              <a:ext cx="4332066" cy="3760633"/>
              <a:chOff x="0" y="0"/>
              <a:chExt cx="6684956" cy="5803158"/>
            </a:xfrm>
          </p:grpSpPr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1D29AB22-3ECB-4D20-8747-E86068803734}"/>
                  </a:ext>
                </a:extLst>
              </p:cNvPr>
              <p:cNvSpPr/>
              <p:nvPr/>
            </p:nvSpPr>
            <p:spPr>
              <a:xfrm>
                <a:off x="2805398" y="2946400"/>
                <a:ext cx="594023" cy="28567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8" h="21444" extrusionOk="0">
                    <a:moveTo>
                      <a:pt x="19859" y="0"/>
                    </a:moveTo>
                    <a:cubicBezTo>
                      <a:pt x="19039" y="-1"/>
                      <a:pt x="18371" y="137"/>
                      <a:pt x="18367" y="309"/>
                    </a:cubicBezTo>
                    <a:lnTo>
                      <a:pt x="18273" y="20473"/>
                    </a:lnTo>
                    <a:cubicBezTo>
                      <a:pt x="15690" y="20750"/>
                      <a:pt x="12745" y="20845"/>
                      <a:pt x="9883" y="20743"/>
                    </a:cubicBezTo>
                    <a:cubicBezTo>
                      <a:pt x="7338" y="20651"/>
                      <a:pt x="4912" y="20396"/>
                      <a:pt x="3658" y="19928"/>
                    </a:cubicBezTo>
                    <a:cubicBezTo>
                      <a:pt x="2811" y="19611"/>
                      <a:pt x="2640" y="19235"/>
                      <a:pt x="3187" y="18891"/>
                    </a:cubicBezTo>
                    <a:cubicBezTo>
                      <a:pt x="3074" y="18818"/>
                      <a:pt x="2835" y="18757"/>
                      <a:pt x="2515" y="18720"/>
                    </a:cubicBezTo>
                    <a:cubicBezTo>
                      <a:pt x="1646" y="18619"/>
                      <a:pt x="584" y="18701"/>
                      <a:pt x="229" y="18891"/>
                    </a:cubicBezTo>
                    <a:cubicBezTo>
                      <a:pt x="-262" y="19313"/>
                      <a:pt x="42" y="19759"/>
                      <a:pt x="1076" y="20136"/>
                    </a:cubicBezTo>
                    <a:cubicBezTo>
                      <a:pt x="2476" y="20646"/>
                      <a:pt x="4960" y="20959"/>
                      <a:pt x="7584" y="21172"/>
                    </a:cubicBezTo>
                    <a:cubicBezTo>
                      <a:pt x="11806" y="21516"/>
                      <a:pt x="16630" y="21599"/>
                      <a:pt x="20168" y="21029"/>
                    </a:cubicBezTo>
                    <a:cubicBezTo>
                      <a:pt x="20468" y="20981"/>
                      <a:pt x="20751" y="20928"/>
                      <a:pt x="21015" y="20872"/>
                    </a:cubicBezTo>
                    <a:lnTo>
                      <a:pt x="21338" y="309"/>
                    </a:lnTo>
                    <a:cubicBezTo>
                      <a:pt x="21335" y="138"/>
                      <a:pt x="20674" y="0"/>
                      <a:pt x="19859" y="0"/>
                    </a:cubicBezTo>
                    <a:close/>
                  </a:path>
                </a:pathLst>
              </a:custGeom>
              <a:solidFill>
                <a:srgbClr val="EDEFF3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矩形: 圆角 90">
                <a:extLst>
                  <a:ext uri="{FF2B5EF4-FFF2-40B4-BE49-F238E27FC236}">
                    <a16:creationId xmlns:a16="http://schemas.microsoft.com/office/drawing/2014/main" id="{4D1737EE-9138-494C-A81C-1476833B7529}"/>
                  </a:ext>
                </a:extLst>
              </p:cNvPr>
              <p:cNvSpPr/>
              <p:nvPr/>
            </p:nvSpPr>
            <p:spPr>
              <a:xfrm>
                <a:off x="3306274" y="0"/>
                <a:ext cx="82423" cy="172204"/>
              </a:xfrm>
              <a:prstGeom prst="roundRect">
                <a:avLst>
                  <a:gd name="adj" fmla="val 50000"/>
                </a:avLst>
              </a:prstGeom>
              <a:solidFill>
                <a:srgbClr val="E8E9ED"/>
              </a:solidFill>
              <a:ln w="6350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9DB5E920-0CED-4E2D-8944-9B5A8D896998}"/>
                  </a:ext>
                </a:extLst>
              </p:cNvPr>
              <p:cNvSpPr/>
              <p:nvPr/>
            </p:nvSpPr>
            <p:spPr>
              <a:xfrm>
                <a:off x="3344690" y="150110"/>
                <a:ext cx="3340266" cy="29774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0" y="10800"/>
                      <a:pt x="0" y="16200"/>
                      <a:pt x="0" y="18900"/>
                    </a:cubicBezTo>
                    <a:cubicBezTo>
                      <a:pt x="0" y="21600"/>
                      <a:pt x="0" y="21600"/>
                      <a:pt x="0" y="21600"/>
                    </a:cubicBezTo>
                    <a:cubicBezTo>
                      <a:pt x="1185" y="19661"/>
                      <a:pt x="3149" y="18406"/>
                      <a:pt x="5383" y="18406"/>
                    </a:cubicBezTo>
                    <a:cubicBezTo>
                      <a:pt x="7651" y="18406"/>
                      <a:pt x="9615" y="19661"/>
                      <a:pt x="10800" y="21600"/>
                    </a:cubicBezTo>
                    <a:cubicBezTo>
                      <a:pt x="12320" y="20414"/>
                      <a:pt x="14135" y="19727"/>
                      <a:pt x="16098" y="19697"/>
                    </a:cubicBezTo>
                    <a:cubicBezTo>
                      <a:pt x="18119" y="19666"/>
                      <a:pt x="20023" y="20355"/>
                      <a:pt x="21600" y="21562"/>
                    </a:cubicBezTo>
                    <a:cubicBezTo>
                      <a:pt x="20974" y="15496"/>
                      <a:pt x="18358" y="10106"/>
                      <a:pt x="14507" y="6232"/>
                    </a:cubicBezTo>
                    <a:cubicBezTo>
                      <a:pt x="10656" y="2358"/>
                      <a:pt x="5569" y="0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549C8580-74F7-48C4-A86E-2E930577988A}"/>
                  </a:ext>
                </a:extLst>
              </p:cNvPr>
              <p:cNvSpPr/>
              <p:nvPr/>
            </p:nvSpPr>
            <p:spPr>
              <a:xfrm>
                <a:off x="0" y="150110"/>
                <a:ext cx="3344691" cy="29774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0"/>
                    </a:lnTo>
                    <a:cubicBezTo>
                      <a:pt x="16023" y="0"/>
                      <a:pt x="10935" y="2358"/>
                      <a:pt x="7086" y="6237"/>
                    </a:cubicBezTo>
                    <a:cubicBezTo>
                      <a:pt x="3237" y="10115"/>
                      <a:pt x="625" y="15515"/>
                      <a:pt x="0" y="21600"/>
                    </a:cubicBezTo>
                    <a:cubicBezTo>
                      <a:pt x="1591" y="20653"/>
                      <a:pt x="3392" y="20120"/>
                      <a:pt x="5268" y="20094"/>
                    </a:cubicBezTo>
                    <a:cubicBezTo>
                      <a:pt x="7242" y="20068"/>
                      <a:pt x="9145" y="20605"/>
                      <a:pt x="10817" y="21600"/>
                    </a:cubicBezTo>
                    <a:cubicBezTo>
                      <a:pt x="12318" y="20515"/>
                      <a:pt x="14068" y="19878"/>
                      <a:pt x="15932" y="19824"/>
                    </a:cubicBezTo>
                    <a:cubicBezTo>
                      <a:pt x="17983" y="19765"/>
                      <a:pt x="19951" y="20410"/>
                      <a:pt x="21600" y="2160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任意多边形: 形状 93">
                <a:extLst>
                  <a:ext uri="{FF2B5EF4-FFF2-40B4-BE49-F238E27FC236}">
                    <a16:creationId xmlns:a16="http://schemas.microsoft.com/office/drawing/2014/main" id="{396526FF-F843-4837-A174-48BC687107DC}"/>
                  </a:ext>
                </a:extLst>
              </p:cNvPr>
              <p:cNvSpPr/>
              <p:nvPr/>
            </p:nvSpPr>
            <p:spPr>
              <a:xfrm>
                <a:off x="1667919" y="150110"/>
                <a:ext cx="1670134" cy="29664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26" y="19918"/>
                    </a:moveTo>
                    <a:cubicBezTo>
                      <a:pt x="14583" y="19893"/>
                      <a:pt x="18370" y="20488"/>
                      <a:pt x="21600" y="21562"/>
                    </a:cubicBezTo>
                    <a:cubicBezTo>
                      <a:pt x="21600" y="10781"/>
                      <a:pt x="21600" y="5390"/>
                      <a:pt x="21600" y="2695"/>
                    </a:cubicBezTo>
                    <a:cubicBezTo>
                      <a:pt x="21600" y="0"/>
                      <a:pt x="21600" y="0"/>
                      <a:pt x="21600" y="0"/>
                    </a:cubicBezTo>
                    <a:cubicBezTo>
                      <a:pt x="21566" y="0"/>
                      <a:pt x="21549" y="0"/>
                      <a:pt x="21532" y="0"/>
                    </a:cubicBezTo>
                    <a:cubicBezTo>
                      <a:pt x="21515" y="0"/>
                      <a:pt x="21498" y="0"/>
                      <a:pt x="21465" y="0"/>
                    </a:cubicBezTo>
                    <a:cubicBezTo>
                      <a:pt x="15912" y="38"/>
                      <a:pt x="10868" y="2404"/>
                      <a:pt x="7050" y="6273"/>
                    </a:cubicBezTo>
                    <a:cubicBezTo>
                      <a:pt x="3233" y="10142"/>
                      <a:pt x="643" y="15513"/>
                      <a:pt x="0" y="21562"/>
                    </a:cubicBezTo>
                    <a:cubicBezTo>
                      <a:pt x="0" y="21581"/>
                      <a:pt x="0" y="21590"/>
                      <a:pt x="0" y="21595"/>
                    </a:cubicBezTo>
                    <a:cubicBezTo>
                      <a:pt x="0" y="21600"/>
                      <a:pt x="0" y="21600"/>
                      <a:pt x="0" y="21600"/>
                    </a:cubicBezTo>
                    <a:cubicBezTo>
                      <a:pt x="68" y="21543"/>
                      <a:pt x="118" y="21514"/>
                      <a:pt x="169" y="21505"/>
                    </a:cubicBezTo>
                    <a:cubicBezTo>
                      <a:pt x="220" y="21495"/>
                      <a:pt x="271" y="21505"/>
                      <a:pt x="339" y="21524"/>
                    </a:cubicBezTo>
                    <a:cubicBezTo>
                      <a:pt x="3403" y="20510"/>
                      <a:pt x="6920" y="19941"/>
                      <a:pt x="10626" y="19918"/>
                    </a:cubicBez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任意多边形: 形状 94">
                <a:extLst>
                  <a:ext uri="{FF2B5EF4-FFF2-40B4-BE49-F238E27FC236}">
                    <a16:creationId xmlns:a16="http://schemas.microsoft.com/office/drawing/2014/main" id="{74AFAFF6-B241-4F41-9307-211F837366F1}"/>
                  </a:ext>
                </a:extLst>
              </p:cNvPr>
              <p:cNvSpPr/>
              <p:nvPr/>
            </p:nvSpPr>
            <p:spPr>
              <a:xfrm>
                <a:off x="3338053" y="150110"/>
                <a:ext cx="1670134" cy="29774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34" y="21505"/>
                      <a:pt x="85" y="21438"/>
                      <a:pt x="144" y="21396"/>
                    </a:cubicBezTo>
                    <a:cubicBezTo>
                      <a:pt x="203" y="21353"/>
                      <a:pt x="271" y="21334"/>
                      <a:pt x="339" y="21334"/>
                    </a:cubicBezTo>
                    <a:cubicBezTo>
                      <a:pt x="3480" y="20275"/>
                      <a:pt x="7145" y="19697"/>
                      <a:pt x="11005" y="19729"/>
                    </a:cubicBezTo>
                    <a:cubicBezTo>
                      <a:pt x="14804" y="19760"/>
                      <a:pt x="18323" y="20370"/>
                      <a:pt x="21397" y="21410"/>
                    </a:cubicBezTo>
                    <a:cubicBezTo>
                      <a:pt x="21431" y="21429"/>
                      <a:pt x="21465" y="21448"/>
                      <a:pt x="21498" y="21476"/>
                    </a:cubicBezTo>
                    <a:cubicBezTo>
                      <a:pt x="21532" y="21505"/>
                      <a:pt x="21566" y="21543"/>
                      <a:pt x="21600" y="21600"/>
                    </a:cubicBezTo>
                    <a:lnTo>
                      <a:pt x="21600" y="21600"/>
                    </a:lnTo>
                    <a:cubicBezTo>
                      <a:pt x="20957" y="15515"/>
                      <a:pt x="18350" y="10115"/>
                      <a:pt x="14507" y="6237"/>
                    </a:cubicBezTo>
                    <a:cubicBezTo>
                      <a:pt x="10665" y="2358"/>
                      <a:pt x="5586" y="0"/>
                      <a:pt x="0" y="0"/>
                    </a:cubicBezTo>
                    <a:lnTo>
                      <a:pt x="0" y="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230A1D3E-E671-4A7B-9D21-C0FD05C2EFB5}"/>
                </a:ext>
              </a:extLst>
            </p:cNvPr>
            <p:cNvSpPr/>
            <p:nvPr/>
          </p:nvSpPr>
          <p:spPr>
            <a:xfrm>
              <a:off x="4398856" y="3718640"/>
              <a:ext cx="538904" cy="399749"/>
            </a:xfrm>
            <a:custGeom>
              <a:avLst/>
              <a:gdLst>
                <a:gd name="connsiteX0" fmla="*/ 9246 w 338138"/>
                <a:gd name="connsiteY0" fmla="*/ 217487 h 250825"/>
                <a:gd name="connsiteX1" fmla="*/ 328892 w 338138"/>
                <a:gd name="connsiteY1" fmla="*/ 217487 h 250825"/>
                <a:gd name="connsiteX2" fmla="*/ 338138 w 338138"/>
                <a:gd name="connsiteY2" fmla="*/ 226822 h 250825"/>
                <a:gd name="connsiteX3" fmla="*/ 314363 w 338138"/>
                <a:gd name="connsiteY3" fmla="*/ 250825 h 250825"/>
                <a:gd name="connsiteX4" fmla="*/ 23775 w 338138"/>
                <a:gd name="connsiteY4" fmla="*/ 250825 h 250825"/>
                <a:gd name="connsiteX5" fmla="*/ 0 w 338138"/>
                <a:gd name="connsiteY5" fmla="*/ 226822 h 250825"/>
                <a:gd name="connsiteX6" fmla="*/ 9246 w 338138"/>
                <a:gd name="connsiteY6" fmla="*/ 217487 h 250825"/>
                <a:gd name="connsiteX7" fmla="*/ 100182 w 338138"/>
                <a:gd name="connsiteY7" fmla="*/ 100012 h 250825"/>
                <a:gd name="connsiteX8" fmla="*/ 123655 w 338138"/>
                <a:gd name="connsiteY8" fmla="*/ 100012 h 250825"/>
                <a:gd name="connsiteX9" fmla="*/ 130175 w 338138"/>
                <a:gd name="connsiteY9" fmla="*/ 106705 h 250825"/>
                <a:gd name="connsiteX10" fmla="*/ 130175 w 338138"/>
                <a:gd name="connsiteY10" fmla="*/ 161583 h 250825"/>
                <a:gd name="connsiteX11" fmla="*/ 123655 w 338138"/>
                <a:gd name="connsiteY11" fmla="*/ 168275 h 250825"/>
                <a:gd name="connsiteX12" fmla="*/ 100182 w 338138"/>
                <a:gd name="connsiteY12" fmla="*/ 168275 h 250825"/>
                <a:gd name="connsiteX13" fmla="*/ 93662 w 338138"/>
                <a:gd name="connsiteY13" fmla="*/ 161583 h 250825"/>
                <a:gd name="connsiteX14" fmla="*/ 93662 w 338138"/>
                <a:gd name="connsiteY14" fmla="*/ 106705 h 250825"/>
                <a:gd name="connsiteX15" fmla="*/ 100182 w 338138"/>
                <a:gd name="connsiteY15" fmla="*/ 100012 h 250825"/>
                <a:gd name="connsiteX16" fmla="*/ 157332 w 338138"/>
                <a:gd name="connsiteY16" fmla="*/ 77787 h 250825"/>
                <a:gd name="connsiteX17" fmla="*/ 180805 w 338138"/>
                <a:gd name="connsiteY17" fmla="*/ 77787 h 250825"/>
                <a:gd name="connsiteX18" fmla="*/ 187325 w 338138"/>
                <a:gd name="connsiteY18" fmla="*/ 84441 h 250825"/>
                <a:gd name="connsiteX19" fmla="*/ 187325 w 338138"/>
                <a:gd name="connsiteY19" fmla="*/ 161622 h 250825"/>
                <a:gd name="connsiteX20" fmla="*/ 180805 w 338138"/>
                <a:gd name="connsiteY20" fmla="*/ 168275 h 250825"/>
                <a:gd name="connsiteX21" fmla="*/ 157332 w 338138"/>
                <a:gd name="connsiteY21" fmla="*/ 168275 h 250825"/>
                <a:gd name="connsiteX22" fmla="*/ 150812 w 338138"/>
                <a:gd name="connsiteY22" fmla="*/ 161622 h 250825"/>
                <a:gd name="connsiteX23" fmla="*/ 150812 w 338138"/>
                <a:gd name="connsiteY23" fmla="*/ 84441 h 250825"/>
                <a:gd name="connsiteX24" fmla="*/ 157332 w 338138"/>
                <a:gd name="connsiteY24" fmla="*/ 77787 h 250825"/>
                <a:gd name="connsiteX25" fmla="*/ 216070 w 338138"/>
                <a:gd name="connsiteY25" fmla="*/ 49212 h 250825"/>
                <a:gd name="connsiteX26" fmla="*/ 239543 w 338138"/>
                <a:gd name="connsiteY26" fmla="*/ 49212 h 250825"/>
                <a:gd name="connsiteX27" fmla="*/ 246063 w 338138"/>
                <a:gd name="connsiteY27" fmla="*/ 55827 h 250825"/>
                <a:gd name="connsiteX28" fmla="*/ 246063 w 338138"/>
                <a:gd name="connsiteY28" fmla="*/ 161661 h 250825"/>
                <a:gd name="connsiteX29" fmla="*/ 239543 w 338138"/>
                <a:gd name="connsiteY29" fmla="*/ 168275 h 250825"/>
                <a:gd name="connsiteX30" fmla="*/ 216070 w 338138"/>
                <a:gd name="connsiteY30" fmla="*/ 168275 h 250825"/>
                <a:gd name="connsiteX31" fmla="*/ 209550 w 338138"/>
                <a:gd name="connsiteY31" fmla="*/ 161661 h 250825"/>
                <a:gd name="connsiteX32" fmla="*/ 209550 w 338138"/>
                <a:gd name="connsiteY32" fmla="*/ 55827 h 250825"/>
                <a:gd name="connsiteX33" fmla="*/ 216070 w 338138"/>
                <a:gd name="connsiteY33" fmla="*/ 49212 h 250825"/>
                <a:gd name="connsiteX34" fmla="*/ 53428 w 338138"/>
                <a:gd name="connsiteY34" fmla="*/ 22225 h 250825"/>
                <a:gd name="connsiteX35" fmla="*/ 50800 w 338138"/>
                <a:gd name="connsiteY35" fmla="*/ 24858 h 250825"/>
                <a:gd name="connsiteX36" fmla="*/ 50800 w 338138"/>
                <a:gd name="connsiteY36" fmla="*/ 182834 h 250825"/>
                <a:gd name="connsiteX37" fmla="*/ 53428 w 338138"/>
                <a:gd name="connsiteY37" fmla="*/ 184150 h 250825"/>
                <a:gd name="connsiteX38" fmla="*/ 284710 w 338138"/>
                <a:gd name="connsiteY38" fmla="*/ 184150 h 250825"/>
                <a:gd name="connsiteX39" fmla="*/ 287338 w 338138"/>
                <a:gd name="connsiteY39" fmla="*/ 182834 h 250825"/>
                <a:gd name="connsiteX40" fmla="*/ 287338 w 338138"/>
                <a:gd name="connsiteY40" fmla="*/ 24858 h 250825"/>
                <a:gd name="connsiteX41" fmla="*/ 284710 w 338138"/>
                <a:gd name="connsiteY41" fmla="*/ 22225 h 250825"/>
                <a:gd name="connsiteX42" fmla="*/ 53428 w 338138"/>
                <a:gd name="connsiteY42" fmla="*/ 22225 h 250825"/>
                <a:gd name="connsiteX43" fmla="*/ 53663 w 338138"/>
                <a:gd name="connsiteY43" fmla="*/ 0 h 250825"/>
                <a:gd name="connsiteX44" fmla="*/ 286062 w 338138"/>
                <a:gd name="connsiteY44" fmla="*/ 0 h 250825"/>
                <a:gd name="connsiteX45" fmla="*/ 311150 w 338138"/>
                <a:gd name="connsiteY45" fmla="*/ 25008 h 250825"/>
                <a:gd name="connsiteX46" fmla="*/ 311150 w 338138"/>
                <a:gd name="connsiteY46" fmla="*/ 182955 h 250825"/>
                <a:gd name="connsiteX47" fmla="*/ 286062 w 338138"/>
                <a:gd name="connsiteY47" fmla="*/ 207963 h 250825"/>
                <a:gd name="connsiteX48" fmla="*/ 53663 w 338138"/>
                <a:gd name="connsiteY48" fmla="*/ 207963 h 250825"/>
                <a:gd name="connsiteX49" fmla="*/ 28575 w 338138"/>
                <a:gd name="connsiteY49" fmla="*/ 182955 h 250825"/>
                <a:gd name="connsiteX50" fmla="*/ 28575 w 338138"/>
                <a:gd name="connsiteY50" fmla="*/ 25008 h 250825"/>
                <a:gd name="connsiteX51" fmla="*/ 53663 w 338138"/>
                <a:gd name="connsiteY51" fmla="*/ 0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250825">
                  <a:moveTo>
                    <a:pt x="9246" y="217487"/>
                  </a:moveTo>
                  <a:cubicBezTo>
                    <a:pt x="9246" y="217487"/>
                    <a:pt x="9246" y="217487"/>
                    <a:pt x="328892" y="217487"/>
                  </a:cubicBezTo>
                  <a:cubicBezTo>
                    <a:pt x="334176" y="217487"/>
                    <a:pt x="338138" y="221488"/>
                    <a:pt x="338138" y="226822"/>
                  </a:cubicBezTo>
                  <a:cubicBezTo>
                    <a:pt x="338138" y="240157"/>
                    <a:pt x="327571" y="250825"/>
                    <a:pt x="314363" y="250825"/>
                  </a:cubicBezTo>
                  <a:cubicBezTo>
                    <a:pt x="314363" y="250825"/>
                    <a:pt x="314363" y="250825"/>
                    <a:pt x="23775" y="250825"/>
                  </a:cubicBezTo>
                  <a:cubicBezTo>
                    <a:pt x="10567" y="250825"/>
                    <a:pt x="0" y="240157"/>
                    <a:pt x="0" y="226822"/>
                  </a:cubicBezTo>
                  <a:cubicBezTo>
                    <a:pt x="0" y="221488"/>
                    <a:pt x="3962" y="217487"/>
                    <a:pt x="9246" y="217487"/>
                  </a:cubicBezTo>
                  <a:close/>
                  <a:moveTo>
                    <a:pt x="100182" y="100012"/>
                  </a:moveTo>
                  <a:cubicBezTo>
                    <a:pt x="100182" y="100012"/>
                    <a:pt x="100182" y="100012"/>
                    <a:pt x="123655" y="100012"/>
                  </a:cubicBezTo>
                  <a:cubicBezTo>
                    <a:pt x="127567" y="100012"/>
                    <a:pt x="130175" y="102689"/>
                    <a:pt x="130175" y="106705"/>
                  </a:cubicBezTo>
                  <a:cubicBezTo>
                    <a:pt x="130175" y="106705"/>
                    <a:pt x="130175" y="106705"/>
                    <a:pt x="130175" y="161583"/>
                  </a:cubicBezTo>
                  <a:cubicBezTo>
                    <a:pt x="130175" y="165598"/>
                    <a:pt x="127567" y="168275"/>
                    <a:pt x="123655" y="168275"/>
                  </a:cubicBezTo>
                  <a:cubicBezTo>
                    <a:pt x="123655" y="168275"/>
                    <a:pt x="123655" y="168275"/>
                    <a:pt x="100182" y="168275"/>
                  </a:cubicBezTo>
                  <a:cubicBezTo>
                    <a:pt x="96270" y="168275"/>
                    <a:pt x="93662" y="165598"/>
                    <a:pt x="93662" y="161583"/>
                  </a:cubicBezTo>
                  <a:cubicBezTo>
                    <a:pt x="93662" y="161583"/>
                    <a:pt x="93662" y="161583"/>
                    <a:pt x="93662" y="106705"/>
                  </a:cubicBezTo>
                  <a:cubicBezTo>
                    <a:pt x="93662" y="102689"/>
                    <a:pt x="96270" y="100012"/>
                    <a:pt x="100182" y="100012"/>
                  </a:cubicBezTo>
                  <a:close/>
                  <a:moveTo>
                    <a:pt x="157332" y="77787"/>
                  </a:moveTo>
                  <a:cubicBezTo>
                    <a:pt x="157332" y="77787"/>
                    <a:pt x="157332" y="77787"/>
                    <a:pt x="180805" y="77787"/>
                  </a:cubicBezTo>
                  <a:cubicBezTo>
                    <a:pt x="184717" y="77787"/>
                    <a:pt x="187325" y="81779"/>
                    <a:pt x="187325" y="84441"/>
                  </a:cubicBezTo>
                  <a:cubicBezTo>
                    <a:pt x="187325" y="84441"/>
                    <a:pt x="187325" y="84441"/>
                    <a:pt x="187325" y="161622"/>
                  </a:cubicBezTo>
                  <a:cubicBezTo>
                    <a:pt x="187325" y="165614"/>
                    <a:pt x="184717" y="168275"/>
                    <a:pt x="180805" y="168275"/>
                  </a:cubicBezTo>
                  <a:cubicBezTo>
                    <a:pt x="180805" y="168275"/>
                    <a:pt x="180805" y="168275"/>
                    <a:pt x="157332" y="168275"/>
                  </a:cubicBezTo>
                  <a:cubicBezTo>
                    <a:pt x="153420" y="168275"/>
                    <a:pt x="150812" y="165614"/>
                    <a:pt x="150812" y="161622"/>
                  </a:cubicBezTo>
                  <a:cubicBezTo>
                    <a:pt x="150812" y="161622"/>
                    <a:pt x="150812" y="161622"/>
                    <a:pt x="150812" y="84441"/>
                  </a:cubicBezTo>
                  <a:cubicBezTo>
                    <a:pt x="150812" y="81779"/>
                    <a:pt x="153420" y="77787"/>
                    <a:pt x="157332" y="77787"/>
                  </a:cubicBezTo>
                  <a:close/>
                  <a:moveTo>
                    <a:pt x="216070" y="49212"/>
                  </a:moveTo>
                  <a:cubicBezTo>
                    <a:pt x="216070" y="49212"/>
                    <a:pt x="216070" y="49212"/>
                    <a:pt x="239543" y="49212"/>
                  </a:cubicBezTo>
                  <a:cubicBezTo>
                    <a:pt x="243455" y="49212"/>
                    <a:pt x="246063" y="51858"/>
                    <a:pt x="246063" y="55827"/>
                  </a:cubicBezTo>
                  <a:cubicBezTo>
                    <a:pt x="246063" y="55827"/>
                    <a:pt x="246063" y="55827"/>
                    <a:pt x="246063" y="161661"/>
                  </a:cubicBezTo>
                  <a:cubicBezTo>
                    <a:pt x="246063" y="165629"/>
                    <a:pt x="243455" y="168275"/>
                    <a:pt x="239543" y="168275"/>
                  </a:cubicBezTo>
                  <a:cubicBezTo>
                    <a:pt x="239543" y="168275"/>
                    <a:pt x="239543" y="168275"/>
                    <a:pt x="216070" y="168275"/>
                  </a:cubicBezTo>
                  <a:cubicBezTo>
                    <a:pt x="212158" y="168275"/>
                    <a:pt x="209550" y="165629"/>
                    <a:pt x="209550" y="161661"/>
                  </a:cubicBezTo>
                  <a:cubicBezTo>
                    <a:pt x="209550" y="161661"/>
                    <a:pt x="209550" y="161661"/>
                    <a:pt x="209550" y="55827"/>
                  </a:cubicBezTo>
                  <a:cubicBezTo>
                    <a:pt x="209550" y="51858"/>
                    <a:pt x="212158" y="49212"/>
                    <a:pt x="216070" y="49212"/>
                  </a:cubicBezTo>
                  <a:close/>
                  <a:moveTo>
                    <a:pt x="53428" y="22225"/>
                  </a:moveTo>
                  <a:cubicBezTo>
                    <a:pt x="52114" y="22225"/>
                    <a:pt x="50800" y="23541"/>
                    <a:pt x="50800" y="24858"/>
                  </a:cubicBezTo>
                  <a:lnTo>
                    <a:pt x="50800" y="182834"/>
                  </a:lnTo>
                  <a:cubicBezTo>
                    <a:pt x="50800" y="184150"/>
                    <a:pt x="52114" y="184150"/>
                    <a:pt x="53428" y="184150"/>
                  </a:cubicBezTo>
                  <a:cubicBezTo>
                    <a:pt x="53428" y="184150"/>
                    <a:pt x="53428" y="184150"/>
                    <a:pt x="284710" y="184150"/>
                  </a:cubicBezTo>
                  <a:cubicBezTo>
                    <a:pt x="286024" y="184150"/>
                    <a:pt x="287338" y="184150"/>
                    <a:pt x="287338" y="182834"/>
                  </a:cubicBezTo>
                  <a:cubicBezTo>
                    <a:pt x="287338" y="182834"/>
                    <a:pt x="287338" y="182834"/>
                    <a:pt x="287338" y="24858"/>
                  </a:cubicBezTo>
                  <a:cubicBezTo>
                    <a:pt x="287338" y="23541"/>
                    <a:pt x="286024" y="22225"/>
                    <a:pt x="284710" y="22225"/>
                  </a:cubicBezTo>
                  <a:cubicBezTo>
                    <a:pt x="284710" y="22225"/>
                    <a:pt x="284710" y="22225"/>
                    <a:pt x="53428" y="22225"/>
                  </a:cubicBezTo>
                  <a:close/>
                  <a:moveTo>
                    <a:pt x="53663" y="0"/>
                  </a:moveTo>
                  <a:cubicBezTo>
                    <a:pt x="53663" y="0"/>
                    <a:pt x="53663" y="0"/>
                    <a:pt x="286062" y="0"/>
                  </a:cubicBezTo>
                  <a:cubicBezTo>
                    <a:pt x="300587" y="0"/>
                    <a:pt x="311150" y="10530"/>
                    <a:pt x="311150" y="25008"/>
                  </a:cubicBezTo>
                  <a:cubicBezTo>
                    <a:pt x="311150" y="25008"/>
                    <a:pt x="311150" y="25008"/>
                    <a:pt x="311150" y="182955"/>
                  </a:cubicBezTo>
                  <a:cubicBezTo>
                    <a:pt x="311150" y="196117"/>
                    <a:pt x="300587" y="207963"/>
                    <a:pt x="286062" y="207963"/>
                  </a:cubicBezTo>
                  <a:cubicBezTo>
                    <a:pt x="286062" y="207963"/>
                    <a:pt x="286062" y="207963"/>
                    <a:pt x="53663" y="207963"/>
                  </a:cubicBezTo>
                  <a:cubicBezTo>
                    <a:pt x="39138" y="207963"/>
                    <a:pt x="28575" y="196117"/>
                    <a:pt x="28575" y="182955"/>
                  </a:cubicBezTo>
                  <a:cubicBezTo>
                    <a:pt x="28575" y="182955"/>
                    <a:pt x="28575" y="182955"/>
                    <a:pt x="28575" y="25008"/>
                  </a:cubicBezTo>
                  <a:cubicBezTo>
                    <a:pt x="28575" y="10530"/>
                    <a:pt x="39138" y="0"/>
                    <a:pt x="536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20DC1043-6B43-44EF-8140-AB4BEBFA1C15}"/>
                </a:ext>
              </a:extLst>
            </p:cNvPr>
            <p:cNvSpPr/>
            <p:nvPr/>
          </p:nvSpPr>
          <p:spPr>
            <a:xfrm>
              <a:off x="5404696" y="3759281"/>
              <a:ext cx="538904" cy="399749"/>
            </a:xfrm>
            <a:custGeom>
              <a:avLst/>
              <a:gdLst>
                <a:gd name="connsiteX0" fmla="*/ 9246 w 338138"/>
                <a:gd name="connsiteY0" fmla="*/ 217487 h 250825"/>
                <a:gd name="connsiteX1" fmla="*/ 328892 w 338138"/>
                <a:gd name="connsiteY1" fmla="*/ 217487 h 250825"/>
                <a:gd name="connsiteX2" fmla="*/ 338138 w 338138"/>
                <a:gd name="connsiteY2" fmla="*/ 226822 h 250825"/>
                <a:gd name="connsiteX3" fmla="*/ 314363 w 338138"/>
                <a:gd name="connsiteY3" fmla="*/ 250825 h 250825"/>
                <a:gd name="connsiteX4" fmla="*/ 23775 w 338138"/>
                <a:gd name="connsiteY4" fmla="*/ 250825 h 250825"/>
                <a:gd name="connsiteX5" fmla="*/ 0 w 338138"/>
                <a:gd name="connsiteY5" fmla="*/ 226822 h 250825"/>
                <a:gd name="connsiteX6" fmla="*/ 9246 w 338138"/>
                <a:gd name="connsiteY6" fmla="*/ 217487 h 250825"/>
                <a:gd name="connsiteX7" fmla="*/ 100182 w 338138"/>
                <a:gd name="connsiteY7" fmla="*/ 100012 h 250825"/>
                <a:gd name="connsiteX8" fmla="*/ 123655 w 338138"/>
                <a:gd name="connsiteY8" fmla="*/ 100012 h 250825"/>
                <a:gd name="connsiteX9" fmla="*/ 130175 w 338138"/>
                <a:gd name="connsiteY9" fmla="*/ 106705 h 250825"/>
                <a:gd name="connsiteX10" fmla="*/ 130175 w 338138"/>
                <a:gd name="connsiteY10" fmla="*/ 161583 h 250825"/>
                <a:gd name="connsiteX11" fmla="*/ 123655 w 338138"/>
                <a:gd name="connsiteY11" fmla="*/ 168275 h 250825"/>
                <a:gd name="connsiteX12" fmla="*/ 100182 w 338138"/>
                <a:gd name="connsiteY12" fmla="*/ 168275 h 250825"/>
                <a:gd name="connsiteX13" fmla="*/ 93662 w 338138"/>
                <a:gd name="connsiteY13" fmla="*/ 161583 h 250825"/>
                <a:gd name="connsiteX14" fmla="*/ 93662 w 338138"/>
                <a:gd name="connsiteY14" fmla="*/ 106705 h 250825"/>
                <a:gd name="connsiteX15" fmla="*/ 100182 w 338138"/>
                <a:gd name="connsiteY15" fmla="*/ 100012 h 250825"/>
                <a:gd name="connsiteX16" fmla="*/ 157332 w 338138"/>
                <a:gd name="connsiteY16" fmla="*/ 77787 h 250825"/>
                <a:gd name="connsiteX17" fmla="*/ 180805 w 338138"/>
                <a:gd name="connsiteY17" fmla="*/ 77787 h 250825"/>
                <a:gd name="connsiteX18" fmla="*/ 187325 w 338138"/>
                <a:gd name="connsiteY18" fmla="*/ 84441 h 250825"/>
                <a:gd name="connsiteX19" fmla="*/ 187325 w 338138"/>
                <a:gd name="connsiteY19" fmla="*/ 161622 h 250825"/>
                <a:gd name="connsiteX20" fmla="*/ 180805 w 338138"/>
                <a:gd name="connsiteY20" fmla="*/ 168275 h 250825"/>
                <a:gd name="connsiteX21" fmla="*/ 157332 w 338138"/>
                <a:gd name="connsiteY21" fmla="*/ 168275 h 250825"/>
                <a:gd name="connsiteX22" fmla="*/ 150812 w 338138"/>
                <a:gd name="connsiteY22" fmla="*/ 161622 h 250825"/>
                <a:gd name="connsiteX23" fmla="*/ 150812 w 338138"/>
                <a:gd name="connsiteY23" fmla="*/ 84441 h 250825"/>
                <a:gd name="connsiteX24" fmla="*/ 157332 w 338138"/>
                <a:gd name="connsiteY24" fmla="*/ 77787 h 250825"/>
                <a:gd name="connsiteX25" fmla="*/ 216070 w 338138"/>
                <a:gd name="connsiteY25" fmla="*/ 49212 h 250825"/>
                <a:gd name="connsiteX26" fmla="*/ 239543 w 338138"/>
                <a:gd name="connsiteY26" fmla="*/ 49212 h 250825"/>
                <a:gd name="connsiteX27" fmla="*/ 246063 w 338138"/>
                <a:gd name="connsiteY27" fmla="*/ 55827 h 250825"/>
                <a:gd name="connsiteX28" fmla="*/ 246063 w 338138"/>
                <a:gd name="connsiteY28" fmla="*/ 161661 h 250825"/>
                <a:gd name="connsiteX29" fmla="*/ 239543 w 338138"/>
                <a:gd name="connsiteY29" fmla="*/ 168275 h 250825"/>
                <a:gd name="connsiteX30" fmla="*/ 216070 w 338138"/>
                <a:gd name="connsiteY30" fmla="*/ 168275 h 250825"/>
                <a:gd name="connsiteX31" fmla="*/ 209550 w 338138"/>
                <a:gd name="connsiteY31" fmla="*/ 161661 h 250825"/>
                <a:gd name="connsiteX32" fmla="*/ 209550 w 338138"/>
                <a:gd name="connsiteY32" fmla="*/ 55827 h 250825"/>
                <a:gd name="connsiteX33" fmla="*/ 216070 w 338138"/>
                <a:gd name="connsiteY33" fmla="*/ 49212 h 250825"/>
                <a:gd name="connsiteX34" fmla="*/ 53428 w 338138"/>
                <a:gd name="connsiteY34" fmla="*/ 22225 h 250825"/>
                <a:gd name="connsiteX35" fmla="*/ 50800 w 338138"/>
                <a:gd name="connsiteY35" fmla="*/ 24858 h 250825"/>
                <a:gd name="connsiteX36" fmla="*/ 50800 w 338138"/>
                <a:gd name="connsiteY36" fmla="*/ 182834 h 250825"/>
                <a:gd name="connsiteX37" fmla="*/ 53428 w 338138"/>
                <a:gd name="connsiteY37" fmla="*/ 184150 h 250825"/>
                <a:gd name="connsiteX38" fmla="*/ 284710 w 338138"/>
                <a:gd name="connsiteY38" fmla="*/ 184150 h 250825"/>
                <a:gd name="connsiteX39" fmla="*/ 287338 w 338138"/>
                <a:gd name="connsiteY39" fmla="*/ 182834 h 250825"/>
                <a:gd name="connsiteX40" fmla="*/ 287338 w 338138"/>
                <a:gd name="connsiteY40" fmla="*/ 24858 h 250825"/>
                <a:gd name="connsiteX41" fmla="*/ 284710 w 338138"/>
                <a:gd name="connsiteY41" fmla="*/ 22225 h 250825"/>
                <a:gd name="connsiteX42" fmla="*/ 53428 w 338138"/>
                <a:gd name="connsiteY42" fmla="*/ 22225 h 250825"/>
                <a:gd name="connsiteX43" fmla="*/ 53663 w 338138"/>
                <a:gd name="connsiteY43" fmla="*/ 0 h 250825"/>
                <a:gd name="connsiteX44" fmla="*/ 286062 w 338138"/>
                <a:gd name="connsiteY44" fmla="*/ 0 h 250825"/>
                <a:gd name="connsiteX45" fmla="*/ 311150 w 338138"/>
                <a:gd name="connsiteY45" fmla="*/ 25008 h 250825"/>
                <a:gd name="connsiteX46" fmla="*/ 311150 w 338138"/>
                <a:gd name="connsiteY46" fmla="*/ 182955 h 250825"/>
                <a:gd name="connsiteX47" fmla="*/ 286062 w 338138"/>
                <a:gd name="connsiteY47" fmla="*/ 207963 h 250825"/>
                <a:gd name="connsiteX48" fmla="*/ 53663 w 338138"/>
                <a:gd name="connsiteY48" fmla="*/ 207963 h 250825"/>
                <a:gd name="connsiteX49" fmla="*/ 28575 w 338138"/>
                <a:gd name="connsiteY49" fmla="*/ 182955 h 250825"/>
                <a:gd name="connsiteX50" fmla="*/ 28575 w 338138"/>
                <a:gd name="connsiteY50" fmla="*/ 25008 h 250825"/>
                <a:gd name="connsiteX51" fmla="*/ 53663 w 338138"/>
                <a:gd name="connsiteY51" fmla="*/ 0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250825">
                  <a:moveTo>
                    <a:pt x="9246" y="217487"/>
                  </a:moveTo>
                  <a:cubicBezTo>
                    <a:pt x="9246" y="217487"/>
                    <a:pt x="9246" y="217487"/>
                    <a:pt x="328892" y="217487"/>
                  </a:cubicBezTo>
                  <a:cubicBezTo>
                    <a:pt x="334176" y="217487"/>
                    <a:pt x="338138" y="221488"/>
                    <a:pt x="338138" y="226822"/>
                  </a:cubicBezTo>
                  <a:cubicBezTo>
                    <a:pt x="338138" y="240157"/>
                    <a:pt x="327571" y="250825"/>
                    <a:pt x="314363" y="250825"/>
                  </a:cubicBezTo>
                  <a:cubicBezTo>
                    <a:pt x="314363" y="250825"/>
                    <a:pt x="314363" y="250825"/>
                    <a:pt x="23775" y="250825"/>
                  </a:cubicBezTo>
                  <a:cubicBezTo>
                    <a:pt x="10567" y="250825"/>
                    <a:pt x="0" y="240157"/>
                    <a:pt x="0" y="226822"/>
                  </a:cubicBezTo>
                  <a:cubicBezTo>
                    <a:pt x="0" y="221488"/>
                    <a:pt x="3962" y="217487"/>
                    <a:pt x="9246" y="217487"/>
                  </a:cubicBezTo>
                  <a:close/>
                  <a:moveTo>
                    <a:pt x="100182" y="100012"/>
                  </a:moveTo>
                  <a:cubicBezTo>
                    <a:pt x="100182" y="100012"/>
                    <a:pt x="100182" y="100012"/>
                    <a:pt x="123655" y="100012"/>
                  </a:cubicBezTo>
                  <a:cubicBezTo>
                    <a:pt x="127567" y="100012"/>
                    <a:pt x="130175" y="102689"/>
                    <a:pt x="130175" y="106705"/>
                  </a:cubicBezTo>
                  <a:cubicBezTo>
                    <a:pt x="130175" y="106705"/>
                    <a:pt x="130175" y="106705"/>
                    <a:pt x="130175" y="161583"/>
                  </a:cubicBezTo>
                  <a:cubicBezTo>
                    <a:pt x="130175" y="165598"/>
                    <a:pt x="127567" y="168275"/>
                    <a:pt x="123655" y="168275"/>
                  </a:cubicBezTo>
                  <a:cubicBezTo>
                    <a:pt x="123655" y="168275"/>
                    <a:pt x="123655" y="168275"/>
                    <a:pt x="100182" y="168275"/>
                  </a:cubicBezTo>
                  <a:cubicBezTo>
                    <a:pt x="96270" y="168275"/>
                    <a:pt x="93662" y="165598"/>
                    <a:pt x="93662" y="161583"/>
                  </a:cubicBezTo>
                  <a:cubicBezTo>
                    <a:pt x="93662" y="161583"/>
                    <a:pt x="93662" y="161583"/>
                    <a:pt x="93662" y="106705"/>
                  </a:cubicBezTo>
                  <a:cubicBezTo>
                    <a:pt x="93662" y="102689"/>
                    <a:pt x="96270" y="100012"/>
                    <a:pt x="100182" y="100012"/>
                  </a:cubicBezTo>
                  <a:close/>
                  <a:moveTo>
                    <a:pt x="157332" y="77787"/>
                  </a:moveTo>
                  <a:cubicBezTo>
                    <a:pt x="157332" y="77787"/>
                    <a:pt x="157332" y="77787"/>
                    <a:pt x="180805" y="77787"/>
                  </a:cubicBezTo>
                  <a:cubicBezTo>
                    <a:pt x="184717" y="77787"/>
                    <a:pt x="187325" y="81779"/>
                    <a:pt x="187325" y="84441"/>
                  </a:cubicBezTo>
                  <a:cubicBezTo>
                    <a:pt x="187325" y="84441"/>
                    <a:pt x="187325" y="84441"/>
                    <a:pt x="187325" y="161622"/>
                  </a:cubicBezTo>
                  <a:cubicBezTo>
                    <a:pt x="187325" y="165614"/>
                    <a:pt x="184717" y="168275"/>
                    <a:pt x="180805" y="168275"/>
                  </a:cubicBezTo>
                  <a:cubicBezTo>
                    <a:pt x="180805" y="168275"/>
                    <a:pt x="180805" y="168275"/>
                    <a:pt x="157332" y="168275"/>
                  </a:cubicBezTo>
                  <a:cubicBezTo>
                    <a:pt x="153420" y="168275"/>
                    <a:pt x="150812" y="165614"/>
                    <a:pt x="150812" y="161622"/>
                  </a:cubicBezTo>
                  <a:cubicBezTo>
                    <a:pt x="150812" y="161622"/>
                    <a:pt x="150812" y="161622"/>
                    <a:pt x="150812" y="84441"/>
                  </a:cubicBezTo>
                  <a:cubicBezTo>
                    <a:pt x="150812" y="81779"/>
                    <a:pt x="153420" y="77787"/>
                    <a:pt x="157332" y="77787"/>
                  </a:cubicBezTo>
                  <a:close/>
                  <a:moveTo>
                    <a:pt x="216070" y="49212"/>
                  </a:moveTo>
                  <a:cubicBezTo>
                    <a:pt x="216070" y="49212"/>
                    <a:pt x="216070" y="49212"/>
                    <a:pt x="239543" y="49212"/>
                  </a:cubicBezTo>
                  <a:cubicBezTo>
                    <a:pt x="243455" y="49212"/>
                    <a:pt x="246063" y="51858"/>
                    <a:pt x="246063" y="55827"/>
                  </a:cubicBezTo>
                  <a:cubicBezTo>
                    <a:pt x="246063" y="55827"/>
                    <a:pt x="246063" y="55827"/>
                    <a:pt x="246063" y="161661"/>
                  </a:cubicBezTo>
                  <a:cubicBezTo>
                    <a:pt x="246063" y="165629"/>
                    <a:pt x="243455" y="168275"/>
                    <a:pt x="239543" y="168275"/>
                  </a:cubicBezTo>
                  <a:cubicBezTo>
                    <a:pt x="239543" y="168275"/>
                    <a:pt x="239543" y="168275"/>
                    <a:pt x="216070" y="168275"/>
                  </a:cubicBezTo>
                  <a:cubicBezTo>
                    <a:pt x="212158" y="168275"/>
                    <a:pt x="209550" y="165629"/>
                    <a:pt x="209550" y="161661"/>
                  </a:cubicBezTo>
                  <a:cubicBezTo>
                    <a:pt x="209550" y="161661"/>
                    <a:pt x="209550" y="161661"/>
                    <a:pt x="209550" y="55827"/>
                  </a:cubicBezTo>
                  <a:cubicBezTo>
                    <a:pt x="209550" y="51858"/>
                    <a:pt x="212158" y="49212"/>
                    <a:pt x="216070" y="49212"/>
                  </a:cubicBezTo>
                  <a:close/>
                  <a:moveTo>
                    <a:pt x="53428" y="22225"/>
                  </a:moveTo>
                  <a:cubicBezTo>
                    <a:pt x="52114" y="22225"/>
                    <a:pt x="50800" y="23541"/>
                    <a:pt x="50800" y="24858"/>
                  </a:cubicBezTo>
                  <a:lnTo>
                    <a:pt x="50800" y="182834"/>
                  </a:lnTo>
                  <a:cubicBezTo>
                    <a:pt x="50800" y="184150"/>
                    <a:pt x="52114" y="184150"/>
                    <a:pt x="53428" y="184150"/>
                  </a:cubicBezTo>
                  <a:cubicBezTo>
                    <a:pt x="53428" y="184150"/>
                    <a:pt x="53428" y="184150"/>
                    <a:pt x="284710" y="184150"/>
                  </a:cubicBezTo>
                  <a:cubicBezTo>
                    <a:pt x="286024" y="184150"/>
                    <a:pt x="287338" y="184150"/>
                    <a:pt x="287338" y="182834"/>
                  </a:cubicBezTo>
                  <a:cubicBezTo>
                    <a:pt x="287338" y="182834"/>
                    <a:pt x="287338" y="182834"/>
                    <a:pt x="287338" y="24858"/>
                  </a:cubicBezTo>
                  <a:cubicBezTo>
                    <a:pt x="287338" y="23541"/>
                    <a:pt x="286024" y="22225"/>
                    <a:pt x="284710" y="22225"/>
                  </a:cubicBezTo>
                  <a:cubicBezTo>
                    <a:pt x="284710" y="22225"/>
                    <a:pt x="284710" y="22225"/>
                    <a:pt x="53428" y="22225"/>
                  </a:cubicBezTo>
                  <a:close/>
                  <a:moveTo>
                    <a:pt x="53663" y="0"/>
                  </a:moveTo>
                  <a:cubicBezTo>
                    <a:pt x="53663" y="0"/>
                    <a:pt x="53663" y="0"/>
                    <a:pt x="286062" y="0"/>
                  </a:cubicBezTo>
                  <a:cubicBezTo>
                    <a:pt x="300587" y="0"/>
                    <a:pt x="311150" y="10530"/>
                    <a:pt x="311150" y="25008"/>
                  </a:cubicBezTo>
                  <a:cubicBezTo>
                    <a:pt x="311150" y="25008"/>
                    <a:pt x="311150" y="25008"/>
                    <a:pt x="311150" y="182955"/>
                  </a:cubicBezTo>
                  <a:cubicBezTo>
                    <a:pt x="311150" y="196117"/>
                    <a:pt x="300587" y="207963"/>
                    <a:pt x="286062" y="207963"/>
                  </a:cubicBezTo>
                  <a:cubicBezTo>
                    <a:pt x="286062" y="207963"/>
                    <a:pt x="286062" y="207963"/>
                    <a:pt x="53663" y="207963"/>
                  </a:cubicBezTo>
                  <a:cubicBezTo>
                    <a:pt x="39138" y="207963"/>
                    <a:pt x="28575" y="196117"/>
                    <a:pt x="28575" y="182955"/>
                  </a:cubicBezTo>
                  <a:cubicBezTo>
                    <a:pt x="28575" y="182955"/>
                    <a:pt x="28575" y="182955"/>
                    <a:pt x="28575" y="25008"/>
                  </a:cubicBezTo>
                  <a:cubicBezTo>
                    <a:pt x="28575" y="10530"/>
                    <a:pt x="39138" y="0"/>
                    <a:pt x="536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A3909385-80EB-4B54-9C0F-8C57356A8B02}"/>
                </a:ext>
              </a:extLst>
            </p:cNvPr>
            <p:cNvSpPr/>
            <p:nvPr/>
          </p:nvSpPr>
          <p:spPr>
            <a:xfrm>
              <a:off x="6416441" y="3759281"/>
              <a:ext cx="538904" cy="399749"/>
            </a:xfrm>
            <a:custGeom>
              <a:avLst/>
              <a:gdLst>
                <a:gd name="connsiteX0" fmla="*/ 9246 w 338138"/>
                <a:gd name="connsiteY0" fmla="*/ 217487 h 250825"/>
                <a:gd name="connsiteX1" fmla="*/ 328892 w 338138"/>
                <a:gd name="connsiteY1" fmla="*/ 217487 h 250825"/>
                <a:gd name="connsiteX2" fmla="*/ 338138 w 338138"/>
                <a:gd name="connsiteY2" fmla="*/ 226822 h 250825"/>
                <a:gd name="connsiteX3" fmla="*/ 314363 w 338138"/>
                <a:gd name="connsiteY3" fmla="*/ 250825 h 250825"/>
                <a:gd name="connsiteX4" fmla="*/ 23775 w 338138"/>
                <a:gd name="connsiteY4" fmla="*/ 250825 h 250825"/>
                <a:gd name="connsiteX5" fmla="*/ 0 w 338138"/>
                <a:gd name="connsiteY5" fmla="*/ 226822 h 250825"/>
                <a:gd name="connsiteX6" fmla="*/ 9246 w 338138"/>
                <a:gd name="connsiteY6" fmla="*/ 217487 h 250825"/>
                <a:gd name="connsiteX7" fmla="*/ 100182 w 338138"/>
                <a:gd name="connsiteY7" fmla="*/ 100012 h 250825"/>
                <a:gd name="connsiteX8" fmla="*/ 123655 w 338138"/>
                <a:gd name="connsiteY8" fmla="*/ 100012 h 250825"/>
                <a:gd name="connsiteX9" fmla="*/ 130175 w 338138"/>
                <a:gd name="connsiteY9" fmla="*/ 106705 h 250825"/>
                <a:gd name="connsiteX10" fmla="*/ 130175 w 338138"/>
                <a:gd name="connsiteY10" fmla="*/ 161583 h 250825"/>
                <a:gd name="connsiteX11" fmla="*/ 123655 w 338138"/>
                <a:gd name="connsiteY11" fmla="*/ 168275 h 250825"/>
                <a:gd name="connsiteX12" fmla="*/ 100182 w 338138"/>
                <a:gd name="connsiteY12" fmla="*/ 168275 h 250825"/>
                <a:gd name="connsiteX13" fmla="*/ 93662 w 338138"/>
                <a:gd name="connsiteY13" fmla="*/ 161583 h 250825"/>
                <a:gd name="connsiteX14" fmla="*/ 93662 w 338138"/>
                <a:gd name="connsiteY14" fmla="*/ 106705 h 250825"/>
                <a:gd name="connsiteX15" fmla="*/ 100182 w 338138"/>
                <a:gd name="connsiteY15" fmla="*/ 100012 h 250825"/>
                <a:gd name="connsiteX16" fmla="*/ 157332 w 338138"/>
                <a:gd name="connsiteY16" fmla="*/ 77787 h 250825"/>
                <a:gd name="connsiteX17" fmla="*/ 180805 w 338138"/>
                <a:gd name="connsiteY17" fmla="*/ 77787 h 250825"/>
                <a:gd name="connsiteX18" fmla="*/ 187325 w 338138"/>
                <a:gd name="connsiteY18" fmla="*/ 84441 h 250825"/>
                <a:gd name="connsiteX19" fmla="*/ 187325 w 338138"/>
                <a:gd name="connsiteY19" fmla="*/ 161622 h 250825"/>
                <a:gd name="connsiteX20" fmla="*/ 180805 w 338138"/>
                <a:gd name="connsiteY20" fmla="*/ 168275 h 250825"/>
                <a:gd name="connsiteX21" fmla="*/ 157332 w 338138"/>
                <a:gd name="connsiteY21" fmla="*/ 168275 h 250825"/>
                <a:gd name="connsiteX22" fmla="*/ 150812 w 338138"/>
                <a:gd name="connsiteY22" fmla="*/ 161622 h 250825"/>
                <a:gd name="connsiteX23" fmla="*/ 150812 w 338138"/>
                <a:gd name="connsiteY23" fmla="*/ 84441 h 250825"/>
                <a:gd name="connsiteX24" fmla="*/ 157332 w 338138"/>
                <a:gd name="connsiteY24" fmla="*/ 77787 h 250825"/>
                <a:gd name="connsiteX25" fmla="*/ 216070 w 338138"/>
                <a:gd name="connsiteY25" fmla="*/ 49212 h 250825"/>
                <a:gd name="connsiteX26" fmla="*/ 239543 w 338138"/>
                <a:gd name="connsiteY26" fmla="*/ 49212 h 250825"/>
                <a:gd name="connsiteX27" fmla="*/ 246063 w 338138"/>
                <a:gd name="connsiteY27" fmla="*/ 55827 h 250825"/>
                <a:gd name="connsiteX28" fmla="*/ 246063 w 338138"/>
                <a:gd name="connsiteY28" fmla="*/ 161661 h 250825"/>
                <a:gd name="connsiteX29" fmla="*/ 239543 w 338138"/>
                <a:gd name="connsiteY29" fmla="*/ 168275 h 250825"/>
                <a:gd name="connsiteX30" fmla="*/ 216070 w 338138"/>
                <a:gd name="connsiteY30" fmla="*/ 168275 h 250825"/>
                <a:gd name="connsiteX31" fmla="*/ 209550 w 338138"/>
                <a:gd name="connsiteY31" fmla="*/ 161661 h 250825"/>
                <a:gd name="connsiteX32" fmla="*/ 209550 w 338138"/>
                <a:gd name="connsiteY32" fmla="*/ 55827 h 250825"/>
                <a:gd name="connsiteX33" fmla="*/ 216070 w 338138"/>
                <a:gd name="connsiteY33" fmla="*/ 49212 h 250825"/>
                <a:gd name="connsiteX34" fmla="*/ 53428 w 338138"/>
                <a:gd name="connsiteY34" fmla="*/ 22225 h 250825"/>
                <a:gd name="connsiteX35" fmla="*/ 50800 w 338138"/>
                <a:gd name="connsiteY35" fmla="*/ 24858 h 250825"/>
                <a:gd name="connsiteX36" fmla="*/ 50800 w 338138"/>
                <a:gd name="connsiteY36" fmla="*/ 182834 h 250825"/>
                <a:gd name="connsiteX37" fmla="*/ 53428 w 338138"/>
                <a:gd name="connsiteY37" fmla="*/ 184150 h 250825"/>
                <a:gd name="connsiteX38" fmla="*/ 284710 w 338138"/>
                <a:gd name="connsiteY38" fmla="*/ 184150 h 250825"/>
                <a:gd name="connsiteX39" fmla="*/ 287338 w 338138"/>
                <a:gd name="connsiteY39" fmla="*/ 182834 h 250825"/>
                <a:gd name="connsiteX40" fmla="*/ 287338 w 338138"/>
                <a:gd name="connsiteY40" fmla="*/ 24858 h 250825"/>
                <a:gd name="connsiteX41" fmla="*/ 284710 w 338138"/>
                <a:gd name="connsiteY41" fmla="*/ 22225 h 250825"/>
                <a:gd name="connsiteX42" fmla="*/ 53428 w 338138"/>
                <a:gd name="connsiteY42" fmla="*/ 22225 h 250825"/>
                <a:gd name="connsiteX43" fmla="*/ 53663 w 338138"/>
                <a:gd name="connsiteY43" fmla="*/ 0 h 250825"/>
                <a:gd name="connsiteX44" fmla="*/ 286062 w 338138"/>
                <a:gd name="connsiteY44" fmla="*/ 0 h 250825"/>
                <a:gd name="connsiteX45" fmla="*/ 311150 w 338138"/>
                <a:gd name="connsiteY45" fmla="*/ 25008 h 250825"/>
                <a:gd name="connsiteX46" fmla="*/ 311150 w 338138"/>
                <a:gd name="connsiteY46" fmla="*/ 182955 h 250825"/>
                <a:gd name="connsiteX47" fmla="*/ 286062 w 338138"/>
                <a:gd name="connsiteY47" fmla="*/ 207963 h 250825"/>
                <a:gd name="connsiteX48" fmla="*/ 53663 w 338138"/>
                <a:gd name="connsiteY48" fmla="*/ 207963 h 250825"/>
                <a:gd name="connsiteX49" fmla="*/ 28575 w 338138"/>
                <a:gd name="connsiteY49" fmla="*/ 182955 h 250825"/>
                <a:gd name="connsiteX50" fmla="*/ 28575 w 338138"/>
                <a:gd name="connsiteY50" fmla="*/ 25008 h 250825"/>
                <a:gd name="connsiteX51" fmla="*/ 53663 w 338138"/>
                <a:gd name="connsiteY51" fmla="*/ 0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250825">
                  <a:moveTo>
                    <a:pt x="9246" y="217487"/>
                  </a:moveTo>
                  <a:cubicBezTo>
                    <a:pt x="9246" y="217487"/>
                    <a:pt x="9246" y="217487"/>
                    <a:pt x="328892" y="217487"/>
                  </a:cubicBezTo>
                  <a:cubicBezTo>
                    <a:pt x="334176" y="217487"/>
                    <a:pt x="338138" y="221488"/>
                    <a:pt x="338138" y="226822"/>
                  </a:cubicBezTo>
                  <a:cubicBezTo>
                    <a:pt x="338138" y="240157"/>
                    <a:pt x="327571" y="250825"/>
                    <a:pt x="314363" y="250825"/>
                  </a:cubicBezTo>
                  <a:cubicBezTo>
                    <a:pt x="314363" y="250825"/>
                    <a:pt x="314363" y="250825"/>
                    <a:pt x="23775" y="250825"/>
                  </a:cubicBezTo>
                  <a:cubicBezTo>
                    <a:pt x="10567" y="250825"/>
                    <a:pt x="0" y="240157"/>
                    <a:pt x="0" y="226822"/>
                  </a:cubicBezTo>
                  <a:cubicBezTo>
                    <a:pt x="0" y="221488"/>
                    <a:pt x="3962" y="217487"/>
                    <a:pt x="9246" y="217487"/>
                  </a:cubicBezTo>
                  <a:close/>
                  <a:moveTo>
                    <a:pt x="100182" y="100012"/>
                  </a:moveTo>
                  <a:cubicBezTo>
                    <a:pt x="100182" y="100012"/>
                    <a:pt x="100182" y="100012"/>
                    <a:pt x="123655" y="100012"/>
                  </a:cubicBezTo>
                  <a:cubicBezTo>
                    <a:pt x="127567" y="100012"/>
                    <a:pt x="130175" y="102689"/>
                    <a:pt x="130175" y="106705"/>
                  </a:cubicBezTo>
                  <a:cubicBezTo>
                    <a:pt x="130175" y="106705"/>
                    <a:pt x="130175" y="106705"/>
                    <a:pt x="130175" y="161583"/>
                  </a:cubicBezTo>
                  <a:cubicBezTo>
                    <a:pt x="130175" y="165598"/>
                    <a:pt x="127567" y="168275"/>
                    <a:pt x="123655" y="168275"/>
                  </a:cubicBezTo>
                  <a:cubicBezTo>
                    <a:pt x="123655" y="168275"/>
                    <a:pt x="123655" y="168275"/>
                    <a:pt x="100182" y="168275"/>
                  </a:cubicBezTo>
                  <a:cubicBezTo>
                    <a:pt x="96270" y="168275"/>
                    <a:pt x="93662" y="165598"/>
                    <a:pt x="93662" y="161583"/>
                  </a:cubicBezTo>
                  <a:cubicBezTo>
                    <a:pt x="93662" y="161583"/>
                    <a:pt x="93662" y="161583"/>
                    <a:pt x="93662" y="106705"/>
                  </a:cubicBezTo>
                  <a:cubicBezTo>
                    <a:pt x="93662" y="102689"/>
                    <a:pt x="96270" y="100012"/>
                    <a:pt x="100182" y="100012"/>
                  </a:cubicBezTo>
                  <a:close/>
                  <a:moveTo>
                    <a:pt x="157332" y="77787"/>
                  </a:moveTo>
                  <a:cubicBezTo>
                    <a:pt x="157332" y="77787"/>
                    <a:pt x="157332" y="77787"/>
                    <a:pt x="180805" y="77787"/>
                  </a:cubicBezTo>
                  <a:cubicBezTo>
                    <a:pt x="184717" y="77787"/>
                    <a:pt x="187325" y="81779"/>
                    <a:pt x="187325" y="84441"/>
                  </a:cubicBezTo>
                  <a:cubicBezTo>
                    <a:pt x="187325" y="84441"/>
                    <a:pt x="187325" y="84441"/>
                    <a:pt x="187325" y="161622"/>
                  </a:cubicBezTo>
                  <a:cubicBezTo>
                    <a:pt x="187325" y="165614"/>
                    <a:pt x="184717" y="168275"/>
                    <a:pt x="180805" y="168275"/>
                  </a:cubicBezTo>
                  <a:cubicBezTo>
                    <a:pt x="180805" y="168275"/>
                    <a:pt x="180805" y="168275"/>
                    <a:pt x="157332" y="168275"/>
                  </a:cubicBezTo>
                  <a:cubicBezTo>
                    <a:pt x="153420" y="168275"/>
                    <a:pt x="150812" y="165614"/>
                    <a:pt x="150812" y="161622"/>
                  </a:cubicBezTo>
                  <a:cubicBezTo>
                    <a:pt x="150812" y="161622"/>
                    <a:pt x="150812" y="161622"/>
                    <a:pt x="150812" y="84441"/>
                  </a:cubicBezTo>
                  <a:cubicBezTo>
                    <a:pt x="150812" y="81779"/>
                    <a:pt x="153420" y="77787"/>
                    <a:pt x="157332" y="77787"/>
                  </a:cubicBezTo>
                  <a:close/>
                  <a:moveTo>
                    <a:pt x="216070" y="49212"/>
                  </a:moveTo>
                  <a:cubicBezTo>
                    <a:pt x="216070" y="49212"/>
                    <a:pt x="216070" y="49212"/>
                    <a:pt x="239543" y="49212"/>
                  </a:cubicBezTo>
                  <a:cubicBezTo>
                    <a:pt x="243455" y="49212"/>
                    <a:pt x="246063" y="51858"/>
                    <a:pt x="246063" y="55827"/>
                  </a:cubicBezTo>
                  <a:cubicBezTo>
                    <a:pt x="246063" y="55827"/>
                    <a:pt x="246063" y="55827"/>
                    <a:pt x="246063" y="161661"/>
                  </a:cubicBezTo>
                  <a:cubicBezTo>
                    <a:pt x="246063" y="165629"/>
                    <a:pt x="243455" y="168275"/>
                    <a:pt x="239543" y="168275"/>
                  </a:cubicBezTo>
                  <a:cubicBezTo>
                    <a:pt x="239543" y="168275"/>
                    <a:pt x="239543" y="168275"/>
                    <a:pt x="216070" y="168275"/>
                  </a:cubicBezTo>
                  <a:cubicBezTo>
                    <a:pt x="212158" y="168275"/>
                    <a:pt x="209550" y="165629"/>
                    <a:pt x="209550" y="161661"/>
                  </a:cubicBezTo>
                  <a:cubicBezTo>
                    <a:pt x="209550" y="161661"/>
                    <a:pt x="209550" y="161661"/>
                    <a:pt x="209550" y="55827"/>
                  </a:cubicBezTo>
                  <a:cubicBezTo>
                    <a:pt x="209550" y="51858"/>
                    <a:pt x="212158" y="49212"/>
                    <a:pt x="216070" y="49212"/>
                  </a:cubicBezTo>
                  <a:close/>
                  <a:moveTo>
                    <a:pt x="53428" y="22225"/>
                  </a:moveTo>
                  <a:cubicBezTo>
                    <a:pt x="52114" y="22225"/>
                    <a:pt x="50800" y="23541"/>
                    <a:pt x="50800" y="24858"/>
                  </a:cubicBezTo>
                  <a:lnTo>
                    <a:pt x="50800" y="182834"/>
                  </a:lnTo>
                  <a:cubicBezTo>
                    <a:pt x="50800" y="184150"/>
                    <a:pt x="52114" y="184150"/>
                    <a:pt x="53428" y="184150"/>
                  </a:cubicBezTo>
                  <a:cubicBezTo>
                    <a:pt x="53428" y="184150"/>
                    <a:pt x="53428" y="184150"/>
                    <a:pt x="284710" y="184150"/>
                  </a:cubicBezTo>
                  <a:cubicBezTo>
                    <a:pt x="286024" y="184150"/>
                    <a:pt x="287338" y="184150"/>
                    <a:pt x="287338" y="182834"/>
                  </a:cubicBezTo>
                  <a:cubicBezTo>
                    <a:pt x="287338" y="182834"/>
                    <a:pt x="287338" y="182834"/>
                    <a:pt x="287338" y="24858"/>
                  </a:cubicBezTo>
                  <a:cubicBezTo>
                    <a:pt x="287338" y="23541"/>
                    <a:pt x="286024" y="22225"/>
                    <a:pt x="284710" y="22225"/>
                  </a:cubicBezTo>
                  <a:cubicBezTo>
                    <a:pt x="284710" y="22225"/>
                    <a:pt x="284710" y="22225"/>
                    <a:pt x="53428" y="22225"/>
                  </a:cubicBezTo>
                  <a:close/>
                  <a:moveTo>
                    <a:pt x="53663" y="0"/>
                  </a:moveTo>
                  <a:cubicBezTo>
                    <a:pt x="53663" y="0"/>
                    <a:pt x="53663" y="0"/>
                    <a:pt x="286062" y="0"/>
                  </a:cubicBezTo>
                  <a:cubicBezTo>
                    <a:pt x="300587" y="0"/>
                    <a:pt x="311150" y="10530"/>
                    <a:pt x="311150" y="25008"/>
                  </a:cubicBezTo>
                  <a:cubicBezTo>
                    <a:pt x="311150" y="25008"/>
                    <a:pt x="311150" y="25008"/>
                    <a:pt x="311150" y="182955"/>
                  </a:cubicBezTo>
                  <a:cubicBezTo>
                    <a:pt x="311150" y="196117"/>
                    <a:pt x="300587" y="207963"/>
                    <a:pt x="286062" y="207963"/>
                  </a:cubicBezTo>
                  <a:cubicBezTo>
                    <a:pt x="286062" y="207963"/>
                    <a:pt x="286062" y="207963"/>
                    <a:pt x="53663" y="207963"/>
                  </a:cubicBezTo>
                  <a:cubicBezTo>
                    <a:pt x="39138" y="207963"/>
                    <a:pt x="28575" y="196117"/>
                    <a:pt x="28575" y="182955"/>
                  </a:cubicBezTo>
                  <a:cubicBezTo>
                    <a:pt x="28575" y="182955"/>
                    <a:pt x="28575" y="182955"/>
                    <a:pt x="28575" y="25008"/>
                  </a:cubicBezTo>
                  <a:cubicBezTo>
                    <a:pt x="28575" y="10530"/>
                    <a:pt x="39138" y="0"/>
                    <a:pt x="536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ECAF6E56-8023-40C9-8F56-C2095E917250}"/>
                </a:ext>
              </a:extLst>
            </p:cNvPr>
            <p:cNvSpPr/>
            <p:nvPr/>
          </p:nvSpPr>
          <p:spPr>
            <a:xfrm>
              <a:off x="7455394" y="3718640"/>
              <a:ext cx="538904" cy="399749"/>
            </a:xfrm>
            <a:custGeom>
              <a:avLst/>
              <a:gdLst>
                <a:gd name="connsiteX0" fmla="*/ 9246 w 338138"/>
                <a:gd name="connsiteY0" fmla="*/ 217487 h 250825"/>
                <a:gd name="connsiteX1" fmla="*/ 328892 w 338138"/>
                <a:gd name="connsiteY1" fmla="*/ 217487 h 250825"/>
                <a:gd name="connsiteX2" fmla="*/ 338138 w 338138"/>
                <a:gd name="connsiteY2" fmla="*/ 226822 h 250825"/>
                <a:gd name="connsiteX3" fmla="*/ 314363 w 338138"/>
                <a:gd name="connsiteY3" fmla="*/ 250825 h 250825"/>
                <a:gd name="connsiteX4" fmla="*/ 23775 w 338138"/>
                <a:gd name="connsiteY4" fmla="*/ 250825 h 250825"/>
                <a:gd name="connsiteX5" fmla="*/ 0 w 338138"/>
                <a:gd name="connsiteY5" fmla="*/ 226822 h 250825"/>
                <a:gd name="connsiteX6" fmla="*/ 9246 w 338138"/>
                <a:gd name="connsiteY6" fmla="*/ 217487 h 250825"/>
                <a:gd name="connsiteX7" fmla="*/ 100182 w 338138"/>
                <a:gd name="connsiteY7" fmla="*/ 100012 h 250825"/>
                <a:gd name="connsiteX8" fmla="*/ 123655 w 338138"/>
                <a:gd name="connsiteY8" fmla="*/ 100012 h 250825"/>
                <a:gd name="connsiteX9" fmla="*/ 130175 w 338138"/>
                <a:gd name="connsiteY9" fmla="*/ 106705 h 250825"/>
                <a:gd name="connsiteX10" fmla="*/ 130175 w 338138"/>
                <a:gd name="connsiteY10" fmla="*/ 161583 h 250825"/>
                <a:gd name="connsiteX11" fmla="*/ 123655 w 338138"/>
                <a:gd name="connsiteY11" fmla="*/ 168275 h 250825"/>
                <a:gd name="connsiteX12" fmla="*/ 100182 w 338138"/>
                <a:gd name="connsiteY12" fmla="*/ 168275 h 250825"/>
                <a:gd name="connsiteX13" fmla="*/ 93662 w 338138"/>
                <a:gd name="connsiteY13" fmla="*/ 161583 h 250825"/>
                <a:gd name="connsiteX14" fmla="*/ 93662 w 338138"/>
                <a:gd name="connsiteY14" fmla="*/ 106705 h 250825"/>
                <a:gd name="connsiteX15" fmla="*/ 100182 w 338138"/>
                <a:gd name="connsiteY15" fmla="*/ 100012 h 250825"/>
                <a:gd name="connsiteX16" fmla="*/ 157332 w 338138"/>
                <a:gd name="connsiteY16" fmla="*/ 77787 h 250825"/>
                <a:gd name="connsiteX17" fmla="*/ 180805 w 338138"/>
                <a:gd name="connsiteY17" fmla="*/ 77787 h 250825"/>
                <a:gd name="connsiteX18" fmla="*/ 187325 w 338138"/>
                <a:gd name="connsiteY18" fmla="*/ 84441 h 250825"/>
                <a:gd name="connsiteX19" fmla="*/ 187325 w 338138"/>
                <a:gd name="connsiteY19" fmla="*/ 161622 h 250825"/>
                <a:gd name="connsiteX20" fmla="*/ 180805 w 338138"/>
                <a:gd name="connsiteY20" fmla="*/ 168275 h 250825"/>
                <a:gd name="connsiteX21" fmla="*/ 157332 w 338138"/>
                <a:gd name="connsiteY21" fmla="*/ 168275 h 250825"/>
                <a:gd name="connsiteX22" fmla="*/ 150812 w 338138"/>
                <a:gd name="connsiteY22" fmla="*/ 161622 h 250825"/>
                <a:gd name="connsiteX23" fmla="*/ 150812 w 338138"/>
                <a:gd name="connsiteY23" fmla="*/ 84441 h 250825"/>
                <a:gd name="connsiteX24" fmla="*/ 157332 w 338138"/>
                <a:gd name="connsiteY24" fmla="*/ 77787 h 250825"/>
                <a:gd name="connsiteX25" fmla="*/ 216070 w 338138"/>
                <a:gd name="connsiteY25" fmla="*/ 49212 h 250825"/>
                <a:gd name="connsiteX26" fmla="*/ 239543 w 338138"/>
                <a:gd name="connsiteY26" fmla="*/ 49212 h 250825"/>
                <a:gd name="connsiteX27" fmla="*/ 246063 w 338138"/>
                <a:gd name="connsiteY27" fmla="*/ 55827 h 250825"/>
                <a:gd name="connsiteX28" fmla="*/ 246063 w 338138"/>
                <a:gd name="connsiteY28" fmla="*/ 161661 h 250825"/>
                <a:gd name="connsiteX29" fmla="*/ 239543 w 338138"/>
                <a:gd name="connsiteY29" fmla="*/ 168275 h 250825"/>
                <a:gd name="connsiteX30" fmla="*/ 216070 w 338138"/>
                <a:gd name="connsiteY30" fmla="*/ 168275 h 250825"/>
                <a:gd name="connsiteX31" fmla="*/ 209550 w 338138"/>
                <a:gd name="connsiteY31" fmla="*/ 161661 h 250825"/>
                <a:gd name="connsiteX32" fmla="*/ 209550 w 338138"/>
                <a:gd name="connsiteY32" fmla="*/ 55827 h 250825"/>
                <a:gd name="connsiteX33" fmla="*/ 216070 w 338138"/>
                <a:gd name="connsiteY33" fmla="*/ 49212 h 250825"/>
                <a:gd name="connsiteX34" fmla="*/ 53428 w 338138"/>
                <a:gd name="connsiteY34" fmla="*/ 22225 h 250825"/>
                <a:gd name="connsiteX35" fmla="*/ 50800 w 338138"/>
                <a:gd name="connsiteY35" fmla="*/ 24858 h 250825"/>
                <a:gd name="connsiteX36" fmla="*/ 50800 w 338138"/>
                <a:gd name="connsiteY36" fmla="*/ 182834 h 250825"/>
                <a:gd name="connsiteX37" fmla="*/ 53428 w 338138"/>
                <a:gd name="connsiteY37" fmla="*/ 184150 h 250825"/>
                <a:gd name="connsiteX38" fmla="*/ 284710 w 338138"/>
                <a:gd name="connsiteY38" fmla="*/ 184150 h 250825"/>
                <a:gd name="connsiteX39" fmla="*/ 287338 w 338138"/>
                <a:gd name="connsiteY39" fmla="*/ 182834 h 250825"/>
                <a:gd name="connsiteX40" fmla="*/ 287338 w 338138"/>
                <a:gd name="connsiteY40" fmla="*/ 24858 h 250825"/>
                <a:gd name="connsiteX41" fmla="*/ 284710 w 338138"/>
                <a:gd name="connsiteY41" fmla="*/ 22225 h 250825"/>
                <a:gd name="connsiteX42" fmla="*/ 53428 w 338138"/>
                <a:gd name="connsiteY42" fmla="*/ 22225 h 250825"/>
                <a:gd name="connsiteX43" fmla="*/ 53663 w 338138"/>
                <a:gd name="connsiteY43" fmla="*/ 0 h 250825"/>
                <a:gd name="connsiteX44" fmla="*/ 286062 w 338138"/>
                <a:gd name="connsiteY44" fmla="*/ 0 h 250825"/>
                <a:gd name="connsiteX45" fmla="*/ 311150 w 338138"/>
                <a:gd name="connsiteY45" fmla="*/ 25008 h 250825"/>
                <a:gd name="connsiteX46" fmla="*/ 311150 w 338138"/>
                <a:gd name="connsiteY46" fmla="*/ 182955 h 250825"/>
                <a:gd name="connsiteX47" fmla="*/ 286062 w 338138"/>
                <a:gd name="connsiteY47" fmla="*/ 207963 h 250825"/>
                <a:gd name="connsiteX48" fmla="*/ 53663 w 338138"/>
                <a:gd name="connsiteY48" fmla="*/ 207963 h 250825"/>
                <a:gd name="connsiteX49" fmla="*/ 28575 w 338138"/>
                <a:gd name="connsiteY49" fmla="*/ 182955 h 250825"/>
                <a:gd name="connsiteX50" fmla="*/ 28575 w 338138"/>
                <a:gd name="connsiteY50" fmla="*/ 25008 h 250825"/>
                <a:gd name="connsiteX51" fmla="*/ 53663 w 338138"/>
                <a:gd name="connsiteY51" fmla="*/ 0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250825">
                  <a:moveTo>
                    <a:pt x="9246" y="217487"/>
                  </a:moveTo>
                  <a:cubicBezTo>
                    <a:pt x="9246" y="217487"/>
                    <a:pt x="9246" y="217487"/>
                    <a:pt x="328892" y="217487"/>
                  </a:cubicBezTo>
                  <a:cubicBezTo>
                    <a:pt x="334176" y="217487"/>
                    <a:pt x="338138" y="221488"/>
                    <a:pt x="338138" y="226822"/>
                  </a:cubicBezTo>
                  <a:cubicBezTo>
                    <a:pt x="338138" y="240157"/>
                    <a:pt x="327571" y="250825"/>
                    <a:pt x="314363" y="250825"/>
                  </a:cubicBezTo>
                  <a:cubicBezTo>
                    <a:pt x="314363" y="250825"/>
                    <a:pt x="314363" y="250825"/>
                    <a:pt x="23775" y="250825"/>
                  </a:cubicBezTo>
                  <a:cubicBezTo>
                    <a:pt x="10567" y="250825"/>
                    <a:pt x="0" y="240157"/>
                    <a:pt x="0" y="226822"/>
                  </a:cubicBezTo>
                  <a:cubicBezTo>
                    <a:pt x="0" y="221488"/>
                    <a:pt x="3962" y="217487"/>
                    <a:pt x="9246" y="217487"/>
                  </a:cubicBezTo>
                  <a:close/>
                  <a:moveTo>
                    <a:pt x="100182" y="100012"/>
                  </a:moveTo>
                  <a:cubicBezTo>
                    <a:pt x="100182" y="100012"/>
                    <a:pt x="100182" y="100012"/>
                    <a:pt x="123655" y="100012"/>
                  </a:cubicBezTo>
                  <a:cubicBezTo>
                    <a:pt x="127567" y="100012"/>
                    <a:pt x="130175" y="102689"/>
                    <a:pt x="130175" y="106705"/>
                  </a:cubicBezTo>
                  <a:cubicBezTo>
                    <a:pt x="130175" y="106705"/>
                    <a:pt x="130175" y="106705"/>
                    <a:pt x="130175" y="161583"/>
                  </a:cubicBezTo>
                  <a:cubicBezTo>
                    <a:pt x="130175" y="165598"/>
                    <a:pt x="127567" y="168275"/>
                    <a:pt x="123655" y="168275"/>
                  </a:cubicBezTo>
                  <a:cubicBezTo>
                    <a:pt x="123655" y="168275"/>
                    <a:pt x="123655" y="168275"/>
                    <a:pt x="100182" y="168275"/>
                  </a:cubicBezTo>
                  <a:cubicBezTo>
                    <a:pt x="96270" y="168275"/>
                    <a:pt x="93662" y="165598"/>
                    <a:pt x="93662" y="161583"/>
                  </a:cubicBezTo>
                  <a:cubicBezTo>
                    <a:pt x="93662" y="161583"/>
                    <a:pt x="93662" y="161583"/>
                    <a:pt x="93662" y="106705"/>
                  </a:cubicBezTo>
                  <a:cubicBezTo>
                    <a:pt x="93662" y="102689"/>
                    <a:pt x="96270" y="100012"/>
                    <a:pt x="100182" y="100012"/>
                  </a:cubicBezTo>
                  <a:close/>
                  <a:moveTo>
                    <a:pt x="157332" y="77787"/>
                  </a:moveTo>
                  <a:cubicBezTo>
                    <a:pt x="157332" y="77787"/>
                    <a:pt x="157332" y="77787"/>
                    <a:pt x="180805" y="77787"/>
                  </a:cubicBezTo>
                  <a:cubicBezTo>
                    <a:pt x="184717" y="77787"/>
                    <a:pt x="187325" y="81779"/>
                    <a:pt x="187325" y="84441"/>
                  </a:cubicBezTo>
                  <a:cubicBezTo>
                    <a:pt x="187325" y="84441"/>
                    <a:pt x="187325" y="84441"/>
                    <a:pt x="187325" y="161622"/>
                  </a:cubicBezTo>
                  <a:cubicBezTo>
                    <a:pt x="187325" y="165614"/>
                    <a:pt x="184717" y="168275"/>
                    <a:pt x="180805" y="168275"/>
                  </a:cubicBezTo>
                  <a:cubicBezTo>
                    <a:pt x="180805" y="168275"/>
                    <a:pt x="180805" y="168275"/>
                    <a:pt x="157332" y="168275"/>
                  </a:cubicBezTo>
                  <a:cubicBezTo>
                    <a:pt x="153420" y="168275"/>
                    <a:pt x="150812" y="165614"/>
                    <a:pt x="150812" y="161622"/>
                  </a:cubicBezTo>
                  <a:cubicBezTo>
                    <a:pt x="150812" y="161622"/>
                    <a:pt x="150812" y="161622"/>
                    <a:pt x="150812" y="84441"/>
                  </a:cubicBezTo>
                  <a:cubicBezTo>
                    <a:pt x="150812" y="81779"/>
                    <a:pt x="153420" y="77787"/>
                    <a:pt x="157332" y="77787"/>
                  </a:cubicBezTo>
                  <a:close/>
                  <a:moveTo>
                    <a:pt x="216070" y="49212"/>
                  </a:moveTo>
                  <a:cubicBezTo>
                    <a:pt x="216070" y="49212"/>
                    <a:pt x="216070" y="49212"/>
                    <a:pt x="239543" y="49212"/>
                  </a:cubicBezTo>
                  <a:cubicBezTo>
                    <a:pt x="243455" y="49212"/>
                    <a:pt x="246063" y="51858"/>
                    <a:pt x="246063" y="55827"/>
                  </a:cubicBezTo>
                  <a:cubicBezTo>
                    <a:pt x="246063" y="55827"/>
                    <a:pt x="246063" y="55827"/>
                    <a:pt x="246063" y="161661"/>
                  </a:cubicBezTo>
                  <a:cubicBezTo>
                    <a:pt x="246063" y="165629"/>
                    <a:pt x="243455" y="168275"/>
                    <a:pt x="239543" y="168275"/>
                  </a:cubicBezTo>
                  <a:cubicBezTo>
                    <a:pt x="239543" y="168275"/>
                    <a:pt x="239543" y="168275"/>
                    <a:pt x="216070" y="168275"/>
                  </a:cubicBezTo>
                  <a:cubicBezTo>
                    <a:pt x="212158" y="168275"/>
                    <a:pt x="209550" y="165629"/>
                    <a:pt x="209550" y="161661"/>
                  </a:cubicBezTo>
                  <a:cubicBezTo>
                    <a:pt x="209550" y="161661"/>
                    <a:pt x="209550" y="161661"/>
                    <a:pt x="209550" y="55827"/>
                  </a:cubicBezTo>
                  <a:cubicBezTo>
                    <a:pt x="209550" y="51858"/>
                    <a:pt x="212158" y="49212"/>
                    <a:pt x="216070" y="49212"/>
                  </a:cubicBezTo>
                  <a:close/>
                  <a:moveTo>
                    <a:pt x="53428" y="22225"/>
                  </a:moveTo>
                  <a:cubicBezTo>
                    <a:pt x="52114" y="22225"/>
                    <a:pt x="50800" y="23541"/>
                    <a:pt x="50800" y="24858"/>
                  </a:cubicBezTo>
                  <a:lnTo>
                    <a:pt x="50800" y="182834"/>
                  </a:lnTo>
                  <a:cubicBezTo>
                    <a:pt x="50800" y="184150"/>
                    <a:pt x="52114" y="184150"/>
                    <a:pt x="53428" y="184150"/>
                  </a:cubicBezTo>
                  <a:cubicBezTo>
                    <a:pt x="53428" y="184150"/>
                    <a:pt x="53428" y="184150"/>
                    <a:pt x="284710" y="184150"/>
                  </a:cubicBezTo>
                  <a:cubicBezTo>
                    <a:pt x="286024" y="184150"/>
                    <a:pt x="287338" y="184150"/>
                    <a:pt x="287338" y="182834"/>
                  </a:cubicBezTo>
                  <a:cubicBezTo>
                    <a:pt x="287338" y="182834"/>
                    <a:pt x="287338" y="182834"/>
                    <a:pt x="287338" y="24858"/>
                  </a:cubicBezTo>
                  <a:cubicBezTo>
                    <a:pt x="287338" y="23541"/>
                    <a:pt x="286024" y="22225"/>
                    <a:pt x="284710" y="22225"/>
                  </a:cubicBezTo>
                  <a:cubicBezTo>
                    <a:pt x="284710" y="22225"/>
                    <a:pt x="284710" y="22225"/>
                    <a:pt x="53428" y="22225"/>
                  </a:cubicBezTo>
                  <a:close/>
                  <a:moveTo>
                    <a:pt x="53663" y="0"/>
                  </a:moveTo>
                  <a:cubicBezTo>
                    <a:pt x="53663" y="0"/>
                    <a:pt x="53663" y="0"/>
                    <a:pt x="286062" y="0"/>
                  </a:cubicBezTo>
                  <a:cubicBezTo>
                    <a:pt x="300587" y="0"/>
                    <a:pt x="311150" y="10530"/>
                    <a:pt x="311150" y="25008"/>
                  </a:cubicBezTo>
                  <a:cubicBezTo>
                    <a:pt x="311150" y="25008"/>
                    <a:pt x="311150" y="25008"/>
                    <a:pt x="311150" y="182955"/>
                  </a:cubicBezTo>
                  <a:cubicBezTo>
                    <a:pt x="311150" y="196117"/>
                    <a:pt x="300587" y="207963"/>
                    <a:pt x="286062" y="207963"/>
                  </a:cubicBezTo>
                  <a:cubicBezTo>
                    <a:pt x="286062" y="207963"/>
                    <a:pt x="286062" y="207963"/>
                    <a:pt x="53663" y="207963"/>
                  </a:cubicBezTo>
                  <a:cubicBezTo>
                    <a:pt x="39138" y="207963"/>
                    <a:pt x="28575" y="196117"/>
                    <a:pt x="28575" y="182955"/>
                  </a:cubicBezTo>
                  <a:cubicBezTo>
                    <a:pt x="28575" y="182955"/>
                    <a:pt x="28575" y="182955"/>
                    <a:pt x="28575" y="25008"/>
                  </a:cubicBezTo>
                  <a:cubicBezTo>
                    <a:pt x="28575" y="10530"/>
                    <a:pt x="39138" y="0"/>
                    <a:pt x="536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2807416-2C99-4971-B34B-6B2E7B0C1079}"/>
              </a:ext>
            </a:extLst>
          </p:cNvPr>
          <p:cNvSpPr txBox="1"/>
          <p:nvPr/>
        </p:nvSpPr>
        <p:spPr>
          <a:xfrm>
            <a:off x="4412769" y="498284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基于带货视频的四个维度进行打分</a:t>
            </a:r>
          </a:p>
        </p:txBody>
      </p:sp>
    </p:spTree>
    <p:extLst>
      <p:ext uri="{BB962C8B-B14F-4D97-AF65-F5344CB8AC3E}">
        <p14:creationId xmlns:p14="http://schemas.microsoft.com/office/powerpoint/2010/main" val="210845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5522" y="51558"/>
            <a:ext cx="1620958" cy="523220"/>
          </a:xfrm>
        </p:spPr>
        <p:txBody>
          <a:bodyPr/>
          <a:lstStyle/>
          <a:p>
            <a:r>
              <a:rPr lang="zh-CN" altLang="en-US" dirty="0"/>
              <a:t>基于数据</a:t>
            </a:r>
          </a:p>
        </p:txBody>
      </p:sp>
      <p:grpSp>
        <p:nvGrpSpPr>
          <p:cNvPr id="20" name="千图PPT彼岸天：ID 8661124库_组合 42">
            <a:extLst>
              <a:ext uri="{FF2B5EF4-FFF2-40B4-BE49-F238E27FC236}">
                <a16:creationId xmlns:a16="http://schemas.microsoft.com/office/drawing/2014/main" id="{6ECAE1BD-21FC-4633-92B7-07D00A1C83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400133" y="1697095"/>
            <a:ext cx="3143401" cy="845770"/>
            <a:chOff x="8400133" y="1697095"/>
            <a:chExt cx="3143401" cy="84577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CFE830C-56AF-4D26-BB99-D4807DF5DC40}"/>
                </a:ext>
              </a:extLst>
            </p:cNvPr>
            <p:cNvSpPr/>
            <p:nvPr/>
          </p:nvSpPr>
          <p:spPr>
            <a:xfrm>
              <a:off x="8400133" y="2007334"/>
              <a:ext cx="3143401" cy="535531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  <a:buClr>
                  <a:srgbClr val="E24848"/>
                </a:buClr>
              </a:pPr>
              <a:endParaRPr lang="zh-CN" altLang="en-US" sz="1200" noProof="1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33C58D9-8EE3-4DFC-8E98-DBB33C93ACDE}"/>
                </a:ext>
              </a:extLst>
            </p:cNvPr>
            <p:cNvSpPr/>
            <p:nvPr/>
          </p:nvSpPr>
          <p:spPr>
            <a:xfrm>
              <a:off x="8400133" y="1697095"/>
              <a:ext cx="1261884" cy="307777"/>
            </a:xfrm>
            <a:prstGeom prst="rect">
              <a:avLst/>
            </a:prstGeom>
          </p:spPr>
          <p:txBody>
            <a:bodyPr wrap="none">
              <a:normAutofit fontScale="92500" lnSpcReduction="10000"/>
            </a:bodyPr>
            <a:lstStyle/>
            <a:p>
              <a:pPr>
                <a:lnSpc>
                  <a:spcPct val="110000"/>
                </a:lnSpc>
                <a:buClr>
                  <a:srgbClr val="E24848"/>
                </a:buClr>
              </a:pPr>
              <a:r>
                <a:rPr lang="zh-CN" altLang="en-US" sz="1500" b="1" noProof="1">
                  <a:solidFill>
                    <a:schemeClr val="accent1">
                      <a:lumMod val="100000"/>
                    </a:schemeClr>
                  </a:solidFill>
                </a:rPr>
                <a:t>发行时间</a:t>
              </a:r>
            </a:p>
          </p:txBody>
        </p:sp>
      </p:grpSp>
      <p:grpSp>
        <p:nvGrpSpPr>
          <p:cNvPr id="23" name="千图PPT彼岸天：ID 8661124库_组合 41">
            <a:extLst>
              <a:ext uri="{FF2B5EF4-FFF2-40B4-BE49-F238E27FC236}">
                <a16:creationId xmlns:a16="http://schemas.microsoft.com/office/drawing/2014/main" id="{21F3B2C6-4485-45F8-9571-436221DABE8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8400132" y="3058311"/>
            <a:ext cx="3143402" cy="845770"/>
            <a:chOff x="8400132" y="3058311"/>
            <a:chExt cx="3143402" cy="84577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B9F1CCA-C24B-4926-8F0D-0E95DD5A86D3}"/>
                </a:ext>
              </a:extLst>
            </p:cNvPr>
            <p:cNvSpPr/>
            <p:nvPr/>
          </p:nvSpPr>
          <p:spPr>
            <a:xfrm>
              <a:off x="8400133" y="3368550"/>
              <a:ext cx="3143401" cy="535531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  <a:buClr>
                  <a:srgbClr val="E24848"/>
                </a:buClr>
              </a:pPr>
              <a:endParaRPr lang="zh-CN" altLang="en-US" sz="1200" noProof="1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9DC71B3-E6C4-41D2-833B-65A616A6C7E0}"/>
                </a:ext>
              </a:extLst>
            </p:cNvPr>
            <p:cNvSpPr/>
            <p:nvPr/>
          </p:nvSpPr>
          <p:spPr>
            <a:xfrm>
              <a:off x="8400132" y="3058311"/>
              <a:ext cx="1261884" cy="307777"/>
            </a:xfrm>
            <a:prstGeom prst="rect">
              <a:avLst/>
            </a:prstGeom>
          </p:spPr>
          <p:txBody>
            <a:bodyPr wrap="none">
              <a:normAutofit fontScale="92500" lnSpcReduction="10000"/>
            </a:bodyPr>
            <a:lstStyle/>
            <a:p>
              <a:pPr>
                <a:lnSpc>
                  <a:spcPct val="110000"/>
                </a:lnSpc>
                <a:buClr>
                  <a:srgbClr val="E24848"/>
                </a:buClr>
              </a:pPr>
              <a:r>
                <a:rPr lang="zh-CN" altLang="en-US" sz="1500" b="1" noProof="1">
                  <a:solidFill>
                    <a:schemeClr val="accent2">
                      <a:lumMod val="100000"/>
                    </a:schemeClr>
                  </a:solidFill>
                </a:rPr>
                <a:t>情感</a:t>
              </a:r>
            </a:p>
          </p:txBody>
        </p:sp>
      </p:grpSp>
      <p:grpSp>
        <p:nvGrpSpPr>
          <p:cNvPr id="26" name="千图PPT彼岸天：ID 8661124库_组合 40">
            <a:extLst>
              <a:ext uri="{FF2B5EF4-FFF2-40B4-BE49-F238E27FC236}">
                <a16:creationId xmlns:a16="http://schemas.microsoft.com/office/drawing/2014/main" id="{CE010665-50BC-4CE0-8973-EE0D12FF360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400133" y="4419529"/>
            <a:ext cx="3143401" cy="845770"/>
            <a:chOff x="8400133" y="4419529"/>
            <a:chExt cx="3143401" cy="84577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5A6D649-F5EB-4796-A16B-E8A0CBDF0EFB}"/>
                </a:ext>
              </a:extLst>
            </p:cNvPr>
            <p:cNvSpPr/>
            <p:nvPr/>
          </p:nvSpPr>
          <p:spPr>
            <a:xfrm>
              <a:off x="8400133" y="4729768"/>
              <a:ext cx="3143401" cy="535531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  <a:buClr>
                  <a:srgbClr val="E24848"/>
                </a:buClr>
              </a:pPr>
              <a:endParaRPr lang="zh-CN" altLang="en-US" sz="1200" noProof="1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310729C-95F8-467F-8ADB-C1793E48303E}"/>
                </a:ext>
              </a:extLst>
            </p:cNvPr>
            <p:cNvSpPr/>
            <p:nvPr/>
          </p:nvSpPr>
          <p:spPr>
            <a:xfrm>
              <a:off x="8400133" y="4419529"/>
              <a:ext cx="1261884" cy="307777"/>
            </a:xfrm>
            <a:prstGeom prst="rect">
              <a:avLst/>
            </a:prstGeom>
          </p:spPr>
          <p:txBody>
            <a:bodyPr wrap="none">
              <a:normAutofit fontScale="92500" lnSpcReduction="10000"/>
            </a:bodyPr>
            <a:lstStyle/>
            <a:p>
              <a:pPr>
                <a:lnSpc>
                  <a:spcPct val="110000"/>
                </a:lnSpc>
                <a:buClr>
                  <a:srgbClr val="E24848"/>
                </a:buClr>
              </a:pPr>
              <a:r>
                <a:rPr lang="zh-CN" altLang="en-US" sz="1500" b="1" noProof="1">
                  <a:solidFill>
                    <a:schemeClr val="accent3">
                      <a:lumMod val="100000"/>
                    </a:schemeClr>
                  </a:solidFill>
                </a:rPr>
                <a:t>态度</a:t>
              </a:r>
            </a:p>
          </p:txBody>
        </p:sp>
      </p:grpSp>
      <p:grpSp>
        <p:nvGrpSpPr>
          <p:cNvPr id="29" name="千图PPT彼岸天：ID 8661124库_组合 37">
            <a:extLst>
              <a:ext uri="{FF2B5EF4-FFF2-40B4-BE49-F238E27FC236}">
                <a16:creationId xmlns:a16="http://schemas.microsoft.com/office/drawing/2014/main" id="{1CF714DB-F49A-4ACE-8869-DA9A9CAA906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48466" y="1697091"/>
            <a:ext cx="3143401" cy="845770"/>
            <a:chOff x="648466" y="1697091"/>
            <a:chExt cx="3143401" cy="84577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0D5BCE5-D768-49A0-B70B-D4896677D8B7}"/>
                </a:ext>
              </a:extLst>
            </p:cNvPr>
            <p:cNvSpPr/>
            <p:nvPr/>
          </p:nvSpPr>
          <p:spPr>
            <a:xfrm>
              <a:off x="648466" y="2007330"/>
              <a:ext cx="3143401" cy="535531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r">
                <a:lnSpc>
                  <a:spcPct val="120000"/>
                </a:lnSpc>
                <a:buClr>
                  <a:srgbClr val="E24848"/>
                </a:buClr>
              </a:pPr>
              <a:endParaRPr lang="zh-CN" altLang="en-US" sz="1200" noProof="1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280B2AE-155B-4222-8D24-F64CA26C8174}"/>
                </a:ext>
              </a:extLst>
            </p:cNvPr>
            <p:cNvSpPr/>
            <p:nvPr/>
          </p:nvSpPr>
          <p:spPr>
            <a:xfrm>
              <a:off x="2529983" y="1697091"/>
              <a:ext cx="1261884" cy="307777"/>
            </a:xfrm>
            <a:prstGeom prst="rect">
              <a:avLst/>
            </a:prstGeom>
          </p:spPr>
          <p:txBody>
            <a:bodyPr wrap="none">
              <a:normAutofit fontScale="92500" lnSpcReduction="20000"/>
            </a:bodyPr>
            <a:lstStyle/>
            <a:p>
              <a:pPr algn="r">
                <a:lnSpc>
                  <a:spcPct val="110000"/>
                </a:lnSpc>
                <a:buClr>
                  <a:srgbClr val="E24848"/>
                </a:buClr>
              </a:pPr>
              <a:r>
                <a:rPr lang="zh-CN" altLang="en-US" sz="1600" b="1" noProof="1">
                  <a:solidFill>
                    <a:schemeClr val="accent1">
                      <a:lumMod val="100000"/>
                    </a:schemeClr>
                  </a:solidFill>
                </a:rPr>
                <a:t>节奏</a:t>
              </a:r>
            </a:p>
          </p:txBody>
        </p:sp>
      </p:grpSp>
      <p:grpSp>
        <p:nvGrpSpPr>
          <p:cNvPr id="32" name="千图PPT彼岸天：ID 8661124库_组合 38">
            <a:extLst>
              <a:ext uri="{FF2B5EF4-FFF2-40B4-BE49-F238E27FC236}">
                <a16:creationId xmlns:a16="http://schemas.microsoft.com/office/drawing/2014/main" id="{93F995B4-7CCD-4008-A6E0-FC455B80E2FD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48466" y="3058307"/>
            <a:ext cx="3143401" cy="845770"/>
            <a:chOff x="648466" y="3058307"/>
            <a:chExt cx="3143401" cy="84577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4C33C26-857E-4472-B917-499ED2A27EBA}"/>
                </a:ext>
              </a:extLst>
            </p:cNvPr>
            <p:cNvSpPr/>
            <p:nvPr/>
          </p:nvSpPr>
          <p:spPr>
            <a:xfrm>
              <a:off x="648466" y="3368546"/>
              <a:ext cx="3143401" cy="535531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r">
                <a:lnSpc>
                  <a:spcPct val="120000"/>
                </a:lnSpc>
                <a:buClr>
                  <a:srgbClr val="E24848"/>
                </a:buClr>
              </a:pPr>
              <a:endParaRPr lang="zh-CN" altLang="en-US" sz="1200" noProof="1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41A1E90-8120-4E44-9AB4-BFBE48EF38EE}"/>
                </a:ext>
              </a:extLst>
            </p:cNvPr>
            <p:cNvSpPr/>
            <p:nvPr/>
          </p:nvSpPr>
          <p:spPr>
            <a:xfrm>
              <a:off x="2529983" y="3058307"/>
              <a:ext cx="1261884" cy="307777"/>
            </a:xfrm>
            <a:prstGeom prst="rect">
              <a:avLst/>
            </a:prstGeom>
          </p:spPr>
          <p:txBody>
            <a:bodyPr wrap="none">
              <a:normAutofit fontScale="92500" lnSpcReduction="20000"/>
            </a:bodyPr>
            <a:lstStyle/>
            <a:p>
              <a:pPr algn="r">
                <a:lnSpc>
                  <a:spcPct val="110000"/>
                </a:lnSpc>
                <a:buClr>
                  <a:srgbClr val="E24848"/>
                </a:buClr>
              </a:pPr>
              <a:r>
                <a:rPr lang="zh-CN" altLang="en-US" sz="1600" b="1" noProof="1">
                  <a:solidFill>
                    <a:schemeClr val="accent2">
                      <a:lumMod val="100000"/>
                    </a:schemeClr>
                  </a:solidFill>
                </a:rPr>
                <a:t>语种</a:t>
              </a:r>
            </a:p>
          </p:txBody>
        </p:sp>
      </p:grpSp>
      <p:grpSp>
        <p:nvGrpSpPr>
          <p:cNvPr id="35" name="千图PPT彼岸天：ID 8661124库_组合 39">
            <a:extLst>
              <a:ext uri="{FF2B5EF4-FFF2-40B4-BE49-F238E27FC236}">
                <a16:creationId xmlns:a16="http://schemas.microsoft.com/office/drawing/2014/main" id="{167BE94E-9899-4522-BEC3-19038DF3F18D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48466" y="4419525"/>
            <a:ext cx="3143401" cy="845770"/>
            <a:chOff x="648466" y="4419525"/>
            <a:chExt cx="3143401" cy="845770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BF13BD6-6944-4FF9-8324-17F20ACA588B}"/>
                </a:ext>
              </a:extLst>
            </p:cNvPr>
            <p:cNvSpPr/>
            <p:nvPr/>
          </p:nvSpPr>
          <p:spPr>
            <a:xfrm>
              <a:off x="648466" y="4729764"/>
              <a:ext cx="3143401" cy="535531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r">
                <a:lnSpc>
                  <a:spcPct val="120000"/>
                </a:lnSpc>
                <a:buClr>
                  <a:srgbClr val="E24848"/>
                </a:buClr>
              </a:pPr>
              <a:endParaRPr lang="zh-CN" altLang="en-US" sz="1200" noProof="1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D7D8D2E-C279-40BF-80B4-AA04F920623B}"/>
                </a:ext>
              </a:extLst>
            </p:cNvPr>
            <p:cNvSpPr/>
            <p:nvPr/>
          </p:nvSpPr>
          <p:spPr>
            <a:xfrm>
              <a:off x="2529983" y="4419525"/>
              <a:ext cx="1261884" cy="307777"/>
            </a:xfrm>
            <a:prstGeom prst="rect">
              <a:avLst/>
            </a:prstGeom>
          </p:spPr>
          <p:txBody>
            <a:bodyPr wrap="none">
              <a:normAutofit fontScale="92500" lnSpcReduction="20000"/>
            </a:bodyPr>
            <a:lstStyle/>
            <a:p>
              <a:pPr algn="r">
                <a:lnSpc>
                  <a:spcPct val="110000"/>
                </a:lnSpc>
                <a:buClr>
                  <a:srgbClr val="E24848"/>
                </a:buClr>
              </a:pPr>
              <a:r>
                <a:rPr lang="zh-CN" altLang="en-US" sz="1600" b="1" noProof="1">
                  <a:solidFill>
                    <a:schemeClr val="accent3">
                      <a:lumMod val="100000"/>
                    </a:schemeClr>
                  </a:solidFill>
                </a:rPr>
                <a:t>曲风</a:t>
              </a:r>
            </a:p>
          </p:txBody>
        </p:sp>
      </p:grpSp>
      <p:grpSp>
        <p:nvGrpSpPr>
          <p:cNvPr id="38" name="千图PPT彼岸天：ID 8661124库_组合 1">
            <a:extLst>
              <a:ext uri="{FF2B5EF4-FFF2-40B4-BE49-F238E27FC236}">
                <a16:creationId xmlns:a16="http://schemas.microsoft.com/office/drawing/2014/main" id="{6C3FA2C7-5059-4E9B-8BAE-7829E0628BB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3831102" y="1831812"/>
            <a:ext cx="4546303" cy="3541704"/>
            <a:chOff x="3831102" y="1831812"/>
            <a:chExt cx="4546303" cy="3541704"/>
          </a:xfrm>
        </p:grpSpPr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70DB5646-5AE7-4FD6-8133-C6CADFBDD8AA}"/>
                </a:ext>
              </a:extLst>
            </p:cNvPr>
            <p:cNvSpPr/>
            <p:nvPr/>
          </p:nvSpPr>
          <p:spPr>
            <a:xfrm rot="16200000" flipH="1">
              <a:off x="4831350" y="1868750"/>
              <a:ext cx="3539962" cy="3469570"/>
            </a:xfrm>
            <a:custGeom>
              <a:avLst/>
              <a:gdLst>
                <a:gd name="connsiteX0" fmla="*/ 0 w 3539962"/>
                <a:gd name="connsiteY0" fmla="*/ 2597215 h 2597215"/>
                <a:gd name="connsiteX1" fmla="*/ 1769981 w 3539962"/>
                <a:gd name="connsiteY1" fmla="*/ 0 h 2597215"/>
                <a:gd name="connsiteX2" fmla="*/ 3539962 w 3539962"/>
                <a:gd name="connsiteY2" fmla="*/ 2597215 h 2597215"/>
                <a:gd name="connsiteX3" fmla="*/ 0 w 3539962"/>
                <a:gd name="connsiteY3" fmla="*/ 2597215 h 259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962" h="2597215">
                  <a:moveTo>
                    <a:pt x="0" y="2597215"/>
                  </a:moveTo>
                  <a:lnTo>
                    <a:pt x="1769981" y="0"/>
                  </a:lnTo>
                  <a:lnTo>
                    <a:pt x="3539962" y="2597215"/>
                  </a:lnTo>
                  <a:lnTo>
                    <a:pt x="0" y="259721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A5A2403F-D604-4EA2-943F-6FD6AD3CDA62}"/>
                </a:ext>
              </a:extLst>
            </p:cNvPr>
            <p:cNvSpPr/>
            <p:nvPr/>
          </p:nvSpPr>
          <p:spPr>
            <a:xfrm rot="5400000">
              <a:off x="3963373" y="1745741"/>
              <a:ext cx="3539962" cy="3715588"/>
            </a:xfrm>
            <a:custGeom>
              <a:avLst/>
              <a:gdLst>
                <a:gd name="connsiteX0" fmla="*/ 0 w 3539962"/>
                <a:gd name="connsiteY0" fmla="*/ 2568186 h 2568186"/>
                <a:gd name="connsiteX1" fmla="*/ 1769984 w 3539962"/>
                <a:gd name="connsiteY1" fmla="*/ 0 h 2568186"/>
                <a:gd name="connsiteX2" fmla="*/ 3539962 w 3539962"/>
                <a:gd name="connsiteY2" fmla="*/ 2568186 h 2568186"/>
                <a:gd name="connsiteX3" fmla="*/ 0 w 3539962"/>
                <a:gd name="connsiteY3" fmla="*/ 2568186 h 256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962" h="2568186">
                  <a:moveTo>
                    <a:pt x="0" y="2568186"/>
                  </a:moveTo>
                  <a:lnTo>
                    <a:pt x="1769984" y="0"/>
                  </a:lnTo>
                  <a:lnTo>
                    <a:pt x="3539962" y="2568186"/>
                  </a:lnTo>
                  <a:lnTo>
                    <a:pt x="0" y="256818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4BC23113-DFB0-411D-A5C3-5C2CB2E4BC29}"/>
                </a:ext>
              </a:extLst>
            </p:cNvPr>
            <p:cNvGrpSpPr/>
            <p:nvPr/>
          </p:nvGrpSpPr>
          <p:grpSpPr>
            <a:xfrm rot="10800000" flipH="1" flipV="1">
              <a:off x="3831102" y="1831812"/>
              <a:ext cx="184355" cy="213188"/>
              <a:chOff x="4873960" y="2329812"/>
              <a:chExt cx="256898" cy="297081"/>
            </a:xfrm>
            <a:solidFill>
              <a:schemeClr val="accent2"/>
            </a:solidFill>
          </p:grpSpPr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E1342E12-EE2C-43CC-9EF3-CB3D4DBA35D6}"/>
                  </a:ext>
                </a:extLst>
              </p:cNvPr>
              <p:cNvSpPr/>
              <p:nvPr/>
            </p:nvSpPr>
            <p:spPr>
              <a:xfrm rot="13514935">
                <a:off x="4966269" y="2462305"/>
                <a:ext cx="72279" cy="256898"/>
              </a:xfrm>
              <a:custGeom>
                <a:avLst/>
                <a:gdLst>
                  <a:gd name="connsiteX0" fmla="*/ 125628 w 125628"/>
                  <a:gd name="connsiteY0" fmla="*/ 446518 h 446518"/>
                  <a:gd name="connsiteX1" fmla="*/ 0 w 125628"/>
                  <a:gd name="connsiteY1" fmla="*/ 446518 h 446518"/>
                  <a:gd name="connsiteX2" fmla="*/ 0 w 125628"/>
                  <a:gd name="connsiteY2" fmla="*/ 0 h 446518"/>
                  <a:gd name="connsiteX3" fmla="*/ 125628 w 125628"/>
                  <a:gd name="connsiteY3" fmla="*/ 124541 h 446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628" h="446518">
                    <a:moveTo>
                      <a:pt x="125628" y="446518"/>
                    </a:moveTo>
                    <a:lnTo>
                      <a:pt x="0" y="446518"/>
                    </a:lnTo>
                    <a:lnTo>
                      <a:pt x="0" y="0"/>
                    </a:lnTo>
                    <a:lnTo>
                      <a:pt x="125628" y="124541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2839620C-F0AC-4C34-AFC8-61FE22DC6016}"/>
                  </a:ext>
                </a:extLst>
              </p:cNvPr>
              <p:cNvSpPr/>
              <p:nvPr/>
            </p:nvSpPr>
            <p:spPr>
              <a:xfrm rot="18903744">
                <a:off x="4966494" y="2329812"/>
                <a:ext cx="72278" cy="259243"/>
              </a:xfrm>
              <a:custGeom>
                <a:avLst/>
                <a:gdLst>
                  <a:gd name="connsiteX0" fmla="*/ 125628 w 125628"/>
                  <a:gd name="connsiteY0" fmla="*/ 0 h 450590"/>
                  <a:gd name="connsiteX1" fmla="*/ 125628 w 125628"/>
                  <a:gd name="connsiteY1" fmla="*/ 450590 h 450590"/>
                  <a:gd name="connsiteX2" fmla="*/ 0 w 125628"/>
                  <a:gd name="connsiteY2" fmla="*/ 450590 h 450590"/>
                  <a:gd name="connsiteX3" fmla="*/ 0 w 125628"/>
                  <a:gd name="connsiteY3" fmla="*/ 125902 h 450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628" h="450590">
                    <a:moveTo>
                      <a:pt x="125628" y="0"/>
                    </a:moveTo>
                    <a:lnTo>
                      <a:pt x="125628" y="450590"/>
                    </a:lnTo>
                    <a:lnTo>
                      <a:pt x="0" y="450590"/>
                    </a:lnTo>
                    <a:lnTo>
                      <a:pt x="0" y="125902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1EB5A989-D790-43DE-AA01-17C15CB2016C}"/>
                </a:ext>
              </a:extLst>
            </p:cNvPr>
            <p:cNvGrpSpPr/>
            <p:nvPr/>
          </p:nvGrpSpPr>
          <p:grpSpPr>
            <a:xfrm rot="10800000" flipH="1" flipV="1">
              <a:off x="3831102" y="3150259"/>
              <a:ext cx="184355" cy="213188"/>
              <a:chOff x="4873960" y="2329812"/>
              <a:chExt cx="256898" cy="297081"/>
            </a:xfrm>
            <a:solidFill>
              <a:schemeClr val="accent2"/>
            </a:solidFill>
          </p:grpSpPr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E1B0898B-9E94-45E0-B758-DA8D79409B80}"/>
                  </a:ext>
                </a:extLst>
              </p:cNvPr>
              <p:cNvSpPr/>
              <p:nvPr/>
            </p:nvSpPr>
            <p:spPr>
              <a:xfrm rot="13514935">
                <a:off x="4966269" y="2462305"/>
                <a:ext cx="72279" cy="256898"/>
              </a:xfrm>
              <a:custGeom>
                <a:avLst/>
                <a:gdLst>
                  <a:gd name="connsiteX0" fmla="*/ 125628 w 125628"/>
                  <a:gd name="connsiteY0" fmla="*/ 446518 h 446518"/>
                  <a:gd name="connsiteX1" fmla="*/ 0 w 125628"/>
                  <a:gd name="connsiteY1" fmla="*/ 446518 h 446518"/>
                  <a:gd name="connsiteX2" fmla="*/ 0 w 125628"/>
                  <a:gd name="connsiteY2" fmla="*/ 0 h 446518"/>
                  <a:gd name="connsiteX3" fmla="*/ 125628 w 125628"/>
                  <a:gd name="connsiteY3" fmla="*/ 124541 h 446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628" h="446518">
                    <a:moveTo>
                      <a:pt x="125628" y="446518"/>
                    </a:moveTo>
                    <a:lnTo>
                      <a:pt x="0" y="446518"/>
                    </a:lnTo>
                    <a:lnTo>
                      <a:pt x="0" y="0"/>
                    </a:lnTo>
                    <a:lnTo>
                      <a:pt x="125628" y="124541"/>
                    </a:ln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95A583A2-FA64-4135-8845-D080BB3CBDA8}"/>
                  </a:ext>
                </a:extLst>
              </p:cNvPr>
              <p:cNvSpPr/>
              <p:nvPr/>
            </p:nvSpPr>
            <p:spPr>
              <a:xfrm rot="18903744">
                <a:off x="4966494" y="2329812"/>
                <a:ext cx="72278" cy="259243"/>
              </a:xfrm>
              <a:custGeom>
                <a:avLst/>
                <a:gdLst>
                  <a:gd name="connsiteX0" fmla="*/ 125628 w 125628"/>
                  <a:gd name="connsiteY0" fmla="*/ 0 h 450590"/>
                  <a:gd name="connsiteX1" fmla="*/ 125628 w 125628"/>
                  <a:gd name="connsiteY1" fmla="*/ 450590 h 450590"/>
                  <a:gd name="connsiteX2" fmla="*/ 0 w 125628"/>
                  <a:gd name="connsiteY2" fmla="*/ 450590 h 450590"/>
                  <a:gd name="connsiteX3" fmla="*/ 0 w 125628"/>
                  <a:gd name="connsiteY3" fmla="*/ 125902 h 450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628" h="450590">
                    <a:moveTo>
                      <a:pt x="125628" y="0"/>
                    </a:moveTo>
                    <a:lnTo>
                      <a:pt x="125628" y="450590"/>
                    </a:lnTo>
                    <a:lnTo>
                      <a:pt x="0" y="450590"/>
                    </a:lnTo>
                    <a:lnTo>
                      <a:pt x="0" y="125902"/>
                    </a:ln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41EC4E17-2054-4599-8BB3-CAAA6763012B}"/>
                </a:ext>
              </a:extLst>
            </p:cNvPr>
            <p:cNvGrpSpPr/>
            <p:nvPr/>
          </p:nvGrpSpPr>
          <p:grpSpPr>
            <a:xfrm rot="10800000" flipH="1" flipV="1">
              <a:off x="3831102" y="4524113"/>
              <a:ext cx="184355" cy="213188"/>
              <a:chOff x="4873960" y="2329812"/>
              <a:chExt cx="256898" cy="297081"/>
            </a:xfrm>
            <a:solidFill>
              <a:schemeClr val="accent2"/>
            </a:solidFill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C7ECFDFD-C8CF-4E85-B1AE-98A769118F20}"/>
                  </a:ext>
                </a:extLst>
              </p:cNvPr>
              <p:cNvSpPr/>
              <p:nvPr/>
            </p:nvSpPr>
            <p:spPr>
              <a:xfrm rot="13514935">
                <a:off x="4966269" y="2462305"/>
                <a:ext cx="72279" cy="256898"/>
              </a:xfrm>
              <a:custGeom>
                <a:avLst/>
                <a:gdLst>
                  <a:gd name="connsiteX0" fmla="*/ 125628 w 125628"/>
                  <a:gd name="connsiteY0" fmla="*/ 446518 h 446518"/>
                  <a:gd name="connsiteX1" fmla="*/ 0 w 125628"/>
                  <a:gd name="connsiteY1" fmla="*/ 446518 h 446518"/>
                  <a:gd name="connsiteX2" fmla="*/ 0 w 125628"/>
                  <a:gd name="connsiteY2" fmla="*/ 0 h 446518"/>
                  <a:gd name="connsiteX3" fmla="*/ 125628 w 125628"/>
                  <a:gd name="connsiteY3" fmla="*/ 124541 h 446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628" h="446518">
                    <a:moveTo>
                      <a:pt x="125628" y="446518"/>
                    </a:moveTo>
                    <a:lnTo>
                      <a:pt x="0" y="446518"/>
                    </a:lnTo>
                    <a:lnTo>
                      <a:pt x="0" y="0"/>
                    </a:lnTo>
                    <a:lnTo>
                      <a:pt x="125628" y="124541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9BDE0387-7250-41AD-96F1-C293C401F6F0}"/>
                  </a:ext>
                </a:extLst>
              </p:cNvPr>
              <p:cNvSpPr/>
              <p:nvPr/>
            </p:nvSpPr>
            <p:spPr>
              <a:xfrm rot="18903744">
                <a:off x="4966494" y="2329812"/>
                <a:ext cx="72278" cy="259243"/>
              </a:xfrm>
              <a:custGeom>
                <a:avLst/>
                <a:gdLst>
                  <a:gd name="connsiteX0" fmla="*/ 125628 w 125628"/>
                  <a:gd name="connsiteY0" fmla="*/ 0 h 450590"/>
                  <a:gd name="connsiteX1" fmla="*/ 125628 w 125628"/>
                  <a:gd name="connsiteY1" fmla="*/ 450590 h 450590"/>
                  <a:gd name="connsiteX2" fmla="*/ 0 w 125628"/>
                  <a:gd name="connsiteY2" fmla="*/ 450590 h 450590"/>
                  <a:gd name="connsiteX3" fmla="*/ 0 w 125628"/>
                  <a:gd name="connsiteY3" fmla="*/ 125902 h 450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628" h="450590">
                    <a:moveTo>
                      <a:pt x="125628" y="0"/>
                    </a:moveTo>
                    <a:lnTo>
                      <a:pt x="125628" y="450590"/>
                    </a:lnTo>
                    <a:lnTo>
                      <a:pt x="0" y="450590"/>
                    </a:lnTo>
                    <a:lnTo>
                      <a:pt x="0" y="125902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0F1DD85B-FDA6-439C-BD90-B0863CB0D876}"/>
                </a:ext>
              </a:extLst>
            </p:cNvPr>
            <p:cNvGrpSpPr/>
            <p:nvPr/>
          </p:nvGrpSpPr>
          <p:grpSpPr>
            <a:xfrm rot="10800000" flipV="1">
              <a:off x="8193050" y="1831812"/>
              <a:ext cx="184355" cy="213188"/>
              <a:chOff x="4873960" y="2329812"/>
              <a:chExt cx="256898" cy="297081"/>
            </a:xfrm>
            <a:solidFill>
              <a:schemeClr val="accent2"/>
            </a:solidFill>
          </p:grpSpPr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F52649EA-6802-44AC-AC53-C956CBE0849A}"/>
                  </a:ext>
                </a:extLst>
              </p:cNvPr>
              <p:cNvSpPr/>
              <p:nvPr/>
            </p:nvSpPr>
            <p:spPr>
              <a:xfrm rot="13514935">
                <a:off x="4966269" y="2462305"/>
                <a:ext cx="72279" cy="256898"/>
              </a:xfrm>
              <a:custGeom>
                <a:avLst/>
                <a:gdLst>
                  <a:gd name="connsiteX0" fmla="*/ 125628 w 125628"/>
                  <a:gd name="connsiteY0" fmla="*/ 446518 h 446518"/>
                  <a:gd name="connsiteX1" fmla="*/ 0 w 125628"/>
                  <a:gd name="connsiteY1" fmla="*/ 446518 h 446518"/>
                  <a:gd name="connsiteX2" fmla="*/ 0 w 125628"/>
                  <a:gd name="connsiteY2" fmla="*/ 0 h 446518"/>
                  <a:gd name="connsiteX3" fmla="*/ 125628 w 125628"/>
                  <a:gd name="connsiteY3" fmla="*/ 124541 h 446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628" h="446518">
                    <a:moveTo>
                      <a:pt x="125628" y="446518"/>
                    </a:moveTo>
                    <a:lnTo>
                      <a:pt x="0" y="446518"/>
                    </a:lnTo>
                    <a:lnTo>
                      <a:pt x="0" y="0"/>
                    </a:lnTo>
                    <a:lnTo>
                      <a:pt x="125628" y="124541"/>
                    </a:ln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D0718902-0EB1-430C-9F93-31050662C0D4}"/>
                  </a:ext>
                </a:extLst>
              </p:cNvPr>
              <p:cNvSpPr/>
              <p:nvPr/>
            </p:nvSpPr>
            <p:spPr>
              <a:xfrm rot="18903744">
                <a:off x="4966494" y="2329812"/>
                <a:ext cx="72278" cy="259243"/>
              </a:xfrm>
              <a:custGeom>
                <a:avLst/>
                <a:gdLst>
                  <a:gd name="connsiteX0" fmla="*/ 125628 w 125628"/>
                  <a:gd name="connsiteY0" fmla="*/ 0 h 450590"/>
                  <a:gd name="connsiteX1" fmla="*/ 125628 w 125628"/>
                  <a:gd name="connsiteY1" fmla="*/ 450590 h 450590"/>
                  <a:gd name="connsiteX2" fmla="*/ 0 w 125628"/>
                  <a:gd name="connsiteY2" fmla="*/ 450590 h 450590"/>
                  <a:gd name="connsiteX3" fmla="*/ 0 w 125628"/>
                  <a:gd name="connsiteY3" fmla="*/ 125902 h 450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628" h="450590">
                    <a:moveTo>
                      <a:pt x="125628" y="0"/>
                    </a:moveTo>
                    <a:lnTo>
                      <a:pt x="125628" y="450590"/>
                    </a:lnTo>
                    <a:lnTo>
                      <a:pt x="0" y="450590"/>
                    </a:lnTo>
                    <a:lnTo>
                      <a:pt x="0" y="125902"/>
                    </a:ln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D3F872DC-A421-4083-B377-EF06303EFA48}"/>
                </a:ext>
              </a:extLst>
            </p:cNvPr>
            <p:cNvGrpSpPr/>
            <p:nvPr/>
          </p:nvGrpSpPr>
          <p:grpSpPr>
            <a:xfrm rot="10800000" flipV="1">
              <a:off x="8193050" y="3150259"/>
              <a:ext cx="184355" cy="213188"/>
              <a:chOff x="4873960" y="2329812"/>
              <a:chExt cx="256898" cy="297081"/>
            </a:xfrm>
            <a:solidFill>
              <a:schemeClr val="accent2"/>
            </a:solidFill>
          </p:grpSpPr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1D5D29EB-B320-4389-B60E-76A1EC19D0FA}"/>
                  </a:ext>
                </a:extLst>
              </p:cNvPr>
              <p:cNvSpPr/>
              <p:nvPr/>
            </p:nvSpPr>
            <p:spPr>
              <a:xfrm rot="13514935">
                <a:off x="4966269" y="2462305"/>
                <a:ext cx="72279" cy="256898"/>
              </a:xfrm>
              <a:custGeom>
                <a:avLst/>
                <a:gdLst>
                  <a:gd name="connsiteX0" fmla="*/ 125628 w 125628"/>
                  <a:gd name="connsiteY0" fmla="*/ 446518 h 446518"/>
                  <a:gd name="connsiteX1" fmla="*/ 0 w 125628"/>
                  <a:gd name="connsiteY1" fmla="*/ 446518 h 446518"/>
                  <a:gd name="connsiteX2" fmla="*/ 0 w 125628"/>
                  <a:gd name="connsiteY2" fmla="*/ 0 h 446518"/>
                  <a:gd name="connsiteX3" fmla="*/ 125628 w 125628"/>
                  <a:gd name="connsiteY3" fmla="*/ 124541 h 446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628" h="446518">
                    <a:moveTo>
                      <a:pt x="125628" y="446518"/>
                    </a:moveTo>
                    <a:lnTo>
                      <a:pt x="0" y="446518"/>
                    </a:lnTo>
                    <a:lnTo>
                      <a:pt x="0" y="0"/>
                    </a:lnTo>
                    <a:lnTo>
                      <a:pt x="125628" y="124541"/>
                    </a:lnTo>
                    <a:close/>
                  </a:path>
                </a:pathLst>
              </a:custGeom>
              <a:solidFill>
                <a:schemeClr val="accent5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9987DCB8-0EF8-4719-8E9B-747B5DAD3636}"/>
                  </a:ext>
                </a:extLst>
              </p:cNvPr>
              <p:cNvSpPr/>
              <p:nvPr/>
            </p:nvSpPr>
            <p:spPr>
              <a:xfrm rot="18903744">
                <a:off x="4966494" y="2329812"/>
                <a:ext cx="72278" cy="259243"/>
              </a:xfrm>
              <a:custGeom>
                <a:avLst/>
                <a:gdLst>
                  <a:gd name="connsiteX0" fmla="*/ 125628 w 125628"/>
                  <a:gd name="connsiteY0" fmla="*/ 0 h 450590"/>
                  <a:gd name="connsiteX1" fmla="*/ 125628 w 125628"/>
                  <a:gd name="connsiteY1" fmla="*/ 450590 h 450590"/>
                  <a:gd name="connsiteX2" fmla="*/ 0 w 125628"/>
                  <a:gd name="connsiteY2" fmla="*/ 450590 h 450590"/>
                  <a:gd name="connsiteX3" fmla="*/ 0 w 125628"/>
                  <a:gd name="connsiteY3" fmla="*/ 125902 h 450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628" h="450590">
                    <a:moveTo>
                      <a:pt x="125628" y="0"/>
                    </a:moveTo>
                    <a:lnTo>
                      <a:pt x="125628" y="450590"/>
                    </a:lnTo>
                    <a:lnTo>
                      <a:pt x="0" y="450590"/>
                    </a:lnTo>
                    <a:lnTo>
                      <a:pt x="0" y="125902"/>
                    </a:lnTo>
                    <a:close/>
                  </a:path>
                </a:pathLst>
              </a:custGeom>
              <a:solidFill>
                <a:schemeClr val="accent5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6DDF37DF-2592-4AE4-82BE-E87017DC9EF1}"/>
                </a:ext>
              </a:extLst>
            </p:cNvPr>
            <p:cNvGrpSpPr/>
            <p:nvPr/>
          </p:nvGrpSpPr>
          <p:grpSpPr>
            <a:xfrm rot="10800000" flipV="1">
              <a:off x="8193050" y="4524113"/>
              <a:ext cx="184355" cy="213188"/>
              <a:chOff x="4873960" y="2329812"/>
              <a:chExt cx="256898" cy="297081"/>
            </a:xfrm>
            <a:solidFill>
              <a:schemeClr val="accent2"/>
            </a:solidFill>
          </p:grpSpPr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C4170EB0-31DD-4542-9FC7-7BF3A8A111E8}"/>
                  </a:ext>
                </a:extLst>
              </p:cNvPr>
              <p:cNvSpPr/>
              <p:nvPr/>
            </p:nvSpPr>
            <p:spPr>
              <a:xfrm rot="13514935">
                <a:off x="4966269" y="2462305"/>
                <a:ext cx="72279" cy="256898"/>
              </a:xfrm>
              <a:custGeom>
                <a:avLst/>
                <a:gdLst>
                  <a:gd name="connsiteX0" fmla="*/ 125628 w 125628"/>
                  <a:gd name="connsiteY0" fmla="*/ 446518 h 446518"/>
                  <a:gd name="connsiteX1" fmla="*/ 0 w 125628"/>
                  <a:gd name="connsiteY1" fmla="*/ 446518 h 446518"/>
                  <a:gd name="connsiteX2" fmla="*/ 0 w 125628"/>
                  <a:gd name="connsiteY2" fmla="*/ 0 h 446518"/>
                  <a:gd name="connsiteX3" fmla="*/ 125628 w 125628"/>
                  <a:gd name="connsiteY3" fmla="*/ 124541 h 446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628" h="446518">
                    <a:moveTo>
                      <a:pt x="125628" y="446518"/>
                    </a:moveTo>
                    <a:lnTo>
                      <a:pt x="0" y="446518"/>
                    </a:lnTo>
                    <a:lnTo>
                      <a:pt x="0" y="0"/>
                    </a:lnTo>
                    <a:lnTo>
                      <a:pt x="125628" y="124541"/>
                    </a:lnTo>
                    <a:close/>
                  </a:path>
                </a:pathLst>
              </a:custGeom>
              <a:solidFill>
                <a:schemeClr val="accent6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C41784C2-3265-4647-95FC-34D3BEBF5100}"/>
                  </a:ext>
                </a:extLst>
              </p:cNvPr>
              <p:cNvSpPr/>
              <p:nvPr/>
            </p:nvSpPr>
            <p:spPr>
              <a:xfrm rot="18903744">
                <a:off x="4966494" y="2329812"/>
                <a:ext cx="72278" cy="259243"/>
              </a:xfrm>
              <a:custGeom>
                <a:avLst/>
                <a:gdLst>
                  <a:gd name="connsiteX0" fmla="*/ 125628 w 125628"/>
                  <a:gd name="connsiteY0" fmla="*/ 0 h 450590"/>
                  <a:gd name="connsiteX1" fmla="*/ 125628 w 125628"/>
                  <a:gd name="connsiteY1" fmla="*/ 450590 h 450590"/>
                  <a:gd name="connsiteX2" fmla="*/ 0 w 125628"/>
                  <a:gd name="connsiteY2" fmla="*/ 450590 h 450590"/>
                  <a:gd name="connsiteX3" fmla="*/ 0 w 125628"/>
                  <a:gd name="connsiteY3" fmla="*/ 125902 h 450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628" h="450590">
                    <a:moveTo>
                      <a:pt x="125628" y="0"/>
                    </a:moveTo>
                    <a:lnTo>
                      <a:pt x="125628" y="450590"/>
                    </a:lnTo>
                    <a:lnTo>
                      <a:pt x="0" y="450590"/>
                    </a:lnTo>
                    <a:lnTo>
                      <a:pt x="0" y="125902"/>
                    </a:lnTo>
                    <a:close/>
                  </a:path>
                </a:pathLst>
              </a:custGeom>
              <a:solidFill>
                <a:schemeClr val="accent6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7" name="菱形 46">
              <a:extLst>
                <a:ext uri="{FF2B5EF4-FFF2-40B4-BE49-F238E27FC236}">
                  <a16:creationId xmlns:a16="http://schemas.microsoft.com/office/drawing/2014/main" id="{DDC4FD8F-FEB8-4B44-A05E-993707A35376}"/>
                </a:ext>
              </a:extLst>
            </p:cNvPr>
            <p:cNvSpPr/>
            <p:nvPr/>
          </p:nvSpPr>
          <p:spPr>
            <a:xfrm rot="5400000">
              <a:off x="4911401" y="2250216"/>
              <a:ext cx="2575383" cy="2665094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40218E9B-1917-4ED2-AD77-F890DF3AA86D}"/>
                </a:ext>
              </a:extLst>
            </p:cNvPr>
            <p:cNvSpPr/>
            <p:nvPr/>
          </p:nvSpPr>
          <p:spPr bwMode="auto">
            <a:xfrm>
              <a:off x="5761439" y="3195788"/>
              <a:ext cx="875307" cy="875307"/>
            </a:xfrm>
            <a:custGeom>
              <a:avLst/>
              <a:gdLst>
                <a:gd name="connsiteX0" fmla="*/ 164953 w 331788"/>
                <a:gd name="connsiteY0" fmla="*/ 74613 h 331788"/>
                <a:gd name="connsiteX1" fmla="*/ 155892 w 331788"/>
                <a:gd name="connsiteY1" fmla="*/ 82366 h 331788"/>
                <a:gd name="connsiteX2" fmla="*/ 155892 w 331788"/>
                <a:gd name="connsiteY2" fmla="*/ 99164 h 331788"/>
                <a:gd name="connsiteX3" fmla="*/ 122237 w 331788"/>
                <a:gd name="connsiteY3" fmla="*/ 132760 h 331788"/>
                <a:gd name="connsiteX4" fmla="*/ 155892 w 331788"/>
                <a:gd name="connsiteY4" fmla="*/ 166356 h 331788"/>
                <a:gd name="connsiteX5" fmla="*/ 172720 w 331788"/>
                <a:gd name="connsiteY5" fmla="*/ 166356 h 331788"/>
                <a:gd name="connsiteX6" fmla="*/ 189547 w 331788"/>
                <a:gd name="connsiteY6" fmla="*/ 183154 h 331788"/>
                <a:gd name="connsiteX7" fmla="*/ 172720 w 331788"/>
                <a:gd name="connsiteY7" fmla="*/ 199952 h 331788"/>
                <a:gd name="connsiteX8" fmla="*/ 139065 w 331788"/>
                <a:gd name="connsiteY8" fmla="*/ 199952 h 331788"/>
                <a:gd name="connsiteX9" fmla="*/ 131298 w 331788"/>
                <a:gd name="connsiteY9" fmla="*/ 207705 h 331788"/>
                <a:gd name="connsiteX10" fmla="*/ 139065 w 331788"/>
                <a:gd name="connsiteY10" fmla="*/ 216750 h 331788"/>
                <a:gd name="connsiteX11" fmla="*/ 155892 w 331788"/>
                <a:gd name="connsiteY11" fmla="*/ 216750 h 331788"/>
                <a:gd name="connsiteX12" fmla="*/ 155892 w 331788"/>
                <a:gd name="connsiteY12" fmla="*/ 233548 h 331788"/>
                <a:gd name="connsiteX13" fmla="*/ 164953 w 331788"/>
                <a:gd name="connsiteY13" fmla="*/ 241301 h 331788"/>
                <a:gd name="connsiteX14" fmla="*/ 172720 w 331788"/>
                <a:gd name="connsiteY14" fmla="*/ 233548 h 331788"/>
                <a:gd name="connsiteX15" fmla="*/ 172720 w 331788"/>
                <a:gd name="connsiteY15" fmla="*/ 216750 h 331788"/>
                <a:gd name="connsiteX16" fmla="*/ 206375 w 331788"/>
                <a:gd name="connsiteY16" fmla="*/ 183154 h 331788"/>
                <a:gd name="connsiteX17" fmla="*/ 172720 w 331788"/>
                <a:gd name="connsiteY17" fmla="*/ 149558 h 331788"/>
                <a:gd name="connsiteX18" fmla="*/ 155892 w 331788"/>
                <a:gd name="connsiteY18" fmla="*/ 149558 h 331788"/>
                <a:gd name="connsiteX19" fmla="*/ 139065 w 331788"/>
                <a:gd name="connsiteY19" fmla="*/ 132760 h 331788"/>
                <a:gd name="connsiteX20" fmla="*/ 155892 w 331788"/>
                <a:gd name="connsiteY20" fmla="*/ 115962 h 331788"/>
                <a:gd name="connsiteX21" fmla="*/ 189547 w 331788"/>
                <a:gd name="connsiteY21" fmla="*/ 115962 h 331788"/>
                <a:gd name="connsiteX22" fmla="*/ 198608 w 331788"/>
                <a:gd name="connsiteY22" fmla="*/ 108209 h 331788"/>
                <a:gd name="connsiteX23" fmla="*/ 189547 w 331788"/>
                <a:gd name="connsiteY23" fmla="*/ 99164 h 331788"/>
                <a:gd name="connsiteX24" fmla="*/ 172720 w 331788"/>
                <a:gd name="connsiteY24" fmla="*/ 99164 h 331788"/>
                <a:gd name="connsiteX25" fmla="*/ 172720 w 331788"/>
                <a:gd name="connsiteY25" fmla="*/ 82366 h 331788"/>
                <a:gd name="connsiteX26" fmla="*/ 164953 w 331788"/>
                <a:gd name="connsiteY26" fmla="*/ 74613 h 331788"/>
                <a:gd name="connsiteX27" fmla="*/ 165100 w 331788"/>
                <a:gd name="connsiteY27" fmla="*/ 52388 h 331788"/>
                <a:gd name="connsiteX28" fmla="*/ 279400 w 331788"/>
                <a:gd name="connsiteY28" fmla="*/ 166688 h 331788"/>
                <a:gd name="connsiteX29" fmla="*/ 165100 w 331788"/>
                <a:gd name="connsiteY29" fmla="*/ 280988 h 331788"/>
                <a:gd name="connsiteX30" fmla="*/ 50800 w 331788"/>
                <a:gd name="connsiteY30" fmla="*/ 166688 h 331788"/>
                <a:gd name="connsiteX31" fmla="*/ 165100 w 331788"/>
                <a:gd name="connsiteY31" fmla="*/ 52388 h 331788"/>
                <a:gd name="connsiteX32" fmla="*/ 165894 w 331788"/>
                <a:gd name="connsiteY32" fmla="*/ 34925 h 331788"/>
                <a:gd name="connsiteX33" fmla="*/ 34925 w 331788"/>
                <a:gd name="connsiteY33" fmla="*/ 165894 h 331788"/>
                <a:gd name="connsiteX34" fmla="*/ 165894 w 331788"/>
                <a:gd name="connsiteY34" fmla="*/ 296863 h 331788"/>
                <a:gd name="connsiteX35" fmla="*/ 296863 w 331788"/>
                <a:gd name="connsiteY35" fmla="*/ 165894 h 331788"/>
                <a:gd name="connsiteX36" fmla="*/ 165894 w 331788"/>
                <a:gd name="connsiteY36" fmla="*/ 34925 h 331788"/>
                <a:gd name="connsiteX37" fmla="*/ 165894 w 331788"/>
                <a:gd name="connsiteY37" fmla="*/ 0 h 331788"/>
                <a:gd name="connsiteX38" fmla="*/ 331788 w 331788"/>
                <a:gd name="connsiteY38" fmla="*/ 165894 h 331788"/>
                <a:gd name="connsiteX39" fmla="*/ 165894 w 331788"/>
                <a:gd name="connsiteY39" fmla="*/ 331788 h 331788"/>
                <a:gd name="connsiteX40" fmla="*/ 0 w 331788"/>
                <a:gd name="connsiteY40" fmla="*/ 165894 h 331788"/>
                <a:gd name="connsiteX41" fmla="*/ 165894 w 331788"/>
                <a:gd name="connsiteY41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31788" h="331788">
                  <a:moveTo>
                    <a:pt x="164953" y="74613"/>
                  </a:moveTo>
                  <a:cubicBezTo>
                    <a:pt x="159776" y="74613"/>
                    <a:pt x="155892" y="77197"/>
                    <a:pt x="155892" y="82366"/>
                  </a:cubicBezTo>
                  <a:cubicBezTo>
                    <a:pt x="155892" y="82366"/>
                    <a:pt x="155892" y="82366"/>
                    <a:pt x="155892" y="99164"/>
                  </a:cubicBezTo>
                  <a:cubicBezTo>
                    <a:pt x="137770" y="99164"/>
                    <a:pt x="122237" y="113378"/>
                    <a:pt x="122237" y="132760"/>
                  </a:cubicBezTo>
                  <a:cubicBezTo>
                    <a:pt x="122237" y="150850"/>
                    <a:pt x="137770" y="166356"/>
                    <a:pt x="155892" y="166356"/>
                  </a:cubicBezTo>
                  <a:cubicBezTo>
                    <a:pt x="155892" y="166356"/>
                    <a:pt x="155892" y="166356"/>
                    <a:pt x="172720" y="166356"/>
                  </a:cubicBezTo>
                  <a:cubicBezTo>
                    <a:pt x="183075" y="166356"/>
                    <a:pt x="189547" y="172817"/>
                    <a:pt x="189547" y="183154"/>
                  </a:cubicBezTo>
                  <a:cubicBezTo>
                    <a:pt x="189547" y="193491"/>
                    <a:pt x="181781" y="199952"/>
                    <a:pt x="172720" y="199952"/>
                  </a:cubicBezTo>
                  <a:cubicBezTo>
                    <a:pt x="172720" y="199952"/>
                    <a:pt x="172720" y="199952"/>
                    <a:pt x="139065" y="199952"/>
                  </a:cubicBezTo>
                  <a:cubicBezTo>
                    <a:pt x="133887" y="199952"/>
                    <a:pt x="131298" y="202536"/>
                    <a:pt x="131298" y="207705"/>
                  </a:cubicBezTo>
                  <a:cubicBezTo>
                    <a:pt x="131298" y="212874"/>
                    <a:pt x="133887" y="216750"/>
                    <a:pt x="139065" y="216750"/>
                  </a:cubicBezTo>
                  <a:cubicBezTo>
                    <a:pt x="139065" y="216750"/>
                    <a:pt x="139065" y="216750"/>
                    <a:pt x="155892" y="216750"/>
                  </a:cubicBezTo>
                  <a:cubicBezTo>
                    <a:pt x="155892" y="216750"/>
                    <a:pt x="155892" y="216750"/>
                    <a:pt x="155892" y="233548"/>
                  </a:cubicBezTo>
                  <a:cubicBezTo>
                    <a:pt x="155892" y="236132"/>
                    <a:pt x="159776" y="241301"/>
                    <a:pt x="164953" y="241301"/>
                  </a:cubicBezTo>
                  <a:cubicBezTo>
                    <a:pt x="170131" y="241301"/>
                    <a:pt x="172720" y="238717"/>
                    <a:pt x="172720" y="233548"/>
                  </a:cubicBezTo>
                  <a:cubicBezTo>
                    <a:pt x="172720" y="233548"/>
                    <a:pt x="172720" y="233548"/>
                    <a:pt x="172720" y="216750"/>
                  </a:cubicBezTo>
                  <a:cubicBezTo>
                    <a:pt x="190842" y="216750"/>
                    <a:pt x="206375" y="201244"/>
                    <a:pt x="206375" y="183154"/>
                  </a:cubicBezTo>
                  <a:cubicBezTo>
                    <a:pt x="206375" y="165064"/>
                    <a:pt x="190842" y="149558"/>
                    <a:pt x="172720" y="149558"/>
                  </a:cubicBezTo>
                  <a:cubicBezTo>
                    <a:pt x="172720" y="149558"/>
                    <a:pt x="172720" y="149558"/>
                    <a:pt x="155892" y="149558"/>
                  </a:cubicBezTo>
                  <a:cubicBezTo>
                    <a:pt x="145537" y="149558"/>
                    <a:pt x="139065" y="143097"/>
                    <a:pt x="139065" y="132760"/>
                  </a:cubicBezTo>
                  <a:cubicBezTo>
                    <a:pt x="139065" y="122423"/>
                    <a:pt x="148126" y="115962"/>
                    <a:pt x="155892" y="115962"/>
                  </a:cubicBezTo>
                  <a:cubicBezTo>
                    <a:pt x="155892" y="115962"/>
                    <a:pt x="155892" y="115962"/>
                    <a:pt x="189547" y="115962"/>
                  </a:cubicBezTo>
                  <a:cubicBezTo>
                    <a:pt x="194725" y="115962"/>
                    <a:pt x="198608" y="113378"/>
                    <a:pt x="198608" y="108209"/>
                  </a:cubicBezTo>
                  <a:cubicBezTo>
                    <a:pt x="198608" y="103040"/>
                    <a:pt x="194725" y="99164"/>
                    <a:pt x="189547" y="99164"/>
                  </a:cubicBezTo>
                  <a:cubicBezTo>
                    <a:pt x="189547" y="99164"/>
                    <a:pt x="189547" y="99164"/>
                    <a:pt x="172720" y="99164"/>
                  </a:cubicBezTo>
                  <a:cubicBezTo>
                    <a:pt x="172720" y="99164"/>
                    <a:pt x="172720" y="99164"/>
                    <a:pt x="172720" y="82366"/>
                  </a:cubicBezTo>
                  <a:cubicBezTo>
                    <a:pt x="172720" y="77197"/>
                    <a:pt x="170131" y="74613"/>
                    <a:pt x="164953" y="74613"/>
                  </a:cubicBezTo>
                  <a:close/>
                  <a:moveTo>
                    <a:pt x="165100" y="52388"/>
                  </a:moveTo>
                  <a:cubicBezTo>
                    <a:pt x="227445" y="52388"/>
                    <a:pt x="279400" y="103044"/>
                    <a:pt x="279400" y="166688"/>
                  </a:cubicBezTo>
                  <a:cubicBezTo>
                    <a:pt x="279400" y="230332"/>
                    <a:pt x="227445" y="280988"/>
                    <a:pt x="165100" y="280988"/>
                  </a:cubicBezTo>
                  <a:cubicBezTo>
                    <a:pt x="101456" y="280988"/>
                    <a:pt x="50800" y="229033"/>
                    <a:pt x="50800" y="166688"/>
                  </a:cubicBezTo>
                  <a:cubicBezTo>
                    <a:pt x="50800" y="103044"/>
                    <a:pt x="102755" y="52388"/>
                    <a:pt x="165100" y="52388"/>
                  </a:cubicBezTo>
                  <a:close/>
                  <a:moveTo>
                    <a:pt x="165894" y="34925"/>
                  </a:moveTo>
                  <a:cubicBezTo>
                    <a:pt x="93562" y="34925"/>
                    <a:pt x="34925" y="93562"/>
                    <a:pt x="34925" y="165894"/>
                  </a:cubicBezTo>
                  <a:cubicBezTo>
                    <a:pt x="34925" y="238226"/>
                    <a:pt x="93562" y="296863"/>
                    <a:pt x="165894" y="296863"/>
                  </a:cubicBezTo>
                  <a:cubicBezTo>
                    <a:pt x="238226" y="296863"/>
                    <a:pt x="296863" y="238226"/>
                    <a:pt x="296863" y="165894"/>
                  </a:cubicBezTo>
                  <a:cubicBezTo>
                    <a:pt x="296863" y="93562"/>
                    <a:pt x="238226" y="34925"/>
                    <a:pt x="165894" y="34925"/>
                  </a:cubicBezTo>
                  <a:close/>
                  <a:moveTo>
                    <a:pt x="165894" y="0"/>
                  </a:moveTo>
                  <a:cubicBezTo>
                    <a:pt x="257913" y="0"/>
                    <a:pt x="331788" y="75171"/>
                    <a:pt x="331788" y="165894"/>
                  </a:cubicBezTo>
                  <a:cubicBezTo>
                    <a:pt x="331788" y="256617"/>
                    <a:pt x="257913" y="331788"/>
                    <a:pt x="165894" y="331788"/>
                  </a:cubicBezTo>
                  <a:cubicBezTo>
                    <a:pt x="75171" y="331788"/>
                    <a:pt x="0" y="257913"/>
                    <a:pt x="0" y="165894"/>
                  </a:cubicBezTo>
                  <a:cubicBezTo>
                    <a:pt x="0" y="75171"/>
                    <a:pt x="73875" y="0"/>
                    <a:pt x="1658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77B4EF93-6706-4200-9867-EC3919E0C3A3}"/>
              </a:ext>
            </a:extLst>
          </p:cNvPr>
          <p:cNvSpPr txBox="1"/>
          <p:nvPr/>
        </p:nvSpPr>
        <p:spPr>
          <a:xfrm>
            <a:off x="2759689" y="5628768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给背景音乐六个维度打分，在每个商品类别里对六个维度进行排名</a:t>
            </a:r>
            <a:endParaRPr lang="en-US" altLang="zh-CN" dirty="0"/>
          </a:p>
          <a:p>
            <a:pPr algn="ctr"/>
            <a:r>
              <a:rPr lang="zh-CN" altLang="en-US" dirty="0"/>
              <a:t>排名相加得到推荐值</a:t>
            </a:r>
          </a:p>
        </p:txBody>
      </p:sp>
    </p:spTree>
    <p:extLst>
      <p:ext uri="{BB962C8B-B14F-4D97-AF65-F5344CB8AC3E}">
        <p14:creationId xmlns:p14="http://schemas.microsoft.com/office/powerpoint/2010/main" val="365676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</p:cTn>
                        </p:par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17" presetClass="entr" presetSubtype="10" fill="hold" nodeType="afterEffect"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5520" y="51558"/>
            <a:ext cx="1620958" cy="523220"/>
          </a:xfrm>
        </p:spPr>
        <p:txBody>
          <a:bodyPr/>
          <a:lstStyle/>
          <a:p>
            <a:r>
              <a:rPr lang="zh-CN" altLang="en-US" dirty="0"/>
              <a:t>基于用户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9" b="8156"/>
          <a:stretch/>
        </p:blipFill>
        <p:spPr>
          <a:xfrm>
            <a:off x="530087" y="1102323"/>
            <a:ext cx="10498131" cy="369735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6493" y="3294277"/>
            <a:ext cx="3851564" cy="2166504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5779152" y="4739237"/>
            <a:ext cx="5543169" cy="72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6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用户个性化背景音乐推荐</a:t>
            </a:r>
            <a:endParaRPr lang="en-US" altLang="zh-CN" sz="36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601" y="5596869"/>
            <a:ext cx="10972799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将用户的点赞和点踩加入背景音乐推荐评分，最终背景音乐推荐列表会受到用户行为的影响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123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</p:cTn>
                        </p:par>
                        <p:par>
                          <p:cTn id="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" presetID="22" presetClass="entr" presetSubtype="8" fill="hold" nodeType="afterEffect"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nodeType="after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1" nodeType="afterEffect"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5A56A519-C473-445E-84EA-C3EC14482A93}"/>
              </a:ext>
            </a:extLst>
          </p:cNvPr>
          <p:cNvGrpSpPr/>
          <p:nvPr/>
        </p:nvGrpSpPr>
        <p:grpSpPr>
          <a:xfrm>
            <a:off x="2041937" y="724334"/>
            <a:ext cx="2327587" cy="5409332"/>
            <a:chOff x="1108487" y="1007368"/>
            <a:chExt cx="2327587" cy="540933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018ED4F-FA2B-4D95-B2F3-F49693AD8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487" y="1376700"/>
              <a:ext cx="2327587" cy="504000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AF2CF63-EBFF-44B4-A4DF-9BE81BF98356}"/>
                </a:ext>
              </a:extLst>
            </p:cNvPr>
            <p:cNvSpPr txBox="1"/>
            <p:nvPr/>
          </p:nvSpPr>
          <p:spPr>
            <a:xfrm>
              <a:off x="1718282" y="100736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欢迎页面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BD654EE-0A97-4B37-A1FF-BF15E201B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5522" y="51558"/>
            <a:ext cx="1620958" cy="523220"/>
          </a:xfrm>
        </p:spPr>
        <p:txBody>
          <a:bodyPr/>
          <a:lstStyle/>
          <a:p>
            <a:r>
              <a:rPr lang="zh-CN" altLang="en-US" dirty="0"/>
              <a:t>微信演示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7BE2F4E-33AA-446B-B536-54612B7F21C3}"/>
              </a:ext>
            </a:extLst>
          </p:cNvPr>
          <p:cNvSpPr/>
          <p:nvPr/>
        </p:nvSpPr>
        <p:spPr>
          <a:xfrm>
            <a:off x="2087869" y="724334"/>
            <a:ext cx="2327586" cy="5413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54B811B-2B81-4BC0-B15F-C8EED2AA5CE4}"/>
              </a:ext>
            </a:extLst>
          </p:cNvPr>
          <p:cNvGrpSpPr/>
          <p:nvPr/>
        </p:nvGrpSpPr>
        <p:grpSpPr>
          <a:xfrm>
            <a:off x="3205730" y="724334"/>
            <a:ext cx="2327586" cy="5409332"/>
            <a:chOff x="3388460" y="797818"/>
            <a:chExt cx="2327586" cy="540933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AFD1EC4-E6D5-461F-92E0-2C46AC54B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460" y="1167150"/>
              <a:ext cx="2327586" cy="504000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FACEDBD-B224-4C3B-BDDF-C1984D69AA43}"/>
                </a:ext>
              </a:extLst>
            </p:cNvPr>
            <p:cNvSpPr txBox="1"/>
            <p:nvPr/>
          </p:nvSpPr>
          <p:spPr>
            <a:xfrm>
              <a:off x="4229087" y="79781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主页</a:t>
              </a: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CF14CB2A-9FE7-4C32-9D0D-1170E12D1D0D}"/>
              </a:ext>
            </a:extLst>
          </p:cNvPr>
          <p:cNvSpPr/>
          <p:nvPr/>
        </p:nvSpPr>
        <p:spPr>
          <a:xfrm>
            <a:off x="3068566" y="719908"/>
            <a:ext cx="2327586" cy="5413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D4D4667-22D9-43F8-943E-36A965EA2BF8}"/>
              </a:ext>
            </a:extLst>
          </p:cNvPr>
          <p:cNvGrpSpPr/>
          <p:nvPr/>
        </p:nvGrpSpPr>
        <p:grpSpPr>
          <a:xfrm>
            <a:off x="4372987" y="724334"/>
            <a:ext cx="2327586" cy="5409332"/>
            <a:chOff x="4820489" y="797818"/>
            <a:chExt cx="2327586" cy="5409332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EC1CFA5-15D0-47E4-8DDA-DF141F5C5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489" y="1167150"/>
              <a:ext cx="2327586" cy="504000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E027EFF-97C1-4EE9-91F3-1EB5C6B4E9F1}"/>
                </a:ext>
              </a:extLst>
            </p:cNvPr>
            <p:cNvSpPr txBox="1"/>
            <p:nvPr/>
          </p:nvSpPr>
          <p:spPr>
            <a:xfrm>
              <a:off x="5199452" y="797818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选择商品类别</a:t>
              </a: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82404E36-13DE-4F71-A1DE-F6DDD4491FC4}"/>
              </a:ext>
            </a:extLst>
          </p:cNvPr>
          <p:cNvSpPr/>
          <p:nvPr/>
        </p:nvSpPr>
        <p:spPr>
          <a:xfrm>
            <a:off x="4300941" y="728760"/>
            <a:ext cx="2327586" cy="5413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E69A00C-4AD0-4B10-A583-FBA19C267A84}"/>
              </a:ext>
            </a:extLst>
          </p:cNvPr>
          <p:cNvGrpSpPr/>
          <p:nvPr/>
        </p:nvGrpSpPr>
        <p:grpSpPr>
          <a:xfrm>
            <a:off x="5533316" y="724334"/>
            <a:ext cx="2327586" cy="5409332"/>
            <a:chOff x="5913370" y="797818"/>
            <a:chExt cx="2327586" cy="5409332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3422E54-D16C-401B-819F-90CC506BB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3370" y="1167150"/>
              <a:ext cx="2327586" cy="5040000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A692C27-0A65-4258-972E-6F7436E3434C}"/>
                </a:ext>
              </a:extLst>
            </p:cNvPr>
            <p:cNvSpPr txBox="1"/>
            <p:nvPr/>
          </p:nvSpPr>
          <p:spPr>
            <a:xfrm>
              <a:off x="6523165" y="79781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推荐歌单</a:t>
              </a: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B314D778-B7AD-4DE4-8E57-1B239071B17C}"/>
              </a:ext>
            </a:extLst>
          </p:cNvPr>
          <p:cNvSpPr/>
          <p:nvPr/>
        </p:nvSpPr>
        <p:spPr>
          <a:xfrm>
            <a:off x="5531942" y="733186"/>
            <a:ext cx="2327586" cy="5413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C13FCD9-935A-48C6-B164-1884928FEA03}"/>
              </a:ext>
            </a:extLst>
          </p:cNvPr>
          <p:cNvGrpSpPr/>
          <p:nvPr/>
        </p:nvGrpSpPr>
        <p:grpSpPr>
          <a:xfrm>
            <a:off x="6706974" y="724334"/>
            <a:ext cx="2327586" cy="5409332"/>
            <a:chOff x="7148075" y="797818"/>
            <a:chExt cx="2327586" cy="5409332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AF9B81A9-95D9-4E84-BB97-D75B2F6E4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8075" y="1167150"/>
              <a:ext cx="2327586" cy="5040000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21DE906-42E0-4B0E-A22B-21C21FF513C9}"/>
                </a:ext>
              </a:extLst>
            </p:cNvPr>
            <p:cNvSpPr txBox="1"/>
            <p:nvPr/>
          </p:nvSpPr>
          <p:spPr>
            <a:xfrm>
              <a:off x="7527038" y="797818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选择背景音乐</a:t>
              </a: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E30A436D-7FD9-4C4D-BD27-070840097F24}"/>
              </a:ext>
            </a:extLst>
          </p:cNvPr>
          <p:cNvSpPr/>
          <p:nvPr/>
        </p:nvSpPr>
        <p:spPr>
          <a:xfrm>
            <a:off x="6638392" y="737612"/>
            <a:ext cx="2327586" cy="5413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F80A4A7-A879-4DF6-A16E-C4E8ED9C9657}"/>
              </a:ext>
            </a:extLst>
          </p:cNvPr>
          <p:cNvGrpSpPr/>
          <p:nvPr/>
        </p:nvGrpSpPr>
        <p:grpSpPr>
          <a:xfrm>
            <a:off x="7870767" y="724334"/>
            <a:ext cx="2327586" cy="5413757"/>
            <a:chOff x="9035208" y="793393"/>
            <a:chExt cx="2327586" cy="5413757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99A62DDC-8CDD-4797-8391-679EF3FA2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5208" y="1167150"/>
              <a:ext cx="2327586" cy="5040000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3E6F652-0C12-4213-A16D-EBF3C943431B}"/>
                </a:ext>
              </a:extLst>
            </p:cNvPr>
            <p:cNvSpPr txBox="1"/>
            <p:nvPr/>
          </p:nvSpPr>
          <p:spPr>
            <a:xfrm>
              <a:off x="9645003" y="79339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按钮操作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225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319163" y="3179735"/>
            <a:ext cx="2519362" cy="535531"/>
          </a:xfrm>
        </p:spPr>
        <p:txBody>
          <a:bodyPr/>
          <a:lstStyle/>
          <a:p>
            <a:r>
              <a:rPr lang="zh-CN" altLang="en-US">
                <a:cs typeface="+mn-ea"/>
                <a:sym typeface="+mn-lt"/>
              </a:rPr>
              <a:t>未来展望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2308844" y="3715266"/>
            <a:ext cx="2540000" cy="313932"/>
          </a:xfrm>
        </p:spPr>
        <p:txBody>
          <a:bodyPr/>
          <a:lstStyle/>
          <a:p>
            <a:r>
              <a:rPr lang="en-US" altLang="zh-CN">
                <a:latin typeface="+mn-ea"/>
                <a:cs typeface="+mn-ea"/>
                <a:sym typeface="+mn-lt"/>
              </a:rPr>
              <a:t>LOOKING TO FUTURE</a:t>
            </a:r>
            <a:endParaRPr lang="zh-CN" altLang="en-US"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349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916719" y="941000"/>
            <a:ext cx="2007618" cy="2409143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642786" y="1776370"/>
            <a:ext cx="1653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80649" y="4871226"/>
            <a:ext cx="17047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项目主题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98685" y="5242592"/>
            <a:ext cx="226866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PROJECT THEME</a:t>
            </a:r>
            <a:endParaRPr lang="zh-CN" altLang="en-US" sz="1600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012139" y="4871226"/>
            <a:ext cx="17047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数据爬取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626591" y="5242592"/>
            <a:ext cx="226866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DATA CRAWLING</a:t>
            </a:r>
            <a:endParaRPr lang="zh-CN" altLang="en-US" sz="1600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243629" y="4871226"/>
            <a:ext cx="17047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音频分析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754497" y="5242592"/>
            <a:ext cx="268300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AUDIO ANALYSIS</a:t>
            </a:r>
            <a:endParaRPr lang="zh-CN" altLang="en-US" sz="1600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475119" y="4871226"/>
            <a:ext cx="17047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推荐算法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7296741" y="5242592"/>
            <a:ext cx="2268669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RECOMMENDATION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ALGORITHM</a:t>
            </a:r>
            <a:endParaRPr lang="zh-CN" altLang="en-US" sz="1600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706610" y="4871226"/>
            <a:ext cx="17047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未来展望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9424646" y="5242592"/>
            <a:ext cx="226866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LOOKING TO FUTURE</a:t>
            </a:r>
            <a:endParaRPr lang="zh-CN" altLang="en-US" sz="160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642786" y="2318468"/>
            <a:ext cx="364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任意多边形 33"/>
          <p:cNvSpPr>
            <a:spLocks noChangeAspect="1"/>
          </p:cNvSpPr>
          <p:nvPr/>
        </p:nvSpPr>
        <p:spPr>
          <a:xfrm>
            <a:off x="10392467" y="4435299"/>
            <a:ext cx="333026" cy="324000"/>
          </a:xfrm>
          <a:custGeom>
            <a:avLst/>
            <a:gdLst>
              <a:gd name="connsiteX0" fmla="*/ 3767944 w 4447469"/>
              <a:gd name="connsiteY0" fmla="*/ 676597 h 4326925"/>
              <a:gd name="connsiteX1" fmla="*/ 720511 w 4447469"/>
              <a:gd name="connsiteY1" fmla="*/ 2247891 h 4326925"/>
              <a:gd name="connsiteX2" fmla="*/ 2077102 w 4447469"/>
              <a:gd name="connsiteY2" fmla="*/ 2247891 h 4326925"/>
              <a:gd name="connsiteX3" fmla="*/ 2077102 w 4447469"/>
              <a:gd name="connsiteY3" fmla="*/ 2356224 h 4326925"/>
              <a:gd name="connsiteX4" fmla="*/ 2090753 w 4447469"/>
              <a:gd name="connsiteY4" fmla="*/ 2356224 h 4326925"/>
              <a:gd name="connsiteX5" fmla="*/ 2090753 w 4447469"/>
              <a:gd name="connsiteY5" fmla="*/ 3675247 h 4326925"/>
              <a:gd name="connsiteX6" fmla="*/ 4447469 w 4447469"/>
              <a:gd name="connsiteY6" fmla="*/ 0 h 4326925"/>
              <a:gd name="connsiteX7" fmla="*/ 4110337 w 4447469"/>
              <a:gd name="connsiteY7" fmla="*/ 649743 h 4326925"/>
              <a:gd name="connsiteX8" fmla="*/ 4112328 w 4447469"/>
              <a:gd name="connsiteY8" fmla="*/ 650857 h 4326925"/>
              <a:gd name="connsiteX9" fmla="*/ 4076792 w 4447469"/>
              <a:gd name="connsiteY9" fmla="*/ 714393 h 4326925"/>
              <a:gd name="connsiteX10" fmla="*/ 3988907 w 4447469"/>
              <a:gd name="connsiteY10" fmla="*/ 883769 h 4326925"/>
              <a:gd name="connsiteX11" fmla="*/ 3984514 w 4447469"/>
              <a:gd name="connsiteY11" fmla="*/ 879375 h 4326925"/>
              <a:gd name="connsiteX12" fmla="*/ 2056247 w 4447469"/>
              <a:gd name="connsiteY12" fmla="*/ 4326925 h 4326925"/>
              <a:gd name="connsiteX13" fmla="*/ 1815388 w 4447469"/>
              <a:gd name="connsiteY13" fmla="*/ 4192208 h 4326925"/>
              <a:gd name="connsiteX14" fmla="*/ 1802753 w 4447469"/>
              <a:gd name="connsiteY14" fmla="*/ 4192208 h 4326925"/>
              <a:gd name="connsiteX15" fmla="*/ 1802753 w 4447469"/>
              <a:gd name="connsiteY15" fmla="*/ 2535891 h 4326925"/>
              <a:gd name="connsiteX16" fmla="*/ 161952 w 4447469"/>
              <a:gd name="connsiteY16" fmla="*/ 2535891 h 4326925"/>
              <a:gd name="connsiteX17" fmla="*/ 131984 w 4447469"/>
              <a:gd name="connsiteY17" fmla="*/ 2551343 h 4326925"/>
              <a:gd name="connsiteX18" fmla="*/ 0 w 4447469"/>
              <a:gd name="connsiteY18" fmla="*/ 2295366 h 4326925"/>
              <a:gd name="connsiteX19" fmla="*/ 3743658 w 4447469"/>
              <a:gd name="connsiteY19" fmla="*/ 365089 h 4326925"/>
              <a:gd name="connsiteX20" fmla="*/ 3743697 w 4447469"/>
              <a:gd name="connsiteY20" fmla="*/ 365166 h 4326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47469" h="4326925">
                <a:moveTo>
                  <a:pt x="3767944" y="676597"/>
                </a:moveTo>
                <a:lnTo>
                  <a:pt x="720511" y="2247891"/>
                </a:lnTo>
                <a:lnTo>
                  <a:pt x="2077102" y="2247891"/>
                </a:lnTo>
                <a:lnTo>
                  <a:pt x="2077102" y="2356224"/>
                </a:lnTo>
                <a:lnTo>
                  <a:pt x="2090753" y="2356224"/>
                </a:lnTo>
                <a:lnTo>
                  <a:pt x="2090753" y="3675247"/>
                </a:lnTo>
                <a:close/>
                <a:moveTo>
                  <a:pt x="4447469" y="0"/>
                </a:moveTo>
                <a:lnTo>
                  <a:pt x="4110337" y="649743"/>
                </a:lnTo>
                <a:lnTo>
                  <a:pt x="4112328" y="650857"/>
                </a:lnTo>
                <a:lnTo>
                  <a:pt x="4076792" y="714393"/>
                </a:lnTo>
                <a:lnTo>
                  <a:pt x="3988907" y="883769"/>
                </a:lnTo>
                <a:lnTo>
                  <a:pt x="3984514" y="879375"/>
                </a:lnTo>
                <a:lnTo>
                  <a:pt x="2056247" y="4326925"/>
                </a:lnTo>
                <a:lnTo>
                  <a:pt x="1815388" y="4192208"/>
                </a:lnTo>
                <a:lnTo>
                  <a:pt x="1802753" y="4192208"/>
                </a:lnTo>
                <a:lnTo>
                  <a:pt x="1802753" y="2535891"/>
                </a:lnTo>
                <a:lnTo>
                  <a:pt x="161952" y="2535891"/>
                </a:lnTo>
                <a:lnTo>
                  <a:pt x="131984" y="2551343"/>
                </a:lnTo>
                <a:lnTo>
                  <a:pt x="0" y="2295366"/>
                </a:lnTo>
                <a:lnTo>
                  <a:pt x="3743658" y="365089"/>
                </a:lnTo>
                <a:lnTo>
                  <a:pt x="3743697" y="3651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>
            <a:spLocks noChangeAspect="1"/>
          </p:cNvSpPr>
          <p:nvPr/>
        </p:nvSpPr>
        <p:spPr>
          <a:xfrm>
            <a:off x="1532292" y="4435299"/>
            <a:ext cx="201453" cy="324000"/>
          </a:xfrm>
          <a:custGeom>
            <a:avLst/>
            <a:gdLst>
              <a:gd name="connsiteX0" fmla="*/ 677901 w 2374831"/>
              <a:gd name="connsiteY0" fmla="*/ 3412116 h 3819479"/>
              <a:gd name="connsiteX1" fmla="*/ 1644059 w 2374831"/>
              <a:gd name="connsiteY1" fmla="*/ 3412116 h 3819479"/>
              <a:gd name="connsiteX2" fmla="*/ 1644059 w 2374831"/>
              <a:gd name="connsiteY2" fmla="*/ 3636403 h 3819479"/>
              <a:gd name="connsiteX3" fmla="*/ 1452135 w 2374831"/>
              <a:gd name="connsiteY3" fmla="*/ 3636403 h 3819479"/>
              <a:gd name="connsiteX4" fmla="*/ 1406366 w 2374831"/>
              <a:gd name="connsiteY4" fmla="*/ 3819479 h 3819479"/>
              <a:gd name="connsiteX5" fmla="*/ 904644 w 2374831"/>
              <a:gd name="connsiteY5" fmla="*/ 3819479 h 3819479"/>
              <a:gd name="connsiteX6" fmla="*/ 858875 w 2374831"/>
              <a:gd name="connsiteY6" fmla="*/ 3636403 h 3819479"/>
              <a:gd name="connsiteX7" fmla="*/ 677901 w 2374831"/>
              <a:gd name="connsiteY7" fmla="*/ 3636403 h 3819479"/>
              <a:gd name="connsiteX8" fmla="*/ 1210563 w 2374831"/>
              <a:gd name="connsiteY8" fmla="*/ 214813 h 3819479"/>
              <a:gd name="connsiteX9" fmla="*/ 234135 w 2374831"/>
              <a:gd name="connsiteY9" fmla="*/ 1200968 h 3819479"/>
              <a:gd name="connsiteX10" fmla="*/ 530439 w 2374831"/>
              <a:gd name="connsiteY10" fmla="*/ 2356594 h 3819479"/>
              <a:gd name="connsiteX11" fmla="*/ 629422 w 2374831"/>
              <a:gd name="connsiteY11" fmla="*/ 2455121 h 3819479"/>
              <a:gd name="connsiteX12" fmla="*/ 632955 w 2374831"/>
              <a:gd name="connsiteY12" fmla="*/ 2454082 h 3819479"/>
              <a:gd name="connsiteX13" fmla="*/ 634850 w 2374831"/>
              <a:gd name="connsiteY13" fmla="*/ 2460524 h 3819479"/>
              <a:gd name="connsiteX14" fmla="*/ 645415 w 2374831"/>
              <a:gd name="connsiteY14" fmla="*/ 2471041 h 3819479"/>
              <a:gd name="connsiteX15" fmla="*/ 640611 w 2374831"/>
              <a:gd name="connsiteY15" fmla="*/ 2480115 h 3819479"/>
              <a:gd name="connsiteX16" fmla="*/ 825141 w 2374831"/>
              <a:gd name="connsiteY16" fmla="*/ 3107541 h 3819479"/>
              <a:gd name="connsiteX17" fmla="*/ 1520487 w 2374831"/>
              <a:gd name="connsiteY17" fmla="*/ 3107541 h 3819479"/>
              <a:gd name="connsiteX18" fmla="*/ 1697625 w 2374831"/>
              <a:gd name="connsiteY18" fmla="*/ 2505248 h 3819479"/>
              <a:gd name="connsiteX19" fmla="*/ 1694714 w 2374831"/>
              <a:gd name="connsiteY19" fmla="*/ 2499211 h 3819479"/>
              <a:gd name="connsiteX20" fmla="*/ 1701121 w 2374831"/>
              <a:gd name="connsiteY20" fmla="*/ 2493362 h 3819479"/>
              <a:gd name="connsiteX21" fmla="*/ 1703057 w 2374831"/>
              <a:gd name="connsiteY21" fmla="*/ 2486779 h 3819479"/>
              <a:gd name="connsiteX22" fmla="*/ 1707047 w 2374831"/>
              <a:gd name="connsiteY22" fmla="*/ 2487952 h 3819479"/>
              <a:gd name="connsiteX23" fmla="*/ 1814604 w 2374831"/>
              <a:gd name="connsiteY23" fmla="*/ 2389768 h 3819479"/>
              <a:gd name="connsiteX24" fmla="*/ 2146142 w 2374831"/>
              <a:gd name="connsiteY24" fmla="*/ 1237621 h 3819479"/>
              <a:gd name="connsiteX25" fmla="*/ 1210563 w 2374831"/>
              <a:gd name="connsiteY25" fmla="*/ 214813 h 3819479"/>
              <a:gd name="connsiteX26" fmla="*/ 1214591 w 2374831"/>
              <a:gd name="connsiteY26" fmla="*/ 383 h 3819479"/>
              <a:gd name="connsiteX27" fmla="*/ 2356115 w 2374831"/>
              <a:gd name="connsiteY27" fmla="*/ 1191705 h 3819479"/>
              <a:gd name="connsiteX28" fmla="*/ 1940101 w 2374831"/>
              <a:gd name="connsiteY28" fmla="*/ 2566662 h 3819479"/>
              <a:gd name="connsiteX29" fmla="*/ 1858280 w 2374831"/>
              <a:gd name="connsiteY29" fmla="*/ 2636176 h 3819479"/>
              <a:gd name="connsiteX30" fmla="*/ 1662374 w 2374831"/>
              <a:gd name="connsiteY30" fmla="*/ 3302282 h 3819479"/>
              <a:gd name="connsiteX31" fmla="*/ 1642818 w 2374831"/>
              <a:gd name="connsiteY31" fmla="*/ 3296530 h 3819479"/>
              <a:gd name="connsiteX32" fmla="*/ 1642365 w 2374831"/>
              <a:gd name="connsiteY32" fmla="*/ 3298341 h 3819479"/>
              <a:gd name="connsiteX33" fmla="*/ 668645 w 2374831"/>
              <a:gd name="connsiteY33" fmla="*/ 3298341 h 3819479"/>
              <a:gd name="connsiteX34" fmla="*/ 620945 w 2374831"/>
              <a:gd name="connsiteY34" fmla="*/ 3107541 h 3819479"/>
              <a:gd name="connsiteX35" fmla="*/ 625980 w 2374831"/>
              <a:gd name="connsiteY35" fmla="*/ 3107541 h 3819479"/>
              <a:gd name="connsiteX36" fmla="*/ 477257 w 2374831"/>
              <a:gd name="connsiteY36" fmla="*/ 2601865 h 3819479"/>
              <a:gd name="connsiteX37" fmla="*/ 398351 w 2374831"/>
              <a:gd name="connsiteY37" fmla="*/ 2528795 h 3819479"/>
              <a:gd name="connsiteX38" fmla="*/ 25870 w 2374831"/>
              <a:gd name="connsiteY38" fmla="*/ 1147159 h 3819479"/>
              <a:gd name="connsiteX39" fmla="*/ 1214591 w 2374831"/>
              <a:gd name="connsiteY39" fmla="*/ 383 h 3819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74831" h="3819479">
                <a:moveTo>
                  <a:pt x="677901" y="3412116"/>
                </a:moveTo>
                <a:lnTo>
                  <a:pt x="1644059" y="3412116"/>
                </a:lnTo>
                <a:lnTo>
                  <a:pt x="1644059" y="3636403"/>
                </a:lnTo>
                <a:lnTo>
                  <a:pt x="1452135" y="3636403"/>
                </a:lnTo>
                <a:lnTo>
                  <a:pt x="1406366" y="3819479"/>
                </a:lnTo>
                <a:lnTo>
                  <a:pt x="904644" y="3819479"/>
                </a:lnTo>
                <a:lnTo>
                  <a:pt x="858875" y="3636403"/>
                </a:lnTo>
                <a:lnTo>
                  <a:pt x="677901" y="3636403"/>
                </a:lnTo>
                <a:close/>
                <a:moveTo>
                  <a:pt x="1210563" y="214813"/>
                </a:moveTo>
                <a:cubicBezTo>
                  <a:pt x="739590" y="200611"/>
                  <a:pt x="328256" y="616042"/>
                  <a:pt x="234135" y="1200968"/>
                </a:cubicBezTo>
                <a:cubicBezTo>
                  <a:pt x="165163" y="1629602"/>
                  <a:pt x="280924" y="2067284"/>
                  <a:pt x="530439" y="2356594"/>
                </a:cubicBezTo>
                <a:lnTo>
                  <a:pt x="629422" y="2455121"/>
                </a:lnTo>
                <a:lnTo>
                  <a:pt x="632955" y="2454082"/>
                </a:lnTo>
                <a:lnTo>
                  <a:pt x="634850" y="2460524"/>
                </a:lnTo>
                <a:lnTo>
                  <a:pt x="645415" y="2471041"/>
                </a:lnTo>
                <a:lnTo>
                  <a:pt x="640611" y="2480115"/>
                </a:lnTo>
                <a:lnTo>
                  <a:pt x="825141" y="3107541"/>
                </a:lnTo>
                <a:lnTo>
                  <a:pt x="1520487" y="3107541"/>
                </a:lnTo>
                <a:lnTo>
                  <a:pt x="1697625" y="2505248"/>
                </a:lnTo>
                <a:lnTo>
                  <a:pt x="1694714" y="2499211"/>
                </a:lnTo>
                <a:lnTo>
                  <a:pt x="1701121" y="2493362"/>
                </a:lnTo>
                <a:lnTo>
                  <a:pt x="1703057" y="2486779"/>
                </a:lnTo>
                <a:lnTo>
                  <a:pt x="1707047" y="2487952"/>
                </a:lnTo>
                <a:lnTo>
                  <a:pt x="1814604" y="2389768"/>
                </a:lnTo>
                <a:cubicBezTo>
                  <a:pt x="2075917" y="2110708"/>
                  <a:pt x="2205489" y="1673395"/>
                  <a:pt x="2146142" y="1237621"/>
                </a:cubicBezTo>
                <a:cubicBezTo>
                  <a:pt x="2067107" y="657287"/>
                  <a:pt x="1675186" y="228824"/>
                  <a:pt x="1210563" y="214813"/>
                </a:cubicBezTo>
                <a:close/>
                <a:moveTo>
                  <a:pt x="1214591" y="383"/>
                </a:moveTo>
                <a:cubicBezTo>
                  <a:pt x="1779092" y="16134"/>
                  <a:pt x="2256408" y="514273"/>
                  <a:pt x="2356115" y="1191705"/>
                </a:cubicBezTo>
                <a:cubicBezTo>
                  <a:pt x="2432917" y="1713508"/>
                  <a:pt x="2269282" y="2238010"/>
                  <a:pt x="1940101" y="2566662"/>
                </a:cubicBezTo>
                <a:lnTo>
                  <a:pt x="1858280" y="2636176"/>
                </a:lnTo>
                <a:lnTo>
                  <a:pt x="1662374" y="3302282"/>
                </a:lnTo>
                <a:lnTo>
                  <a:pt x="1642818" y="3296530"/>
                </a:lnTo>
                <a:lnTo>
                  <a:pt x="1642365" y="3298341"/>
                </a:lnTo>
                <a:lnTo>
                  <a:pt x="668645" y="3298341"/>
                </a:lnTo>
                <a:lnTo>
                  <a:pt x="620945" y="3107541"/>
                </a:lnTo>
                <a:lnTo>
                  <a:pt x="625980" y="3107541"/>
                </a:lnTo>
                <a:lnTo>
                  <a:pt x="477257" y="2601865"/>
                </a:lnTo>
                <a:lnTo>
                  <a:pt x="398351" y="2528795"/>
                </a:lnTo>
                <a:cubicBezTo>
                  <a:pt x="83040" y="2187205"/>
                  <a:pt x="-63507" y="1661104"/>
                  <a:pt x="25870" y="1147159"/>
                </a:cubicBezTo>
                <a:cubicBezTo>
                  <a:pt x="144292" y="466195"/>
                  <a:pt x="643655" y="-15547"/>
                  <a:pt x="1214591" y="3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3684509" y="4435565"/>
            <a:ext cx="360000" cy="324000"/>
          </a:xfrm>
          <a:custGeom>
            <a:avLst/>
            <a:gdLst>
              <a:gd name="connsiteX0" fmla="*/ 233325 w 327309"/>
              <a:gd name="connsiteY0" fmla="*/ 56528 h 327309"/>
              <a:gd name="connsiteX1" fmla="*/ 50285 w 327309"/>
              <a:gd name="connsiteY1" fmla="*/ 239568 h 327309"/>
              <a:gd name="connsiteX2" fmla="*/ 87741 w 327309"/>
              <a:gd name="connsiteY2" fmla="*/ 277025 h 327309"/>
              <a:gd name="connsiteX3" fmla="*/ 270781 w 327309"/>
              <a:gd name="connsiteY3" fmla="*/ 93985 h 327309"/>
              <a:gd name="connsiteX4" fmla="*/ 239171 w 327309"/>
              <a:gd name="connsiteY4" fmla="*/ 31038 h 327309"/>
              <a:gd name="connsiteX5" fmla="*/ 296272 w 327309"/>
              <a:gd name="connsiteY5" fmla="*/ 88139 h 327309"/>
              <a:gd name="connsiteX6" fmla="*/ 80982 w 327309"/>
              <a:gd name="connsiteY6" fmla="*/ 303429 h 327309"/>
              <a:gd name="connsiteX7" fmla="*/ 59606 w 327309"/>
              <a:gd name="connsiteY7" fmla="*/ 282053 h 327309"/>
              <a:gd name="connsiteX8" fmla="*/ 59606 w 327309"/>
              <a:gd name="connsiteY8" fmla="*/ 282053 h 327309"/>
              <a:gd name="connsiteX9" fmla="*/ 80982 w 327309"/>
              <a:gd name="connsiteY9" fmla="*/ 303429 h 327309"/>
              <a:gd name="connsiteX10" fmla="*/ 0 w 327309"/>
              <a:gd name="connsiteY10" fmla="*/ 327309 h 327309"/>
              <a:gd name="connsiteX11" fmla="*/ 23881 w 327309"/>
              <a:gd name="connsiteY11" fmla="*/ 246328 h 327309"/>
              <a:gd name="connsiteX12" fmla="*/ 38193 w 327309"/>
              <a:gd name="connsiteY12" fmla="*/ 260640 h 327309"/>
              <a:gd name="connsiteX13" fmla="*/ 38193 w 327309"/>
              <a:gd name="connsiteY13" fmla="*/ 260640 h 327309"/>
              <a:gd name="connsiteX14" fmla="*/ 23881 w 327309"/>
              <a:gd name="connsiteY14" fmla="*/ 246328 h 327309"/>
              <a:gd name="connsiteX15" fmla="*/ 278071 w 327309"/>
              <a:gd name="connsiteY15" fmla="*/ 63 h 327309"/>
              <a:gd name="connsiteX16" fmla="*/ 292270 w 327309"/>
              <a:gd name="connsiteY16" fmla="*/ 4998 h 327309"/>
              <a:gd name="connsiteX17" fmla="*/ 322311 w 327309"/>
              <a:gd name="connsiteY17" fmla="*/ 35039 h 327309"/>
              <a:gd name="connsiteX18" fmla="*/ 320026 w 327309"/>
              <a:gd name="connsiteY18" fmla="*/ 64385 h 327309"/>
              <a:gd name="connsiteX19" fmla="*/ 304210 w 327309"/>
              <a:gd name="connsiteY19" fmla="*/ 80200 h 327309"/>
              <a:gd name="connsiteX20" fmla="*/ 247109 w 327309"/>
              <a:gd name="connsiteY20" fmla="*/ 23099 h 327309"/>
              <a:gd name="connsiteX21" fmla="*/ 262925 w 327309"/>
              <a:gd name="connsiteY21" fmla="*/ 7284 h 327309"/>
              <a:gd name="connsiteX22" fmla="*/ 278071 w 327309"/>
              <a:gd name="connsiteY22" fmla="*/ 63 h 32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7309" h="327309">
                <a:moveTo>
                  <a:pt x="233325" y="56528"/>
                </a:moveTo>
                <a:lnTo>
                  <a:pt x="50285" y="239568"/>
                </a:lnTo>
                <a:lnTo>
                  <a:pt x="87741" y="277025"/>
                </a:lnTo>
                <a:lnTo>
                  <a:pt x="270781" y="93985"/>
                </a:lnTo>
                <a:close/>
                <a:moveTo>
                  <a:pt x="239171" y="31038"/>
                </a:moveTo>
                <a:lnTo>
                  <a:pt x="296272" y="88139"/>
                </a:lnTo>
                <a:lnTo>
                  <a:pt x="80982" y="303429"/>
                </a:lnTo>
                <a:lnTo>
                  <a:pt x="59606" y="282053"/>
                </a:lnTo>
                <a:lnTo>
                  <a:pt x="59606" y="282053"/>
                </a:lnTo>
                <a:lnTo>
                  <a:pt x="80982" y="303429"/>
                </a:lnTo>
                <a:lnTo>
                  <a:pt x="0" y="327309"/>
                </a:lnTo>
                <a:lnTo>
                  <a:pt x="23881" y="246328"/>
                </a:lnTo>
                <a:lnTo>
                  <a:pt x="38193" y="260640"/>
                </a:lnTo>
                <a:lnTo>
                  <a:pt x="38193" y="260640"/>
                </a:lnTo>
                <a:lnTo>
                  <a:pt x="23881" y="246328"/>
                </a:lnTo>
                <a:close/>
                <a:moveTo>
                  <a:pt x="278071" y="63"/>
                </a:moveTo>
                <a:cubicBezTo>
                  <a:pt x="283381" y="-350"/>
                  <a:pt x="288534" y="1262"/>
                  <a:pt x="292270" y="4998"/>
                </a:cubicBezTo>
                <a:lnTo>
                  <a:pt x="322311" y="35039"/>
                </a:lnTo>
                <a:cubicBezTo>
                  <a:pt x="329784" y="42512"/>
                  <a:pt x="328760" y="55650"/>
                  <a:pt x="320026" y="64385"/>
                </a:cubicBezTo>
                <a:cubicBezTo>
                  <a:pt x="314754" y="69657"/>
                  <a:pt x="309482" y="74928"/>
                  <a:pt x="304210" y="80200"/>
                </a:cubicBezTo>
                <a:lnTo>
                  <a:pt x="247109" y="23099"/>
                </a:lnTo>
                <a:lnTo>
                  <a:pt x="262925" y="7284"/>
                </a:lnTo>
                <a:cubicBezTo>
                  <a:pt x="267292" y="2917"/>
                  <a:pt x="272760" y="477"/>
                  <a:pt x="278071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>
            <a:spLocks noChangeAspect="1"/>
          </p:cNvSpPr>
          <p:nvPr/>
        </p:nvSpPr>
        <p:spPr>
          <a:xfrm>
            <a:off x="8179707" y="4435299"/>
            <a:ext cx="295563" cy="324000"/>
          </a:xfrm>
          <a:custGeom>
            <a:avLst/>
            <a:gdLst>
              <a:gd name="connsiteX0" fmla="*/ 1864628 w 4326339"/>
              <a:gd name="connsiteY0" fmla="*/ 3283995 h 4742597"/>
              <a:gd name="connsiteX1" fmla="*/ 1864628 w 4326339"/>
              <a:gd name="connsiteY1" fmla="*/ 4461109 h 4742597"/>
              <a:gd name="connsiteX2" fmla="*/ 2461711 w 4326339"/>
              <a:gd name="connsiteY2" fmla="*/ 4461109 h 4742597"/>
              <a:gd name="connsiteX3" fmla="*/ 2461711 w 4326339"/>
              <a:gd name="connsiteY3" fmla="*/ 3283995 h 4742597"/>
              <a:gd name="connsiteX4" fmla="*/ 1583140 w 4326339"/>
              <a:gd name="connsiteY4" fmla="*/ 3002507 h 4742597"/>
              <a:gd name="connsiteX5" fmla="*/ 2743199 w 4326339"/>
              <a:gd name="connsiteY5" fmla="*/ 3002507 h 4742597"/>
              <a:gd name="connsiteX6" fmla="*/ 2743199 w 4326339"/>
              <a:gd name="connsiteY6" fmla="*/ 4742597 h 4742597"/>
              <a:gd name="connsiteX7" fmla="*/ 1583140 w 4326339"/>
              <a:gd name="connsiteY7" fmla="*/ 4742597 h 4742597"/>
              <a:gd name="connsiteX8" fmla="*/ 281488 w 4326339"/>
              <a:gd name="connsiteY8" fmla="*/ 1850981 h 4742597"/>
              <a:gd name="connsiteX9" fmla="*/ 281488 w 4326339"/>
              <a:gd name="connsiteY9" fmla="*/ 4461109 h 4742597"/>
              <a:gd name="connsiteX10" fmla="*/ 878571 w 4326339"/>
              <a:gd name="connsiteY10" fmla="*/ 4461109 h 4742597"/>
              <a:gd name="connsiteX11" fmla="*/ 878571 w 4326339"/>
              <a:gd name="connsiteY11" fmla="*/ 1850981 h 4742597"/>
              <a:gd name="connsiteX12" fmla="*/ 0 w 4326339"/>
              <a:gd name="connsiteY12" fmla="*/ 1569493 h 4742597"/>
              <a:gd name="connsiteX13" fmla="*/ 1160059 w 4326339"/>
              <a:gd name="connsiteY13" fmla="*/ 1569493 h 4742597"/>
              <a:gd name="connsiteX14" fmla="*/ 1160059 w 4326339"/>
              <a:gd name="connsiteY14" fmla="*/ 4742597 h 4742597"/>
              <a:gd name="connsiteX15" fmla="*/ 0 w 4326339"/>
              <a:gd name="connsiteY15" fmla="*/ 4742597 h 4742597"/>
              <a:gd name="connsiteX16" fmla="*/ 3447768 w 4326339"/>
              <a:gd name="connsiteY16" fmla="*/ 281488 h 4742597"/>
              <a:gd name="connsiteX17" fmla="*/ 3447768 w 4326339"/>
              <a:gd name="connsiteY17" fmla="*/ 4461109 h 4742597"/>
              <a:gd name="connsiteX18" fmla="*/ 4044851 w 4326339"/>
              <a:gd name="connsiteY18" fmla="*/ 4461109 h 4742597"/>
              <a:gd name="connsiteX19" fmla="*/ 4044851 w 4326339"/>
              <a:gd name="connsiteY19" fmla="*/ 281488 h 4742597"/>
              <a:gd name="connsiteX20" fmla="*/ 3166280 w 4326339"/>
              <a:gd name="connsiteY20" fmla="*/ 0 h 4742597"/>
              <a:gd name="connsiteX21" fmla="*/ 4326339 w 4326339"/>
              <a:gd name="connsiteY21" fmla="*/ 0 h 4742597"/>
              <a:gd name="connsiteX22" fmla="*/ 4326339 w 4326339"/>
              <a:gd name="connsiteY22" fmla="*/ 4742597 h 4742597"/>
              <a:gd name="connsiteX23" fmla="*/ 3166280 w 4326339"/>
              <a:gd name="connsiteY23" fmla="*/ 4742597 h 4742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326339" h="4742597">
                <a:moveTo>
                  <a:pt x="1864628" y="3283995"/>
                </a:moveTo>
                <a:lnTo>
                  <a:pt x="1864628" y="4461109"/>
                </a:lnTo>
                <a:lnTo>
                  <a:pt x="2461711" y="4461109"/>
                </a:lnTo>
                <a:lnTo>
                  <a:pt x="2461711" y="3283995"/>
                </a:lnTo>
                <a:close/>
                <a:moveTo>
                  <a:pt x="1583140" y="3002507"/>
                </a:moveTo>
                <a:lnTo>
                  <a:pt x="2743199" y="3002507"/>
                </a:lnTo>
                <a:lnTo>
                  <a:pt x="2743199" y="4742597"/>
                </a:lnTo>
                <a:lnTo>
                  <a:pt x="1583140" y="4742597"/>
                </a:lnTo>
                <a:close/>
                <a:moveTo>
                  <a:pt x="281488" y="1850981"/>
                </a:moveTo>
                <a:lnTo>
                  <a:pt x="281488" y="4461109"/>
                </a:lnTo>
                <a:lnTo>
                  <a:pt x="878571" y="4461109"/>
                </a:lnTo>
                <a:lnTo>
                  <a:pt x="878571" y="1850981"/>
                </a:lnTo>
                <a:close/>
                <a:moveTo>
                  <a:pt x="0" y="1569493"/>
                </a:moveTo>
                <a:lnTo>
                  <a:pt x="1160059" y="1569493"/>
                </a:lnTo>
                <a:lnTo>
                  <a:pt x="1160059" y="4742597"/>
                </a:lnTo>
                <a:lnTo>
                  <a:pt x="0" y="4742597"/>
                </a:lnTo>
                <a:close/>
                <a:moveTo>
                  <a:pt x="3447768" y="281488"/>
                </a:moveTo>
                <a:lnTo>
                  <a:pt x="3447768" y="4461109"/>
                </a:lnTo>
                <a:lnTo>
                  <a:pt x="4044851" y="4461109"/>
                </a:lnTo>
                <a:lnTo>
                  <a:pt x="4044851" y="281488"/>
                </a:lnTo>
                <a:close/>
                <a:moveTo>
                  <a:pt x="3166280" y="0"/>
                </a:moveTo>
                <a:lnTo>
                  <a:pt x="4326339" y="0"/>
                </a:lnTo>
                <a:lnTo>
                  <a:pt x="4326339" y="4742597"/>
                </a:lnTo>
                <a:lnTo>
                  <a:pt x="3166280" y="47425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任意多边形 48"/>
          <p:cNvSpPr>
            <a:spLocks noChangeAspect="1"/>
          </p:cNvSpPr>
          <p:nvPr/>
        </p:nvSpPr>
        <p:spPr>
          <a:xfrm>
            <a:off x="5961793" y="4435299"/>
            <a:ext cx="268411" cy="324000"/>
          </a:xfrm>
          <a:custGeom>
            <a:avLst/>
            <a:gdLst>
              <a:gd name="connsiteX0" fmla="*/ 2540739 w 5081480"/>
              <a:gd name="connsiteY0" fmla="*/ 1728231 h 6133889"/>
              <a:gd name="connsiteX1" fmla="*/ 1728230 w 5081480"/>
              <a:gd name="connsiteY1" fmla="*/ 2540740 h 6133889"/>
              <a:gd name="connsiteX2" fmla="*/ 2540739 w 5081480"/>
              <a:gd name="connsiteY2" fmla="*/ 3353249 h 6133889"/>
              <a:gd name="connsiteX3" fmla="*/ 3353248 w 5081480"/>
              <a:gd name="connsiteY3" fmla="*/ 2540740 h 6133889"/>
              <a:gd name="connsiteX4" fmla="*/ 2540739 w 5081480"/>
              <a:gd name="connsiteY4" fmla="*/ 1728231 h 6133889"/>
              <a:gd name="connsiteX5" fmla="*/ 2540740 w 5081480"/>
              <a:gd name="connsiteY5" fmla="*/ 1407975 h 6133889"/>
              <a:gd name="connsiteX6" fmla="*/ 3673505 w 5081480"/>
              <a:gd name="connsiteY6" fmla="*/ 2540740 h 6133889"/>
              <a:gd name="connsiteX7" fmla="*/ 2540740 w 5081480"/>
              <a:gd name="connsiteY7" fmla="*/ 3673505 h 6133889"/>
              <a:gd name="connsiteX8" fmla="*/ 1407975 w 5081480"/>
              <a:gd name="connsiteY8" fmla="*/ 2540740 h 6133889"/>
              <a:gd name="connsiteX9" fmla="*/ 2540740 w 5081480"/>
              <a:gd name="connsiteY9" fmla="*/ 1407975 h 6133889"/>
              <a:gd name="connsiteX10" fmla="*/ 2540740 w 5081480"/>
              <a:gd name="connsiteY10" fmla="*/ 305592 h 6133889"/>
              <a:gd name="connsiteX11" fmla="*/ 960252 w 5081480"/>
              <a:gd name="connsiteY11" fmla="*/ 960252 h 6133889"/>
              <a:gd name="connsiteX12" fmla="*/ 960252 w 5081480"/>
              <a:gd name="connsiteY12" fmla="*/ 4121228 h 6133889"/>
              <a:gd name="connsiteX13" fmla="*/ 2540740 w 5081480"/>
              <a:gd name="connsiteY13" fmla="*/ 5701715 h 6133889"/>
              <a:gd name="connsiteX14" fmla="*/ 4121228 w 5081480"/>
              <a:gd name="connsiteY14" fmla="*/ 4121228 h 6133889"/>
              <a:gd name="connsiteX15" fmla="*/ 4121228 w 5081480"/>
              <a:gd name="connsiteY15" fmla="*/ 960252 h 6133889"/>
              <a:gd name="connsiteX16" fmla="*/ 2540740 w 5081480"/>
              <a:gd name="connsiteY16" fmla="*/ 305592 h 6133889"/>
              <a:gd name="connsiteX17" fmla="*/ 2540741 w 5081480"/>
              <a:gd name="connsiteY17" fmla="*/ 0 h 6133889"/>
              <a:gd name="connsiteX18" fmla="*/ 4337315 w 5081480"/>
              <a:gd name="connsiteY18" fmla="*/ 744165 h 6133889"/>
              <a:gd name="connsiteX19" fmla="*/ 4337315 w 5081480"/>
              <a:gd name="connsiteY19" fmla="*/ 4337315 h 6133889"/>
              <a:gd name="connsiteX20" fmla="*/ 2540740 w 5081480"/>
              <a:gd name="connsiteY20" fmla="*/ 6133889 h 6133889"/>
              <a:gd name="connsiteX21" fmla="*/ 744165 w 5081480"/>
              <a:gd name="connsiteY21" fmla="*/ 4337315 h 6133889"/>
              <a:gd name="connsiteX22" fmla="*/ 744165 w 5081480"/>
              <a:gd name="connsiteY22" fmla="*/ 744165 h 6133889"/>
              <a:gd name="connsiteX23" fmla="*/ 2540741 w 5081480"/>
              <a:gd name="connsiteY23" fmla="*/ 0 h 613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081480" h="6133889">
                <a:moveTo>
                  <a:pt x="2540739" y="1728231"/>
                </a:moveTo>
                <a:cubicBezTo>
                  <a:pt x="2092003" y="1728231"/>
                  <a:pt x="1728230" y="2092004"/>
                  <a:pt x="1728230" y="2540740"/>
                </a:cubicBezTo>
                <a:cubicBezTo>
                  <a:pt x="1728230" y="2989476"/>
                  <a:pt x="2092003" y="3353249"/>
                  <a:pt x="2540739" y="3353249"/>
                </a:cubicBezTo>
                <a:cubicBezTo>
                  <a:pt x="2989475" y="3353249"/>
                  <a:pt x="3353248" y="2989476"/>
                  <a:pt x="3353248" y="2540740"/>
                </a:cubicBezTo>
                <a:cubicBezTo>
                  <a:pt x="3353248" y="2092004"/>
                  <a:pt x="2989475" y="1728231"/>
                  <a:pt x="2540739" y="1728231"/>
                </a:cubicBezTo>
                <a:close/>
                <a:moveTo>
                  <a:pt x="2540740" y="1407975"/>
                </a:moveTo>
                <a:cubicBezTo>
                  <a:pt x="3166349" y="1407975"/>
                  <a:pt x="3673505" y="1915131"/>
                  <a:pt x="3673505" y="2540740"/>
                </a:cubicBezTo>
                <a:cubicBezTo>
                  <a:pt x="3673505" y="3166349"/>
                  <a:pt x="3166349" y="3673505"/>
                  <a:pt x="2540740" y="3673505"/>
                </a:cubicBezTo>
                <a:cubicBezTo>
                  <a:pt x="1915131" y="3673505"/>
                  <a:pt x="1407975" y="3166349"/>
                  <a:pt x="1407975" y="2540740"/>
                </a:cubicBezTo>
                <a:cubicBezTo>
                  <a:pt x="1407975" y="1915131"/>
                  <a:pt x="1915131" y="1407975"/>
                  <a:pt x="2540740" y="1407975"/>
                </a:cubicBezTo>
                <a:close/>
                <a:moveTo>
                  <a:pt x="2540740" y="305592"/>
                </a:moveTo>
                <a:cubicBezTo>
                  <a:pt x="1968716" y="305592"/>
                  <a:pt x="1396692" y="523813"/>
                  <a:pt x="960252" y="960252"/>
                </a:cubicBezTo>
                <a:cubicBezTo>
                  <a:pt x="87373" y="1833132"/>
                  <a:pt x="87373" y="3248348"/>
                  <a:pt x="960252" y="4121228"/>
                </a:cubicBezTo>
                <a:lnTo>
                  <a:pt x="2540740" y="5701715"/>
                </a:lnTo>
                <a:lnTo>
                  <a:pt x="4121228" y="4121228"/>
                </a:lnTo>
                <a:cubicBezTo>
                  <a:pt x="4994107" y="3248348"/>
                  <a:pt x="4994107" y="1833132"/>
                  <a:pt x="4121228" y="960252"/>
                </a:cubicBezTo>
                <a:cubicBezTo>
                  <a:pt x="3684788" y="523813"/>
                  <a:pt x="3112764" y="305592"/>
                  <a:pt x="2540740" y="305592"/>
                </a:cubicBezTo>
                <a:close/>
                <a:moveTo>
                  <a:pt x="2540741" y="0"/>
                </a:moveTo>
                <a:cubicBezTo>
                  <a:pt x="3190972" y="0"/>
                  <a:pt x="3841205" y="248054"/>
                  <a:pt x="4337315" y="744165"/>
                </a:cubicBezTo>
                <a:cubicBezTo>
                  <a:pt x="5329535" y="1736387"/>
                  <a:pt x="5329535" y="3345095"/>
                  <a:pt x="4337315" y="4337315"/>
                </a:cubicBezTo>
                <a:lnTo>
                  <a:pt x="2540740" y="6133889"/>
                </a:lnTo>
                <a:lnTo>
                  <a:pt x="744165" y="4337315"/>
                </a:lnTo>
                <a:cubicBezTo>
                  <a:pt x="-248055" y="3345094"/>
                  <a:pt x="-248055" y="1736387"/>
                  <a:pt x="744165" y="744165"/>
                </a:cubicBezTo>
                <a:cubicBezTo>
                  <a:pt x="1240276" y="248055"/>
                  <a:pt x="1890508" y="0"/>
                  <a:pt x="25407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53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</p:cTn>
                        </p:par>
                        <p:par>
                          <p:cTn id="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" presetID="9" presetClass="entr" presetSubtype="0" fill="hold" nodeType="afterEffect"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11" nodeType="withEffect"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0" fill="hold" grpId="14" nodeType="afterEffect"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grpId="1" nodeType="afterEffect"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2" nodeType="withEffect"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34" presetID="53" presetClass="entr" presetSubtype="0" fill="hold" grpId="15" nodeType="afterEffect"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withGroup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grpId="3" nodeType="afterEffect"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4" nodeType="withEffect"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47" presetID="53" presetClass="entr" presetSubtype="0" fill="hold" grpId="17" nodeType="afterEffect"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withGroup">
                            <p:stCondLst>
                              <p:cond delay="5500"/>
                            </p:stCondLst>
                            <p:childTnLst>
                              <p:par>
                                <p:cTn id="53" presetID="10" presetClass="entr" presetSubtype="0" fill="hold" grpId="5" nodeType="afterEffect"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6" nodeType="withEffect"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with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53" presetClass="entr" presetSubtype="0" fill="hold" grpId="16" nodeType="afterEffect"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withGroup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0" presetClass="entr" presetSubtype="0" fill="hold" grpId="7" nodeType="afterEffect"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8" nodeType="withEffect"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withGroup">
                            <p:stCondLst>
                              <p:cond delay="7000"/>
                            </p:stCondLst>
                            <p:childTnLst>
                              <p:par>
                                <p:cTn id="73" presetID="53" presetClass="entr" presetSubtype="0" fill="hold" grpId="13" nodeType="afterEffect"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withGroup">
                            <p:stCondLst>
                              <p:cond delay="7500"/>
                            </p:stCondLst>
                            <p:childTnLst>
                              <p:par>
                                <p:cTn id="79" presetID="10" presetClass="entr" presetSubtype="0" fill="hold" grpId="9" nodeType="afterEffect"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10" nodeType="withEffect"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1"/>
      <p:bldP spid="28" grpId="2"/>
      <p:bldP spid="29" grpId="3"/>
      <p:bldP spid="30" grpId="4"/>
      <p:bldP spid="31" grpId="5"/>
      <p:bldP spid="37" grpId="6"/>
      <p:bldP spid="38" grpId="7"/>
      <p:bldP spid="39" grpId="8"/>
      <p:bldP spid="40" grpId="9"/>
      <p:bldP spid="41" grpId="10"/>
      <p:bldP spid="25" grpId="11"/>
      <p:bldP spid="34" grpId="13" animBg="1"/>
      <p:bldP spid="35" grpId="14" animBg="1"/>
      <p:bldP spid="36" grpId="15" animBg="1"/>
      <p:bldP spid="48" grpId="16" animBg="1"/>
      <p:bldP spid="49" grpId="17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未来展望</a:t>
            </a:r>
          </a:p>
        </p:txBody>
      </p:sp>
      <p:grpSp>
        <p:nvGrpSpPr>
          <p:cNvPr id="13" name="千图PPT彼岸天：ID 8661124库_组合 40">
            <a:extLst>
              <a:ext uri="{FF2B5EF4-FFF2-40B4-BE49-F238E27FC236}">
                <a16:creationId xmlns:a16="http://schemas.microsoft.com/office/drawing/2014/main" id="{D87F6E98-939D-4FBA-B60B-786754C3398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488963" y="1670678"/>
            <a:ext cx="3072606" cy="703568"/>
            <a:chOff x="8041151" y="1810977"/>
            <a:chExt cx="3767559" cy="57078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7AF0A4F-1F08-40BB-AB90-63854541FCAB}"/>
                </a:ext>
              </a:extLst>
            </p:cNvPr>
            <p:cNvSpPr/>
            <p:nvPr/>
          </p:nvSpPr>
          <p:spPr>
            <a:xfrm>
              <a:off x="8041151" y="2155997"/>
              <a:ext cx="3681351" cy="2257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100" dirty="0"/>
                <a:t>不断读取抖音新视频，丰富数据库，修正排名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7BC22743-EB84-4DF1-B0C3-F5A771202956}"/>
                </a:ext>
              </a:extLst>
            </p:cNvPr>
            <p:cNvSpPr/>
            <p:nvPr/>
          </p:nvSpPr>
          <p:spPr>
            <a:xfrm>
              <a:off x="8041151" y="1810977"/>
              <a:ext cx="3767559" cy="34972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zh-CN" altLang="en-US" sz="1400" b="1" dirty="0">
                  <a:solidFill>
                    <a:schemeClr val="tx1"/>
                  </a:solidFill>
                </a:rPr>
                <a:t>自动化</a:t>
              </a:r>
            </a:p>
          </p:txBody>
        </p:sp>
      </p:grpSp>
      <p:grpSp>
        <p:nvGrpSpPr>
          <p:cNvPr id="16" name="千图PPT彼岸天：ID 8661124库_组合 41">
            <a:extLst>
              <a:ext uri="{FF2B5EF4-FFF2-40B4-BE49-F238E27FC236}">
                <a16:creationId xmlns:a16="http://schemas.microsoft.com/office/drawing/2014/main" id="{B1FA5180-2D43-4307-9D2A-6976F200A12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470076" y="3155434"/>
            <a:ext cx="3072606" cy="906700"/>
            <a:chOff x="6791815" y="1810977"/>
            <a:chExt cx="3767559" cy="73557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8EFC62B-F4E6-42CD-BA68-F669CE414FE4}"/>
                </a:ext>
              </a:extLst>
            </p:cNvPr>
            <p:cNvSpPr/>
            <p:nvPr/>
          </p:nvSpPr>
          <p:spPr>
            <a:xfrm>
              <a:off x="6791815" y="2155997"/>
              <a:ext cx="3681351" cy="390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100" dirty="0"/>
                <a:t>例如查看某背景音乐在不同类别中的排名，数据可视化等等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13B251A5-97D9-4CE3-BF56-D2EA9C092A98}"/>
                </a:ext>
              </a:extLst>
            </p:cNvPr>
            <p:cNvSpPr/>
            <p:nvPr/>
          </p:nvSpPr>
          <p:spPr>
            <a:xfrm>
              <a:off x="6791815" y="1810977"/>
              <a:ext cx="3767559" cy="34972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zh-CN" altLang="en-US" sz="1400" b="1" dirty="0">
                  <a:solidFill>
                    <a:schemeClr val="bg1"/>
                  </a:solidFill>
                </a:rPr>
                <a:t>丰富功能</a:t>
              </a:r>
            </a:p>
          </p:txBody>
        </p:sp>
      </p:grpSp>
      <p:grpSp>
        <p:nvGrpSpPr>
          <p:cNvPr id="19" name="千图PPT彼岸天：ID 8661124库_组合 42">
            <a:extLst>
              <a:ext uri="{FF2B5EF4-FFF2-40B4-BE49-F238E27FC236}">
                <a16:creationId xmlns:a16="http://schemas.microsoft.com/office/drawing/2014/main" id="{D150EBDC-73DF-4A49-AA56-560BFBC80EED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19139" y="4640190"/>
            <a:ext cx="3072606" cy="703568"/>
            <a:chOff x="5871033" y="1810977"/>
            <a:chExt cx="3767559" cy="57078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A12B992-B9E7-4CD8-926D-39B18B8016ED}"/>
                </a:ext>
              </a:extLst>
            </p:cNvPr>
            <p:cNvSpPr/>
            <p:nvPr/>
          </p:nvSpPr>
          <p:spPr>
            <a:xfrm>
              <a:off x="5871033" y="2155997"/>
              <a:ext cx="3681351" cy="2257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100" dirty="0"/>
                <a:t>将歌词分析扩展到全语种</a:t>
              </a: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6D141BA9-5B1F-4B82-871C-8B76C942DAE0}"/>
                </a:ext>
              </a:extLst>
            </p:cNvPr>
            <p:cNvSpPr/>
            <p:nvPr/>
          </p:nvSpPr>
          <p:spPr>
            <a:xfrm>
              <a:off x="5871033" y="1810977"/>
              <a:ext cx="3767559" cy="34972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zh-CN" altLang="en-US" sz="1400" b="1" dirty="0">
                  <a:solidFill>
                    <a:schemeClr val="tx1"/>
                  </a:solidFill>
                </a:rPr>
                <a:t>加强歌词分析</a:t>
              </a:r>
            </a:p>
          </p:txBody>
        </p:sp>
      </p:grpSp>
      <p:grpSp>
        <p:nvGrpSpPr>
          <p:cNvPr id="22" name="千图PPT彼岸天：ID 8661124库_组合 31">
            <a:extLst>
              <a:ext uri="{FF2B5EF4-FFF2-40B4-BE49-F238E27FC236}">
                <a16:creationId xmlns:a16="http://schemas.microsoft.com/office/drawing/2014/main" id="{E12B2672-C4CC-4D31-A411-2196DE67315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8400257" y="1670678"/>
            <a:ext cx="3072605" cy="703568"/>
            <a:chOff x="5871033" y="1810977"/>
            <a:chExt cx="3767559" cy="57078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5A4CB5B-DA2F-449D-ACC1-1BE3F5742153}"/>
                </a:ext>
              </a:extLst>
            </p:cNvPr>
            <p:cNvSpPr/>
            <p:nvPr/>
          </p:nvSpPr>
          <p:spPr>
            <a:xfrm>
              <a:off x="5871033" y="2155997"/>
              <a:ext cx="3681353" cy="2257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100" dirty="0"/>
                <a:t>引入抖音</a:t>
              </a:r>
              <a:r>
                <a:rPr lang="en-US" altLang="zh-CN" sz="1100" dirty="0"/>
                <a:t>API</a:t>
              </a:r>
              <a:r>
                <a:rPr lang="zh-CN" altLang="en-US" sz="1100" dirty="0"/>
                <a:t>，或将该功能作为抖音一部分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D3FF51A2-D0BC-498C-9A09-081736FBA2CF}"/>
                </a:ext>
              </a:extLst>
            </p:cNvPr>
            <p:cNvSpPr/>
            <p:nvPr/>
          </p:nvSpPr>
          <p:spPr>
            <a:xfrm>
              <a:off x="5871033" y="1810977"/>
              <a:ext cx="3767559" cy="34972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/>
              <a:r>
                <a:rPr lang="zh-CN" altLang="en-US" sz="1400" b="1" dirty="0">
                  <a:solidFill>
                    <a:schemeClr val="tx1"/>
                  </a:solidFill>
                </a:rPr>
                <a:t>和抖音建立合作关系</a:t>
              </a:r>
            </a:p>
          </p:txBody>
        </p:sp>
      </p:grpSp>
      <p:grpSp>
        <p:nvGrpSpPr>
          <p:cNvPr id="25" name="千图PPT彼岸天：ID 8661124库_组合 32">
            <a:extLst>
              <a:ext uri="{FF2B5EF4-FFF2-40B4-BE49-F238E27FC236}">
                <a16:creationId xmlns:a16="http://schemas.microsoft.com/office/drawing/2014/main" id="{17AA8E2D-2E91-488D-8F6A-5BD8B459E07A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779597" y="3155434"/>
            <a:ext cx="3072605" cy="703568"/>
            <a:chOff x="5109994" y="1810977"/>
            <a:chExt cx="3767559" cy="57078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075F462-BEA1-4DFA-BF7E-CB0247AACFE1}"/>
                </a:ext>
              </a:extLst>
            </p:cNvPr>
            <p:cNvSpPr/>
            <p:nvPr/>
          </p:nvSpPr>
          <p:spPr>
            <a:xfrm>
              <a:off x="5109994" y="2155997"/>
              <a:ext cx="3681353" cy="2257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100" dirty="0"/>
                <a:t>对个人喜好进行个性化推荐</a:t>
              </a: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8CBFB384-318F-4FC0-B930-3D4E08B949D6}"/>
                </a:ext>
              </a:extLst>
            </p:cNvPr>
            <p:cNvSpPr/>
            <p:nvPr/>
          </p:nvSpPr>
          <p:spPr>
            <a:xfrm>
              <a:off x="5109994" y="1810977"/>
              <a:ext cx="3767559" cy="34972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/>
              <a:r>
                <a:rPr lang="zh-CN" altLang="en-US" sz="1400" b="1" dirty="0">
                  <a:solidFill>
                    <a:schemeClr val="bg1"/>
                  </a:solidFill>
                </a:rPr>
                <a:t>加强推荐算法</a:t>
              </a:r>
            </a:p>
          </p:txBody>
        </p:sp>
      </p:grpSp>
      <p:grpSp>
        <p:nvGrpSpPr>
          <p:cNvPr id="28" name="千图PPT彼岸天：ID 8661124库_组合 33">
            <a:extLst>
              <a:ext uri="{FF2B5EF4-FFF2-40B4-BE49-F238E27FC236}">
                <a16:creationId xmlns:a16="http://schemas.microsoft.com/office/drawing/2014/main" id="{0D3219EC-EB06-4A5D-A217-ACE75486A8F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012333" y="4640191"/>
            <a:ext cx="3072605" cy="686897"/>
            <a:chOff x="4169192" y="1810977"/>
            <a:chExt cx="3767559" cy="557255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24CFC3D-FCE4-4017-A822-0AB719ABD98F}"/>
                </a:ext>
              </a:extLst>
            </p:cNvPr>
            <p:cNvSpPr/>
            <p:nvPr/>
          </p:nvSpPr>
          <p:spPr>
            <a:xfrm>
              <a:off x="4169192" y="2155997"/>
              <a:ext cx="3681353" cy="2122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endParaRPr lang="zh-CN" altLang="en-US" sz="1100" dirty="0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7F5E3BE1-8CCC-4169-8099-5193A10FE916}"/>
                </a:ext>
              </a:extLst>
            </p:cNvPr>
            <p:cNvSpPr/>
            <p:nvPr/>
          </p:nvSpPr>
          <p:spPr>
            <a:xfrm>
              <a:off x="4169192" y="1810977"/>
              <a:ext cx="3767559" cy="34972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/>
              <a:r>
                <a:rPr lang="zh-CN" altLang="en-US" sz="1400" b="1" dirty="0">
                  <a:solidFill>
                    <a:schemeClr val="tx1"/>
                  </a:solidFill>
                </a:rPr>
                <a:t>更多</a:t>
              </a:r>
              <a:r>
                <a:rPr lang="en-US" altLang="zh-CN" sz="1400" b="1" dirty="0">
                  <a:solidFill>
                    <a:schemeClr val="tx1"/>
                  </a:solidFill>
                </a:rPr>
                <a:t>……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千图PPT彼岸天：ID 8661124库_组合 5">
            <a:extLst>
              <a:ext uri="{FF2B5EF4-FFF2-40B4-BE49-F238E27FC236}">
                <a16:creationId xmlns:a16="http://schemas.microsoft.com/office/drawing/2014/main" id="{2C3864EC-91B5-4F6B-9E5D-FA2CC69BB1CC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4336005" y="1714016"/>
            <a:ext cx="3655248" cy="3672406"/>
            <a:chOff x="7659605" y="1304764"/>
            <a:chExt cx="2454599" cy="2466123"/>
          </a:xfrm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F865D236-9A7F-4E10-ABA2-3674CAE21426}"/>
                </a:ext>
              </a:extLst>
            </p:cNvPr>
            <p:cNvSpPr/>
            <p:nvPr/>
          </p:nvSpPr>
          <p:spPr bwMode="auto">
            <a:xfrm>
              <a:off x="7659605" y="2994942"/>
              <a:ext cx="774024" cy="775945"/>
            </a:xfrm>
            <a:custGeom>
              <a:avLst/>
              <a:gdLst>
                <a:gd name="T0" fmla="*/ 200 w 200"/>
                <a:gd name="T1" fmla="*/ 88 h 200"/>
                <a:gd name="T2" fmla="*/ 177 w 200"/>
                <a:gd name="T3" fmla="*/ 24 h 200"/>
                <a:gd name="T4" fmla="*/ 111 w 200"/>
                <a:gd name="T5" fmla="*/ 0 h 200"/>
                <a:gd name="T6" fmla="*/ 8 w 200"/>
                <a:gd name="T7" fmla="*/ 103 h 200"/>
                <a:gd name="T8" fmla="*/ 41 w 200"/>
                <a:gd name="T9" fmla="*/ 81 h 200"/>
                <a:gd name="T10" fmla="*/ 8 w 200"/>
                <a:gd name="T11" fmla="*/ 193 h 200"/>
                <a:gd name="T12" fmla="*/ 119 w 200"/>
                <a:gd name="T13" fmla="*/ 159 h 200"/>
                <a:gd name="T14" fmla="*/ 96 w 200"/>
                <a:gd name="T15" fmla="*/ 192 h 200"/>
                <a:gd name="T16" fmla="*/ 200 w 200"/>
                <a:gd name="T17" fmla="*/ 88 h 200"/>
                <a:gd name="T18" fmla="*/ 122 w 200"/>
                <a:gd name="T19" fmla="*/ 135 h 200"/>
                <a:gd name="T20" fmla="*/ 137 w 200"/>
                <a:gd name="T21" fmla="*/ 114 h 200"/>
                <a:gd name="T22" fmla="*/ 65 w 200"/>
                <a:gd name="T23" fmla="*/ 136 h 200"/>
                <a:gd name="T24" fmla="*/ 86 w 200"/>
                <a:gd name="T25" fmla="*/ 64 h 200"/>
                <a:gd name="T26" fmla="*/ 65 w 200"/>
                <a:gd name="T27" fmla="*/ 78 h 200"/>
                <a:gd name="T28" fmla="*/ 132 w 200"/>
                <a:gd name="T29" fmla="*/ 11 h 200"/>
                <a:gd name="T30" fmla="*/ 174 w 200"/>
                <a:gd name="T31" fmla="*/ 27 h 200"/>
                <a:gd name="T32" fmla="*/ 189 w 200"/>
                <a:gd name="T33" fmla="*/ 68 h 200"/>
                <a:gd name="T34" fmla="*/ 122 w 200"/>
                <a:gd name="T35" fmla="*/ 13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200">
                  <a:moveTo>
                    <a:pt x="200" y="88"/>
                  </a:moveTo>
                  <a:cubicBezTo>
                    <a:pt x="177" y="24"/>
                    <a:pt x="177" y="24"/>
                    <a:pt x="177" y="24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0"/>
                    <a:pt x="38" y="4"/>
                    <a:pt x="8" y="103"/>
                  </a:cubicBezTo>
                  <a:cubicBezTo>
                    <a:pt x="8" y="103"/>
                    <a:pt x="27" y="87"/>
                    <a:pt x="41" y="81"/>
                  </a:cubicBezTo>
                  <a:cubicBezTo>
                    <a:pt x="41" y="81"/>
                    <a:pt x="0" y="146"/>
                    <a:pt x="8" y="193"/>
                  </a:cubicBezTo>
                  <a:cubicBezTo>
                    <a:pt x="54" y="200"/>
                    <a:pt x="119" y="159"/>
                    <a:pt x="119" y="159"/>
                  </a:cubicBezTo>
                  <a:cubicBezTo>
                    <a:pt x="113" y="173"/>
                    <a:pt x="96" y="192"/>
                    <a:pt x="96" y="192"/>
                  </a:cubicBezTo>
                  <a:cubicBezTo>
                    <a:pt x="195" y="162"/>
                    <a:pt x="200" y="88"/>
                    <a:pt x="200" y="88"/>
                  </a:cubicBezTo>
                  <a:moveTo>
                    <a:pt x="122" y="135"/>
                  </a:moveTo>
                  <a:cubicBezTo>
                    <a:pt x="122" y="135"/>
                    <a:pt x="132" y="123"/>
                    <a:pt x="137" y="114"/>
                  </a:cubicBezTo>
                  <a:cubicBezTo>
                    <a:pt x="137" y="114"/>
                    <a:pt x="94" y="140"/>
                    <a:pt x="65" y="136"/>
                  </a:cubicBezTo>
                  <a:cubicBezTo>
                    <a:pt x="59" y="105"/>
                    <a:pt x="86" y="64"/>
                    <a:pt x="86" y="64"/>
                  </a:cubicBezTo>
                  <a:cubicBezTo>
                    <a:pt x="77" y="68"/>
                    <a:pt x="65" y="78"/>
                    <a:pt x="65" y="78"/>
                  </a:cubicBezTo>
                  <a:cubicBezTo>
                    <a:pt x="84" y="14"/>
                    <a:pt x="132" y="11"/>
                    <a:pt x="132" y="11"/>
                  </a:cubicBezTo>
                  <a:cubicBezTo>
                    <a:pt x="174" y="27"/>
                    <a:pt x="174" y="27"/>
                    <a:pt x="174" y="27"/>
                  </a:cubicBezTo>
                  <a:cubicBezTo>
                    <a:pt x="189" y="68"/>
                    <a:pt x="189" y="68"/>
                    <a:pt x="189" y="68"/>
                  </a:cubicBezTo>
                  <a:cubicBezTo>
                    <a:pt x="189" y="68"/>
                    <a:pt x="186" y="116"/>
                    <a:pt x="122" y="135"/>
                  </a:cubicBezTo>
                </a:path>
              </a:pathLst>
            </a:custGeom>
            <a:solidFill>
              <a:srgbClr val="FF6400"/>
            </a:solidFill>
            <a:ln>
              <a:noFill/>
            </a:ln>
            <a:extLst>
              <a:ext uri="{91240B29-F687-4f45-9708-019B960494DF}">
                <a14:hiddenLine xmlns:p15="http://schemas.microsoft.com/office/powerpoint/2012/main" xmlns:a14="http://schemas.microsoft.com/office/drawing/2010/main" xmlns:p14="http://schemas.microsoft.com/office/powerpoint/2010/main" xmlns:lc="http://schemas.openxmlformats.org/drawingml/2006/locked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1B7452D8-0C61-4664-93E2-417D46DB3CAA}"/>
                </a:ext>
              </a:extLst>
            </p:cNvPr>
            <p:cNvSpPr/>
            <p:nvPr/>
          </p:nvSpPr>
          <p:spPr bwMode="auto">
            <a:xfrm>
              <a:off x="7888164" y="3037196"/>
              <a:ext cx="503212" cy="501291"/>
            </a:xfrm>
            <a:custGeom>
              <a:avLst/>
              <a:gdLst>
                <a:gd name="T0" fmla="*/ 115 w 130"/>
                <a:gd name="T1" fmla="*/ 16 h 129"/>
                <a:gd name="T2" fmla="*/ 73 w 130"/>
                <a:gd name="T3" fmla="*/ 0 h 129"/>
                <a:gd name="T4" fmla="*/ 6 w 130"/>
                <a:gd name="T5" fmla="*/ 67 h 129"/>
                <a:gd name="T6" fmla="*/ 27 w 130"/>
                <a:gd name="T7" fmla="*/ 53 h 129"/>
                <a:gd name="T8" fmla="*/ 6 w 130"/>
                <a:gd name="T9" fmla="*/ 125 h 129"/>
                <a:gd name="T10" fmla="*/ 78 w 130"/>
                <a:gd name="T11" fmla="*/ 103 h 129"/>
                <a:gd name="T12" fmla="*/ 63 w 130"/>
                <a:gd name="T13" fmla="*/ 124 h 129"/>
                <a:gd name="T14" fmla="*/ 130 w 130"/>
                <a:gd name="T15" fmla="*/ 57 h 129"/>
                <a:gd name="T16" fmla="*/ 115 w 130"/>
                <a:gd name="T17" fmla="*/ 1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129">
                  <a:moveTo>
                    <a:pt x="115" y="16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25" y="3"/>
                    <a:pt x="6" y="67"/>
                  </a:cubicBezTo>
                  <a:cubicBezTo>
                    <a:pt x="6" y="67"/>
                    <a:pt x="18" y="57"/>
                    <a:pt x="27" y="53"/>
                  </a:cubicBezTo>
                  <a:cubicBezTo>
                    <a:pt x="27" y="53"/>
                    <a:pt x="0" y="94"/>
                    <a:pt x="6" y="125"/>
                  </a:cubicBezTo>
                  <a:cubicBezTo>
                    <a:pt x="35" y="129"/>
                    <a:pt x="78" y="103"/>
                    <a:pt x="78" y="103"/>
                  </a:cubicBezTo>
                  <a:cubicBezTo>
                    <a:pt x="73" y="112"/>
                    <a:pt x="63" y="124"/>
                    <a:pt x="63" y="124"/>
                  </a:cubicBezTo>
                  <a:cubicBezTo>
                    <a:pt x="127" y="105"/>
                    <a:pt x="130" y="57"/>
                    <a:pt x="130" y="57"/>
                  </a:cubicBezTo>
                  <a:cubicBezTo>
                    <a:pt x="115" y="16"/>
                    <a:pt x="115" y="16"/>
                    <a:pt x="115" y="16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p15="http://schemas.microsoft.com/office/powerpoint/2012/main" xmlns:a14="http://schemas.microsoft.com/office/drawing/2010/main" xmlns:p14="http://schemas.microsoft.com/office/powerpoint/2010/main" xmlns:lc="http://schemas.openxmlformats.org/drawingml/2006/locked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8A89AE34-AFD1-41A5-BAD3-2870DF8B6E46}"/>
                </a:ext>
              </a:extLst>
            </p:cNvPr>
            <p:cNvSpPr/>
            <p:nvPr/>
          </p:nvSpPr>
          <p:spPr bwMode="auto">
            <a:xfrm>
              <a:off x="8410582" y="2727971"/>
              <a:ext cx="635738" cy="848930"/>
            </a:xfrm>
            <a:custGeom>
              <a:avLst/>
              <a:gdLst>
                <a:gd name="T0" fmla="*/ 164 w 164"/>
                <a:gd name="T1" fmla="*/ 55 h 219"/>
                <a:gd name="T2" fmla="*/ 133 w 164"/>
                <a:gd name="T3" fmla="*/ 180 h 219"/>
                <a:gd name="T4" fmla="*/ 0 w 164"/>
                <a:gd name="T5" fmla="*/ 219 h 219"/>
                <a:gd name="T6" fmla="*/ 27 w 164"/>
                <a:gd name="T7" fmla="*/ 82 h 219"/>
                <a:gd name="T8" fmla="*/ 109 w 164"/>
                <a:gd name="T9" fmla="*/ 0 h 219"/>
                <a:gd name="T10" fmla="*/ 164 w 164"/>
                <a:gd name="T11" fmla="*/ 5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219">
                  <a:moveTo>
                    <a:pt x="164" y="55"/>
                  </a:moveTo>
                  <a:cubicBezTo>
                    <a:pt x="133" y="180"/>
                    <a:pt x="133" y="180"/>
                    <a:pt x="133" y="180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19"/>
                    <a:pt x="93" y="147"/>
                    <a:pt x="27" y="82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64" y="55"/>
                    <a:pt x="164" y="55"/>
                    <a:pt x="164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p15="http://schemas.microsoft.com/office/powerpoint/2012/main" xmlns:a14="http://schemas.microsoft.com/office/drawing/2010/main" xmlns:p14="http://schemas.microsoft.com/office/powerpoint/2010/main" xmlns:lc="http://schemas.openxmlformats.org/drawingml/2006/locked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22E12A7A-6753-4D02-85D1-BFD4E9B90349}"/>
                </a:ext>
              </a:extLst>
            </p:cNvPr>
            <p:cNvSpPr/>
            <p:nvPr/>
          </p:nvSpPr>
          <p:spPr bwMode="auto">
            <a:xfrm>
              <a:off x="7842068" y="2366887"/>
              <a:ext cx="847009" cy="639579"/>
            </a:xfrm>
            <a:custGeom>
              <a:avLst/>
              <a:gdLst>
                <a:gd name="T0" fmla="*/ 164 w 219"/>
                <a:gd name="T1" fmla="*/ 0 h 165"/>
                <a:gd name="T2" fmla="*/ 38 w 219"/>
                <a:gd name="T3" fmla="*/ 32 h 165"/>
                <a:gd name="T4" fmla="*/ 0 w 219"/>
                <a:gd name="T5" fmla="*/ 165 h 165"/>
                <a:gd name="T6" fmla="*/ 137 w 219"/>
                <a:gd name="T7" fmla="*/ 137 h 165"/>
                <a:gd name="T8" fmla="*/ 219 w 219"/>
                <a:gd name="T9" fmla="*/ 55 h 165"/>
                <a:gd name="T10" fmla="*/ 164 w 219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165">
                  <a:moveTo>
                    <a:pt x="164" y="0"/>
                  </a:moveTo>
                  <a:cubicBezTo>
                    <a:pt x="38" y="32"/>
                    <a:pt x="38" y="32"/>
                    <a:pt x="38" y="32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71" y="72"/>
                    <a:pt x="137" y="137"/>
                  </a:cubicBezTo>
                  <a:cubicBezTo>
                    <a:pt x="219" y="55"/>
                    <a:pt x="219" y="55"/>
                    <a:pt x="219" y="55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p15="http://schemas.microsoft.com/office/powerpoint/2012/main" xmlns:a14="http://schemas.microsoft.com/office/drawing/2010/main" xmlns:p14="http://schemas.microsoft.com/office/powerpoint/2010/main" xmlns:lc="http://schemas.openxmlformats.org/drawingml/2006/locked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C5945607-9C8A-42DA-8AA1-C1967FD35734}"/>
                </a:ext>
              </a:extLst>
            </p:cNvPr>
            <p:cNvSpPr/>
            <p:nvPr/>
          </p:nvSpPr>
          <p:spPr bwMode="auto">
            <a:xfrm>
              <a:off x="8654506" y="1685054"/>
              <a:ext cx="1081329" cy="1081330"/>
            </a:xfrm>
            <a:custGeom>
              <a:avLst/>
              <a:gdLst>
                <a:gd name="T0" fmla="*/ 61 w 279"/>
                <a:gd name="T1" fmla="*/ 221 h 279"/>
                <a:gd name="T2" fmla="*/ 148 w 279"/>
                <a:gd name="T3" fmla="*/ 279 h 279"/>
                <a:gd name="T4" fmla="*/ 279 w 279"/>
                <a:gd name="T5" fmla="*/ 78 h 279"/>
                <a:gd name="T6" fmla="*/ 233 w 279"/>
                <a:gd name="T7" fmla="*/ 48 h 279"/>
                <a:gd name="T8" fmla="*/ 204 w 279"/>
                <a:gd name="T9" fmla="*/ 7 h 279"/>
                <a:gd name="T10" fmla="*/ 202 w 279"/>
                <a:gd name="T11" fmla="*/ 0 h 279"/>
                <a:gd name="T12" fmla="*/ 0 w 279"/>
                <a:gd name="T13" fmla="*/ 131 h 279"/>
                <a:gd name="T14" fmla="*/ 8 w 279"/>
                <a:gd name="T15" fmla="*/ 147 h 279"/>
                <a:gd name="T16" fmla="*/ 61 w 279"/>
                <a:gd name="T17" fmla="*/ 22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9" h="279">
                  <a:moveTo>
                    <a:pt x="61" y="221"/>
                  </a:moveTo>
                  <a:cubicBezTo>
                    <a:pt x="83" y="243"/>
                    <a:pt x="111" y="264"/>
                    <a:pt x="148" y="279"/>
                  </a:cubicBezTo>
                  <a:cubicBezTo>
                    <a:pt x="207" y="212"/>
                    <a:pt x="249" y="138"/>
                    <a:pt x="279" y="78"/>
                  </a:cubicBezTo>
                  <a:cubicBezTo>
                    <a:pt x="259" y="70"/>
                    <a:pt x="244" y="60"/>
                    <a:pt x="233" y="48"/>
                  </a:cubicBezTo>
                  <a:cubicBezTo>
                    <a:pt x="218" y="34"/>
                    <a:pt x="210" y="19"/>
                    <a:pt x="204" y="7"/>
                  </a:cubicBezTo>
                  <a:cubicBezTo>
                    <a:pt x="203" y="4"/>
                    <a:pt x="202" y="2"/>
                    <a:pt x="202" y="0"/>
                  </a:cubicBezTo>
                  <a:cubicBezTo>
                    <a:pt x="141" y="29"/>
                    <a:pt x="67" y="72"/>
                    <a:pt x="0" y="131"/>
                  </a:cubicBezTo>
                  <a:cubicBezTo>
                    <a:pt x="2" y="136"/>
                    <a:pt x="5" y="141"/>
                    <a:pt x="8" y="147"/>
                  </a:cubicBezTo>
                  <a:cubicBezTo>
                    <a:pt x="18" y="168"/>
                    <a:pt x="35" y="196"/>
                    <a:pt x="61" y="221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p15="http://schemas.microsoft.com/office/powerpoint/2012/main" xmlns:a14="http://schemas.microsoft.com/office/drawing/2010/main" xmlns:p14="http://schemas.microsoft.com/office/powerpoint/2010/main" xmlns:lc="http://schemas.openxmlformats.org/drawingml/2006/locked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5AA5A1A5-3CA3-448A-B4F9-2C1D3E969C49}"/>
                </a:ext>
              </a:extLst>
            </p:cNvPr>
            <p:cNvSpPr/>
            <p:nvPr/>
          </p:nvSpPr>
          <p:spPr bwMode="auto">
            <a:xfrm>
              <a:off x="9476547" y="1487227"/>
              <a:ext cx="457117" cy="457117"/>
            </a:xfrm>
            <a:custGeom>
              <a:avLst/>
              <a:gdLst>
                <a:gd name="T0" fmla="*/ 29 w 118"/>
                <a:gd name="T1" fmla="*/ 91 h 118"/>
                <a:gd name="T2" fmla="*/ 72 w 118"/>
                <a:gd name="T3" fmla="*/ 118 h 118"/>
                <a:gd name="T4" fmla="*/ 118 w 118"/>
                <a:gd name="T5" fmla="*/ 0 h 118"/>
                <a:gd name="T6" fmla="*/ 0 w 118"/>
                <a:gd name="T7" fmla="*/ 46 h 118"/>
                <a:gd name="T8" fmla="*/ 3 w 118"/>
                <a:gd name="T9" fmla="*/ 53 h 118"/>
                <a:gd name="T10" fmla="*/ 29 w 118"/>
                <a:gd name="T11" fmla="*/ 9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29" y="91"/>
                  </a:moveTo>
                  <a:cubicBezTo>
                    <a:pt x="40" y="102"/>
                    <a:pt x="54" y="111"/>
                    <a:pt x="72" y="118"/>
                  </a:cubicBezTo>
                  <a:cubicBezTo>
                    <a:pt x="104" y="50"/>
                    <a:pt x="118" y="0"/>
                    <a:pt x="118" y="0"/>
                  </a:cubicBezTo>
                  <a:cubicBezTo>
                    <a:pt x="118" y="0"/>
                    <a:pt x="69" y="14"/>
                    <a:pt x="0" y="46"/>
                  </a:cubicBezTo>
                  <a:cubicBezTo>
                    <a:pt x="1" y="48"/>
                    <a:pt x="2" y="50"/>
                    <a:pt x="3" y="53"/>
                  </a:cubicBezTo>
                  <a:cubicBezTo>
                    <a:pt x="8" y="64"/>
                    <a:pt x="16" y="78"/>
                    <a:pt x="29" y="91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p15="http://schemas.microsoft.com/office/powerpoint/2012/main" xmlns:a14="http://schemas.microsoft.com/office/drawing/2010/main" xmlns:p14="http://schemas.microsoft.com/office/powerpoint/2010/main" xmlns:lc="http://schemas.openxmlformats.org/drawingml/2006/locked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F85FCD29-140B-4E2B-BBAB-A1174B1A6737}"/>
                </a:ext>
              </a:extLst>
            </p:cNvPr>
            <p:cNvSpPr/>
            <p:nvPr/>
          </p:nvSpPr>
          <p:spPr bwMode="auto">
            <a:xfrm>
              <a:off x="8062943" y="2222838"/>
              <a:ext cx="1129346" cy="1137029"/>
            </a:xfrm>
            <a:custGeom>
              <a:avLst/>
              <a:gdLst>
                <a:gd name="T0" fmla="*/ 206 w 292"/>
                <a:gd name="T1" fmla="*/ 91 h 293"/>
                <a:gd name="T2" fmla="*/ 150 w 292"/>
                <a:gd name="T3" fmla="*/ 14 h 293"/>
                <a:gd name="T4" fmla="*/ 144 w 292"/>
                <a:gd name="T5" fmla="*/ 0 h 293"/>
                <a:gd name="T6" fmla="*/ 0 w 292"/>
                <a:gd name="T7" fmla="*/ 197 h 293"/>
                <a:gd name="T8" fmla="*/ 37 w 292"/>
                <a:gd name="T9" fmla="*/ 253 h 293"/>
                <a:gd name="T10" fmla="*/ 96 w 292"/>
                <a:gd name="T11" fmla="*/ 293 h 293"/>
                <a:gd name="T12" fmla="*/ 292 w 292"/>
                <a:gd name="T13" fmla="*/ 149 h 293"/>
                <a:gd name="T14" fmla="*/ 206 w 292"/>
                <a:gd name="T15" fmla="*/ 9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2" h="293">
                  <a:moveTo>
                    <a:pt x="206" y="91"/>
                  </a:moveTo>
                  <a:cubicBezTo>
                    <a:pt x="179" y="64"/>
                    <a:pt x="161" y="35"/>
                    <a:pt x="150" y="14"/>
                  </a:cubicBezTo>
                  <a:cubicBezTo>
                    <a:pt x="148" y="9"/>
                    <a:pt x="146" y="4"/>
                    <a:pt x="144" y="0"/>
                  </a:cubicBezTo>
                  <a:cubicBezTo>
                    <a:pt x="86" y="53"/>
                    <a:pt x="34" y="118"/>
                    <a:pt x="0" y="197"/>
                  </a:cubicBezTo>
                  <a:cubicBezTo>
                    <a:pt x="0" y="197"/>
                    <a:pt x="11" y="228"/>
                    <a:pt x="37" y="253"/>
                  </a:cubicBezTo>
                  <a:cubicBezTo>
                    <a:pt x="63" y="279"/>
                    <a:pt x="96" y="293"/>
                    <a:pt x="96" y="293"/>
                  </a:cubicBezTo>
                  <a:cubicBezTo>
                    <a:pt x="175" y="260"/>
                    <a:pt x="240" y="207"/>
                    <a:pt x="292" y="149"/>
                  </a:cubicBezTo>
                  <a:cubicBezTo>
                    <a:pt x="256" y="134"/>
                    <a:pt x="228" y="113"/>
                    <a:pt x="206" y="91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p15="http://schemas.microsoft.com/office/powerpoint/2012/main" xmlns:a14="http://schemas.microsoft.com/office/drawing/2010/main" xmlns:p14="http://schemas.microsoft.com/office/powerpoint/2010/main" xmlns:lc="http://schemas.openxmlformats.org/drawingml/2006/locked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76966001-B3C7-4D49-A4DD-D2DBD0CAF350}"/>
                </a:ext>
              </a:extLst>
            </p:cNvPr>
            <p:cNvSpPr/>
            <p:nvPr/>
          </p:nvSpPr>
          <p:spPr bwMode="auto">
            <a:xfrm>
              <a:off x="9438133" y="1665848"/>
              <a:ext cx="316908" cy="320750"/>
            </a:xfrm>
            <a:custGeom>
              <a:avLst/>
              <a:gdLst>
                <a:gd name="T0" fmla="*/ 31 w 82"/>
                <a:gd name="T1" fmla="*/ 53 h 83"/>
                <a:gd name="T2" fmla="*/ 77 w 82"/>
                <a:gd name="T3" fmla="*/ 83 h 83"/>
                <a:gd name="T4" fmla="*/ 82 w 82"/>
                <a:gd name="T5" fmla="*/ 72 h 83"/>
                <a:gd name="T6" fmla="*/ 39 w 82"/>
                <a:gd name="T7" fmla="*/ 45 h 83"/>
                <a:gd name="T8" fmla="*/ 13 w 82"/>
                <a:gd name="T9" fmla="*/ 7 h 83"/>
                <a:gd name="T10" fmla="*/ 10 w 82"/>
                <a:gd name="T11" fmla="*/ 0 h 83"/>
                <a:gd name="T12" fmla="*/ 0 w 82"/>
                <a:gd name="T13" fmla="*/ 5 h 83"/>
                <a:gd name="T14" fmla="*/ 2 w 82"/>
                <a:gd name="T15" fmla="*/ 12 h 83"/>
                <a:gd name="T16" fmla="*/ 31 w 82"/>
                <a:gd name="T17" fmla="*/ 5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83">
                  <a:moveTo>
                    <a:pt x="31" y="53"/>
                  </a:moveTo>
                  <a:cubicBezTo>
                    <a:pt x="42" y="65"/>
                    <a:pt x="57" y="75"/>
                    <a:pt x="77" y="83"/>
                  </a:cubicBezTo>
                  <a:cubicBezTo>
                    <a:pt x="78" y="79"/>
                    <a:pt x="80" y="76"/>
                    <a:pt x="82" y="72"/>
                  </a:cubicBezTo>
                  <a:cubicBezTo>
                    <a:pt x="64" y="65"/>
                    <a:pt x="50" y="56"/>
                    <a:pt x="39" y="45"/>
                  </a:cubicBezTo>
                  <a:cubicBezTo>
                    <a:pt x="26" y="32"/>
                    <a:pt x="18" y="18"/>
                    <a:pt x="13" y="7"/>
                  </a:cubicBezTo>
                  <a:cubicBezTo>
                    <a:pt x="12" y="4"/>
                    <a:pt x="11" y="2"/>
                    <a:pt x="10" y="0"/>
                  </a:cubicBezTo>
                  <a:cubicBezTo>
                    <a:pt x="7" y="2"/>
                    <a:pt x="3" y="3"/>
                    <a:pt x="0" y="5"/>
                  </a:cubicBezTo>
                  <a:cubicBezTo>
                    <a:pt x="0" y="7"/>
                    <a:pt x="1" y="9"/>
                    <a:pt x="2" y="12"/>
                  </a:cubicBezTo>
                  <a:cubicBezTo>
                    <a:pt x="8" y="24"/>
                    <a:pt x="16" y="39"/>
                    <a:pt x="31" y="53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p15="http://schemas.microsoft.com/office/powerpoint/2012/main" xmlns:a14="http://schemas.microsoft.com/office/drawing/2010/main" xmlns:p14="http://schemas.microsoft.com/office/powerpoint/2010/main" xmlns:lc="http://schemas.openxmlformats.org/drawingml/2006/locked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0E4627E4-24A9-4A9C-BFFA-0F78A33F93B2}"/>
                </a:ext>
              </a:extLst>
            </p:cNvPr>
            <p:cNvSpPr/>
            <p:nvPr/>
          </p:nvSpPr>
          <p:spPr bwMode="auto">
            <a:xfrm>
              <a:off x="8619933" y="2192108"/>
              <a:ext cx="608848" cy="608848"/>
            </a:xfrm>
            <a:custGeom>
              <a:avLst/>
              <a:gdLst>
                <a:gd name="T0" fmla="*/ 62 w 157"/>
                <a:gd name="T1" fmla="*/ 99 h 157"/>
                <a:gd name="T2" fmla="*/ 148 w 157"/>
                <a:gd name="T3" fmla="*/ 157 h 157"/>
                <a:gd name="T4" fmla="*/ 157 w 157"/>
                <a:gd name="T5" fmla="*/ 148 h 157"/>
                <a:gd name="T6" fmla="*/ 70 w 157"/>
                <a:gd name="T7" fmla="*/ 90 h 157"/>
                <a:gd name="T8" fmla="*/ 17 w 157"/>
                <a:gd name="T9" fmla="*/ 16 h 157"/>
                <a:gd name="T10" fmla="*/ 9 w 157"/>
                <a:gd name="T11" fmla="*/ 0 h 157"/>
                <a:gd name="T12" fmla="*/ 0 w 157"/>
                <a:gd name="T13" fmla="*/ 8 h 157"/>
                <a:gd name="T14" fmla="*/ 6 w 157"/>
                <a:gd name="T15" fmla="*/ 22 h 157"/>
                <a:gd name="T16" fmla="*/ 62 w 157"/>
                <a:gd name="T17" fmla="*/ 9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57">
                  <a:moveTo>
                    <a:pt x="62" y="99"/>
                  </a:moveTo>
                  <a:cubicBezTo>
                    <a:pt x="84" y="121"/>
                    <a:pt x="112" y="142"/>
                    <a:pt x="148" y="157"/>
                  </a:cubicBezTo>
                  <a:cubicBezTo>
                    <a:pt x="151" y="154"/>
                    <a:pt x="154" y="151"/>
                    <a:pt x="157" y="148"/>
                  </a:cubicBezTo>
                  <a:cubicBezTo>
                    <a:pt x="120" y="133"/>
                    <a:pt x="92" y="112"/>
                    <a:pt x="70" y="90"/>
                  </a:cubicBezTo>
                  <a:cubicBezTo>
                    <a:pt x="44" y="65"/>
                    <a:pt x="27" y="37"/>
                    <a:pt x="17" y="16"/>
                  </a:cubicBezTo>
                  <a:cubicBezTo>
                    <a:pt x="14" y="10"/>
                    <a:pt x="11" y="5"/>
                    <a:pt x="9" y="0"/>
                  </a:cubicBezTo>
                  <a:cubicBezTo>
                    <a:pt x="6" y="3"/>
                    <a:pt x="3" y="6"/>
                    <a:pt x="0" y="8"/>
                  </a:cubicBezTo>
                  <a:cubicBezTo>
                    <a:pt x="2" y="12"/>
                    <a:pt x="4" y="17"/>
                    <a:pt x="6" y="22"/>
                  </a:cubicBezTo>
                  <a:cubicBezTo>
                    <a:pt x="17" y="43"/>
                    <a:pt x="35" y="72"/>
                    <a:pt x="62" y="9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p15="http://schemas.microsoft.com/office/powerpoint/2012/main" xmlns:a14="http://schemas.microsoft.com/office/drawing/2010/main" xmlns:p14="http://schemas.microsoft.com/office/powerpoint/2010/main" xmlns:lc="http://schemas.openxmlformats.org/drawingml/2006/locked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929EAC35-554A-402A-BDC0-652A18DFD0FC}"/>
                </a:ext>
              </a:extLst>
            </p:cNvPr>
            <p:cNvSpPr/>
            <p:nvPr/>
          </p:nvSpPr>
          <p:spPr bwMode="auto">
            <a:xfrm>
              <a:off x="8124404" y="2595445"/>
              <a:ext cx="693357" cy="695278"/>
            </a:xfrm>
            <a:custGeom>
              <a:avLst/>
              <a:gdLst>
                <a:gd name="T0" fmla="*/ 302 w 361"/>
                <a:gd name="T1" fmla="*/ 0 h 362"/>
                <a:gd name="T2" fmla="*/ 361 w 361"/>
                <a:gd name="T3" fmla="*/ 61 h 362"/>
                <a:gd name="T4" fmla="*/ 0 w 361"/>
                <a:gd name="T5" fmla="*/ 362 h 362"/>
                <a:gd name="T6" fmla="*/ 302 w 361"/>
                <a:gd name="T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" h="362">
                  <a:moveTo>
                    <a:pt x="302" y="0"/>
                  </a:moveTo>
                  <a:lnTo>
                    <a:pt x="361" y="61"/>
                  </a:lnTo>
                  <a:lnTo>
                    <a:pt x="0" y="36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p15="http://schemas.microsoft.com/office/powerpoint/2012/main" xmlns:a14="http://schemas.microsoft.com/office/drawing/2010/main" xmlns:p14="http://schemas.microsoft.com/office/powerpoint/2010/main" xmlns:lc="http://schemas.openxmlformats.org/drawingml/2006/locked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CA644144-BC29-438B-AA09-255FAB939CCA}"/>
                </a:ext>
              </a:extLst>
            </p:cNvPr>
            <p:cNvSpPr/>
            <p:nvPr/>
          </p:nvSpPr>
          <p:spPr bwMode="auto">
            <a:xfrm>
              <a:off x="9820344" y="1304764"/>
              <a:ext cx="293860" cy="293860"/>
            </a:xfrm>
            <a:custGeom>
              <a:avLst/>
              <a:gdLst>
                <a:gd name="T0" fmla="*/ 153 w 153"/>
                <a:gd name="T1" fmla="*/ 0 h 153"/>
                <a:gd name="T2" fmla="*/ 10 w 153"/>
                <a:gd name="T3" fmla="*/ 111 h 153"/>
                <a:gd name="T4" fmla="*/ 0 w 153"/>
                <a:gd name="T5" fmla="*/ 153 h 153"/>
                <a:gd name="T6" fmla="*/ 43 w 153"/>
                <a:gd name="T7" fmla="*/ 145 h 153"/>
                <a:gd name="T8" fmla="*/ 153 w 153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3">
                  <a:moveTo>
                    <a:pt x="153" y="0"/>
                  </a:moveTo>
                  <a:lnTo>
                    <a:pt x="10" y="111"/>
                  </a:lnTo>
                  <a:lnTo>
                    <a:pt x="0" y="153"/>
                  </a:lnTo>
                  <a:lnTo>
                    <a:pt x="43" y="145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p15="http://schemas.microsoft.com/office/powerpoint/2012/main" xmlns:a14="http://schemas.microsoft.com/office/drawing/2010/main" xmlns:p14="http://schemas.microsoft.com/office/powerpoint/2010/main" xmlns:lc="http://schemas.openxmlformats.org/drawingml/2006/locked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1028E03B-6321-4567-9C2B-F7F079D74989}"/>
                </a:ext>
              </a:extLst>
            </p:cNvPr>
            <p:cNvSpPr/>
            <p:nvPr/>
          </p:nvSpPr>
          <p:spPr bwMode="auto">
            <a:xfrm>
              <a:off x="9820344" y="1304764"/>
              <a:ext cx="293860" cy="293860"/>
            </a:xfrm>
            <a:custGeom>
              <a:avLst/>
              <a:gdLst>
                <a:gd name="T0" fmla="*/ 153 w 153"/>
                <a:gd name="T1" fmla="*/ 0 h 153"/>
                <a:gd name="T2" fmla="*/ 10 w 153"/>
                <a:gd name="T3" fmla="*/ 111 h 153"/>
                <a:gd name="T4" fmla="*/ 0 w 153"/>
                <a:gd name="T5" fmla="*/ 153 h 153"/>
                <a:gd name="T6" fmla="*/ 43 w 153"/>
                <a:gd name="T7" fmla="*/ 145 h 153"/>
                <a:gd name="T8" fmla="*/ 153 w 153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3">
                  <a:moveTo>
                    <a:pt x="153" y="0"/>
                  </a:moveTo>
                  <a:lnTo>
                    <a:pt x="10" y="111"/>
                  </a:lnTo>
                  <a:lnTo>
                    <a:pt x="0" y="153"/>
                  </a:lnTo>
                  <a:lnTo>
                    <a:pt x="43" y="145"/>
                  </a:lnTo>
                  <a:lnTo>
                    <a:pt x="1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p15="http://schemas.microsoft.com/office/powerpoint/2012/main" xmlns:a14="http://schemas.microsoft.com/office/drawing/2010/main" xmlns:p14="http://schemas.microsoft.com/office/powerpoint/2010/main" xmlns:lc="http://schemas.openxmlformats.org/drawingml/2006/lockedCanvas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p15="http://schemas.microsoft.com/office/powerpoint/2012/main" xmlns:a14="http://schemas.microsoft.com/office/drawing/2010/main" xmlns:p14="http://schemas.microsoft.com/office/powerpoint/2010/main" xmlns:lc="http://schemas.openxmlformats.org/drawingml/2006/locked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E29F2CD6-E53C-4DFB-A90F-937D13706617}"/>
                </a:ext>
              </a:extLst>
            </p:cNvPr>
            <p:cNvSpPr/>
            <p:nvPr/>
          </p:nvSpPr>
          <p:spPr bwMode="auto">
            <a:xfrm>
              <a:off x="9096257" y="1952025"/>
              <a:ext cx="372608" cy="372608"/>
            </a:xfrm>
            <a:custGeom>
              <a:avLst/>
              <a:gdLst>
                <a:gd name="T0" fmla="*/ 79 w 96"/>
                <a:gd name="T1" fmla="*/ 79 h 96"/>
                <a:gd name="T2" fmla="*/ 17 w 96"/>
                <a:gd name="T3" fmla="*/ 79 h 96"/>
                <a:gd name="T4" fmla="*/ 17 w 96"/>
                <a:gd name="T5" fmla="*/ 17 h 96"/>
                <a:gd name="T6" fmla="*/ 79 w 96"/>
                <a:gd name="T7" fmla="*/ 17 h 96"/>
                <a:gd name="T8" fmla="*/ 79 w 96"/>
                <a:gd name="T9" fmla="*/ 7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6">
                  <a:moveTo>
                    <a:pt x="79" y="79"/>
                  </a:moveTo>
                  <a:cubicBezTo>
                    <a:pt x="62" y="96"/>
                    <a:pt x="34" y="96"/>
                    <a:pt x="17" y="79"/>
                  </a:cubicBezTo>
                  <a:cubicBezTo>
                    <a:pt x="0" y="62"/>
                    <a:pt x="0" y="34"/>
                    <a:pt x="17" y="17"/>
                  </a:cubicBezTo>
                  <a:cubicBezTo>
                    <a:pt x="34" y="0"/>
                    <a:pt x="62" y="0"/>
                    <a:pt x="79" y="17"/>
                  </a:cubicBezTo>
                  <a:cubicBezTo>
                    <a:pt x="96" y="34"/>
                    <a:pt x="96" y="62"/>
                    <a:pt x="79" y="79"/>
                  </a:cubicBezTo>
                </a:path>
              </a:pathLst>
            </a:custGeom>
            <a:solidFill>
              <a:schemeClr val="bg2"/>
            </a:solidFill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D1080C6E-9826-4DE2-AB65-027D1304DECF}"/>
                </a:ext>
              </a:extLst>
            </p:cNvPr>
            <p:cNvSpPr/>
            <p:nvPr/>
          </p:nvSpPr>
          <p:spPr bwMode="auto">
            <a:xfrm>
              <a:off x="9096257" y="1952025"/>
              <a:ext cx="372608" cy="372608"/>
            </a:xfrm>
            <a:custGeom>
              <a:avLst/>
              <a:gdLst>
                <a:gd name="T0" fmla="*/ 48 w 96"/>
                <a:gd name="T1" fmla="*/ 96 h 96"/>
                <a:gd name="T2" fmla="*/ 14 w 96"/>
                <a:gd name="T3" fmla="*/ 82 h 96"/>
                <a:gd name="T4" fmla="*/ 0 w 96"/>
                <a:gd name="T5" fmla="*/ 48 h 96"/>
                <a:gd name="T6" fmla="*/ 14 w 96"/>
                <a:gd name="T7" fmla="*/ 14 h 96"/>
                <a:gd name="T8" fmla="*/ 48 w 96"/>
                <a:gd name="T9" fmla="*/ 0 h 96"/>
                <a:gd name="T10" fmla="*/ 82 w 96"/>
                <a:gd name="T11" fmla="*/ 14 h 96"/>
                <a:gd name="T12" fmla="*/ 96 w 96"/>
                <a:gd name="T13" fmla="*/ 48 h 96"/>
                <a:gd name="T14" fmla="*/ 82 w 96"/>
                <a:gd name="T15" fmla="*/ 82 h 96"/>
                <a:gd name="T16" fmla="*/ 48 w 96"/>
                <a:gd name="T17" fmla="*/ 96 h 96"/>
                <a:gd name="T18" fmla="*/ 48 w 96"/>
                <a:gd name="T19" fmla="*/ 10 h 96"/>
                <a:gd name="T20" fmla="*/ 21 w 96"/>
                <a:gd name="T21" fmla="*/ 21 h 96"/>
                <a:gd name="T22" fmla="*/ 10 w 96"/>
                <a:gd name="T23" fmla="*/ 48 h 96"/>
                <a:gd name="T24" fmla="*/ 21 w 96"/>
                <a:gd name="T25" fmla="*/ 75 h 96"/>
                <a:gd name="T26" fmla="*/ 48 w 96"/>
                <a:gd name="T27" fmla="*/ 86 h 96"/>
                <a:gd name="T28" fmla="*/ 75 w 96"/>
                <a:gd name="T29" fmla="*/ 75 h 96"/>
                <a:gd name="T30" fmla="*/ 86 w 96"/>
                <a:gd name="T31" fmla="*/ 48 h 96"/>
                <a:gd name="T32" fmla="*/ 75 w 96"/>
                <a:gd name="T33" fmla="*/ 21 h 96"/>
                <a:gd name="T34" fmla="*/ 48 w 96"/>
                <a:gd name="T35" fmla="*/ 1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35" y="96"/>
                    <a:pt x="23" y="91"/>
                    <a:pt x="14" y="82"/>
                  </a:cubicBezTo>
                  <a:cubicBezTo>
                    <a:pt x="5" y="73"/>
                    <a:pt x="0" y="61"/>
                    <a:pt x="0" y="48"/>
                  </a:cubicBezTo>
                  <a:cubicBezTo>
                    <a:pt x="0" y="35"/>
                    <a:pt x="5" y="23"/>
                    <a:pt x="14" y="14"/>
                  </a:cubicBezTo>
                  <a:cubicBezTo>
                    <a:pt x="23" y="5"/>
                    <a:pt x="35" y="0"/>
                    <a:pt x="48" y="0"/>
                  </a:cubicBezTo>
                  <a:cubicBezTo>
                    <a:pt x="61" y="0"/>
                    <a:pt x="73" y="5"/>
                    <a:pt x="82" y="14"/>
                  </a:cubicBezTo>
                  <a:cubicBezTo>
                    <a:pt x="91" y="23"/>
                    <a:pt x="96" y="35"/>
                    <a:pt x="96" y="48"/>
                  </a:cubicBezTo>
                  <a:cubicBezTo>
                    <a:pt x="96" y="61"/>
                    <a:pt x="91" y="73"/>
                    <a:pt x="82" y="82"/>
                  </a:cubicBezTo>
                  <a:cubicBezTo>
                    <a:pt x="73" y="91"/>
                    <a:pt x="61" y="96"/>
                    <a:pt x="48" y="96"/>
                  </a:cubicBezTo>
                  <a:moveTo>
                    <a:pt x="48" y="10"/>
                  </a:moveTo>
                  <a:cubicBezTo>
                    <a:pt x="38" y="10"/>
                    <a:pt x="28" y="14"/>
                    <a:pt x="21" y="21"/>
                  </a:cubicBezTo>
                  <a:cubicBezTo>
                    <a:pt x="14" y="28"/>
                    <a:pt x="10" y="38"/>
                    <a:pt x="10" y="48"/>
                  </a:cubicBezTo>
                  <a:cubicBezTo>
                    <a:pt x="10" y="58"/>
                    <a:pt x="14" y="68"/>
                    <a:pt x="21" y="75"/>
                  </a:cubicBezTo>
                  <a:cubicBezTo>
                    <a:pt x="28" y="82"/>
                    <a:pt x="38" y="86"/>
                    <a:pt x="48" y="86"/>
                  </a:cubicBezTo>
                  <a:cubicBezTo>
                    <a:pt x="58" y="86"/>
                    <a:pt x="68" y="82"/>
                    <a:pt x="75" y="75"/>
                  </a:cubicBezTo>
                  <a:cubicBezTo>
                    <a:pt x="82" y="68"/>
                    <a:pt x="86" y="58"/>
                    <a:pt x="86" y="48"/>
                  </a:cubicBezTo>
                  <a:cubicBezTo>
                    <a:pt x="86" y="38"/>
                    <a:pt x="82" y="28"/>
                    <a:pt x="75" y="21"/>
                  </a:cubicBezTo>
                  <a:cubicBezTo>
                    <a:pt x="68" y="14"/>
                    <a:pt x="58" y="10"/>
                    <a:pt x="48" y="10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p15="http://schemas.microsoft.com/office/powerpoint/2012/main" xmlns:a14="http://schemas.microsoft.com/office/drawing/2010/main" xmlns:p14="http://schemas.microsoft.com/office/powerpoint/2010/main" xmlns:lc="http://schemas.openxmlformats.org/drawingml/2006/locked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8948A8B9-7884-401B-ADE9-886E17259F4F}"/>
                </a:ext>
              </a:extLst>
            </p:cNvPr>
            <p:cNvSpPr/>
            <p:nvPr/>
          </p:nvSpPr>
          <p:spPr bwMode="auto">
            <a:xfrm flipH="1">
              <a:off x="9933662" y="1487227"/>
              <a:ext cx="0" cy="3842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64D62"/>
            </a:solidFill>
            <a:ln>
              <a:noFill/>
            </a:ln>
            <a:extLst>
              <a:ext uri="{91240B29-F687-4f45-9708-019B960494DF}">
                <a14:hiddenLine xmlns:p15="http://schemas.microsoft.com/office/powerpoint/2012/main" xmlns:a14="http://schemas.microsoft.com/office/drawing/2010/main" xmlns:p14="http://schemas.microsoft.com/office/powerpoint/2010/main" xmlns:lc="http://schemas.openxmlformats.org/drawingml/2006/locked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3745492C-4B28-47AC-B6BA-D82BBE4218B8}"/>
                </a:ext>
              </a:extLst>
            </p:cNvPr>
            <p:cNvSpPr/>
            <p:nvPr/>
          </p:nvSpPr>
          <p:spPr bwMode="auto">
            <a:xfrm>
              <a:off x="8429788" y="2883544"/>
              <a:ext cx="689515" cy="480164"/>
            </a:xfrm>
            <a:custGeom>
              <a:avLst/>
              <a:gdLst>
                <a:gd name="T0" fmla="*/ 45 w 178"/>
                <a:gd name="T1" fmla="*/ 102 h 124"/>
                <a:gd name="T2" fmla="*/ 1 w 178"/>
                <a:gd name="T3" fmla="*/ 123 h 124"/>
                <a:gd name="T4" fmla="*/ 0 w 178"/>
                <a:gd name="T5" fmla="*/ 123 h 124"/>
                <a:gd name="T6" fmla="*/ 0 w 178"/>
                <a:gd name="T7" fmla="*/ 123 h 124"/>
                <a:gd name="T8" fmla="*/ 1 w 178"/>
                <a:gd name="T9" fmla="*/ 124 h 124"/>
                <a:gd name="T10" fmla="*/ 45 w 178"/>
                <a:gd name="T11" fmla="*/ 102 h 124"/>
                <a:gd name="T12" fmla="*/ 45 w 178"/>
                <a:gd name="T13" fmla="*/ 102 h 124"/>
                <a:gd name="T14" fmla="*/ 178 w 178"/>
                <a:gd name="T15" fmla="*/ 0 h 124"/>
                <a:gd name="T16" fmla="*/ 158 w 178"/>
                <a:gd name="T17" fmla="*/ 19 h 124"/>
                <a:gd name="T18" fmla="*/ 158 w 178"/>
                <a:gd name="T19" fmla="*/ 19 h 124"/>
                <a:gd name="T20" fmla="*/ 178 w 178"/>
                <a:gd name="T2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124">
                  <a:moveTo>
                    <a:pt x="45" y="102"/>
                  </a:moveTo>
                  <a:cubicBezTo>
                    <a:pt x="31" y="110"/>
                    <a:pt x="16" y="117"/>
                    <a:pt x="1" y="123"/>
                  </a:cubicBezTo>
                  <a:cubicBezTo>
                    <a:pt x="1" y="123"/>
                    <a:pt x="1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" y="124"/>
                    <a:pt x="1" y="124"/>
                    <a:pt x="1" y="124"/>
                  </a:cubicBezTo>
                  <a:cubicBezTo>
                    <a:pt x="16" y="117"/>
                    <a:pt x="31" y="110"/>
                    <a:pt x="45" y="102"/>
                  </a:cubicBezTo>
                  <a:cubicBezTo>
                    <a:pt x="45" y="102"/>
                    <a:pt x="45" y="102"/>
                    <a:pt x="45" y="102"/>
                  </a:cubicBezTo>
                  <a:moveTo>
                    <a:pt x="178" y="0"/>
                  </a:moveTo>
                  <a:cubicBezTo>
                    <a:pt x="172" y="6"/>
                    <a:pt x="165" y="13"/>
                    <a:pt x="158" y="19"/>
                  </a:cubicBezTo>
                  <a:cubicBezTo>
                    <a:pt x="158" y="19"/>
                    <a:pt x="158" y="19"/>
                    <a:pt x="158" y="19"/>
                  </a:cubicBezTo>
                  <a:cubicBezTo>
                    <a:pt x="165" y="13"/>
                    <a:pt x="172" y="6"/>
                    <a:pt x="17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p15="http://schemas.microsoft.com/office/powerpoint/2012/main" xmlns:a14="http://schemas.microsoft.com/office/drawing/2010/main" xmlns:p14="http://schemas.microsoft.com/office/powerpoint/2010/main" xmlns:lc="http://schemas.openxmlformats.org/drawingml/2006/locked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70263FE2-44C2-4ECF-8CA9-B7C86621BC7F}"/>
                </a:ext>
              </a:extLst>
            </p:cNvPr>
            <p:cNvSpPr/>
            <p:nvPr/>
          </p:nvSpPr>
          <p:spPr bwMode="auto">
            <a:xfrm>
              <a:off x="8410582" y="3352184"/>
              <a:ext cx="19206" cy="7682"/>
            </a:xfrm>
            <a:custGeom>
              <a:avLst/>
              <a:gdLst>
                <a:gd name="T0" fmla="*/ 0 w 5"/>
                <a:gd name="T1" fmla="*/ 0 h 2"/>
                <a:gd name="T2" fmla="*/ 5 w 5"/>
                <a:gd name="T3" fmla="*/ 2 h 2"/>
                <a:gd name="T4" fmla="*/ 5 w 5"/>
                <a:gd name="T5" fmla="*/ 2 h 2"/>
                <a:gd name="T6" fmla="*/ 0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3" y="1"/>
                    <a:pt x="0" y="0"/>
                  </a:cubicBezTo>
                </a:path>
              </a:pathLst>
            </a:custGeom>
            <a:solidFill>
              <a:srgbClr val="E5C062"/>
            </a:solidFill>
            <a:ln>
              <a:noFill/>
            </a:ln>
            <a:extLst>
              <a:ext uri="{91240B29-F687-4f45-9708-019B960494DF}">
                <a14:hiddenLine xmlns:p15="http://schemas.microsoft.com/office/powerpoint/2012/main" xmlns:a14="http://schemas.microsoft.com/office/drawing/2010/main" xmlns:p14="http://schemas.microsoft.com/office/powerpoint/2010/main" xmlns:lc="http://schemas.openxmlformats.org/drawingml/2006/locked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063B821E-26AB-441E-825C-EF19CA4B3861}"/>
                </a:ext>
              </a:extLst>
            </p:cNvPr>
            <p:cNvSpPr/>
            <p:nvPr/>
          </p:nvSpPr>
          <p:spPr bwMode="auto">
            <a:xfrm>
              <a:off x="8604568" y="2956529"/>
              <a:ext cx="437909" cy="320750"/>
            </a:xfrm>
            <a:custGeom>
              <a:avLst/>
              <a:gdLst>
                <a:gd name="T0" fmla="*/ 113 w 113"/>
                <a:gd name="T1" fmla="*/ 0 h 83"/>
                <a:gd name="T2" fmla="*/ 0 w 113"/>
                <a:gd name="T3" fmla="*/ 83 h 83"/>
                <a:gd name="T4" fmla="*/ 0 w 113"/>
                <a:gd name="T5" fmla="*/ 83 h 83"/>
                <a:gd name="T6" fmla="*/ 113 w 113"/>
                <a:gd name="T7" fmla="*/ 0 h 83"/>
                <a:gd name="T8" fmla="*/ 113 w 113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3">
                  <a:moveTo>
                    <a:pt x="113" y="0"/>
                  </a:moveTo>
                  <a:cubicBezTo>
                    <a:pt x="80" y="31"/>
                    <a:pt x="42" y="60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42" y="60"/>
                    <a:pt x="80" y="31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</a:path>
              </a:pathLst>
            </a:custGeom>
            <a:solidFill>
              <a:srgbClr val="264D62"/>
            </a:solidFill>
            <a:ln>
              <a:noFill/>
            </a:ln>
            <a:extLst>
              <a:ext uri="{91240B29-F687-4f45-9708-019B960494DF}">
                <a14:hiddenLine xmlns:p15="http://schemas.microsoft.com/office/powerpoint/2012/main" xmlns:a14="http://schemas.microsoft.com/office/drawing/2010/main" xmlns:p14="http://schemas.microsoft.com/office/powerpoint/2010/main" xmlns:lc="http://schemas.openxmlformats.org/drawingml/2006/locked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64FCB44F-B24C-41D9-BDFE-3CB46DEBBAF8}"/>
                </a:ext>
              </a:extLst>
            </p:cNvPr>
            <p:cNvSpPr/>
            <p:nvPr/>
          </p:nvSpPr>
          <p:spPr bwMode="auto">
            <a:xfrm>
              <a:off x="9057843" y="1944343"/>
              <a:ext cx="674150" cy="822041"/>
            </a:xfrm>
            <a:custGeom>
              <a:avLst/>
              <a:gdLst>
                <a:gd name="T0" fmla="*/ 153 w 174"/>
                <a:gd name="T1" fmla="*/ 0 h 212"/>
                <a:gd name="T2" fmla="*/ 101 w 174"/>
                <a:gd name="T3" fmla="*/ 71 h 212"/>
                <a:gd name="T4" fmla="*/ 92 w 174"/>
                <a:gd name="T5" fmla="*/ 84 h 212"/>
                <a:gd name="T6" fmla="*/ 89 w 174"/>
                <a:gd name="T7" fmla="*/ 87 h 212"/>
                <a:gd name="T8" fmla="*/ 0 w 174"/>
                <a:gd name="T9" fmla="*/ 189 h 212"/>
                <a:gd name="T10" fmla="*/ 44 w 174"/>
                <a:gd name="T11" fmla="*/ 212 h 212"/>
                <a:gd name="T12" fmla="*/ 174 w 174"/>
                <a:gd name="T13" fmla="*/ 11 h 212"/>
                <a:gd name="T14" fmla="*/ 153 w 174"/>
                <a:gd name="T1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11">
                  <a:moveTo>
                    <a:pt x="153" y="0"/>
                  </a:moveTo>
                  <a:cubicBezTo>
                    <a:pt x="138" y="22"/>
                    <a:pt x="121" y="46"/>
                    <a:pt x="101" y="71"/>
                  </a:cubicBezTo>
                  <a:cubicBezTo>
                    <a:pt x="99" y="76"/>
                    <a:pt x="96" y="80"/>
                    <a:pt x="92" y="84"/>
                  </a:cubicBezTo>
                  <a:cubicBezTo>
                    <a:pt x="91" y="85"/>
                    <a:pt x="90" y="86"/>
                    <a:pt x="89" y="87"/>
                  </a:cubicBezTo>
                  <a:cubicBezTo>
                    <a:pt x="63" y="120"/>
                    <a:pt x="33" y="155"/>
                    <a:pt x="0" y="189"/>
                  </a:cubicBezTo>
                  <a:cubicBezTo>
                    <a:pt x="13" y="198"/>
                    <a:pt x="28" y="206"/>
                    <a:pt x="44" y="212"/>
                  </a:cubicBezTo>
                  <a:cubicBezTo>
                    <a:pt x="103" y="145"/>
                    <a:pt x="145" y="71"/>
                    <a:pt x="174" y="11"/>
                  </a:cubicBezTo>
                  <a:cubicBezTo>
                    <a:pt x="166" y="8"/>
                    <a:pt x="159" y="4"/>
                    <a:pt x="153" y="0"/>
                  </a:cubicBezTo>
                </a:path>
              </a:pathLst>
            </a:custGeom>
            <a:solidFill>
              <a:schemeClr val="bg2">
                <a:lumMod val="25000"/>
                <a:alpha val="32000"/>
              </a:schemeClr>
            </a:solidFill>
            <a:ln>
              <a:noFill/>
            </a:ln>
            <a:extLst>
              <a:ext uri="{91240B29-F687-4f45-9708-019B960494DF}">
                <a14:hiddenLine xmlns:p15="http://schemas.microsoft.com/office/powerpoint/2012/main" xmlns:a14="http://schemas.microsoft.com/office/drawing/2010/main" xmlns:p14="http://schemas.microsoft.com/office/powerpoint/2010/main" xmlns:lc="http://schemas.openxmlformats.org/drawingml/2006/locked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C39C5B74-4C25-4AD4-8E93-60398300DBD9}"/>
                </a:ext>
              </a:extLst>
            </p:cNvPr>
            <p:cNvSpPr/>
            <p:nvPr/>
          </p:nvSpPr>
          <p:spPr bwMode="auto">
            <a:xfrm>
              <a:off x="9674374" y="1583260"/>
              <a:ext cx="224717" cy="361084"/>
            </a:xfrm>
            <a:custGeom>
              <a:avLst/>
              <a:gdLst>
                <a:gd name="T0" fmla="*/ 58 w 58"/>
                <a:gd name="T1" fmla="*/ 0 h 93"/>
                <a:gd name="T2" fmla="*/ 52 w 58"/>
                <a:gd name="T3" fmla="*/ 1 h 93"/>
                <a:gd name="T4" fmla="*/ 0 w 58"/>
                <a:gd name="T5" fmla="*/ 83 h 93"/>
                <a:gd name="T6" fmla="*/ 20 w 58"/>
                <a:gd name="T7" fmla="*/ 93 h 93"/>
                <a:gd name="T8" fmla="*/ 58 w 5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3">
                  <a:moveTo>
                    <a:pt x="58" y="0"/>
                  </a:moveTo>
                  <a:cubicBezTo>
                    <a:pt x="52" y="1"/>
                    <a:pt x="52" y="1"/>
                    <a:pt x="52" y="1"/>
                  </a:cubicBezTo>
                  <a:cubicBezTo>
                    <a:pt x="41" y="20"/>
                    <a:pt x="24" y="49"/>
                    <a:pt x="0" y="83"/>
                  </a:cubicBezTo>
                  <a:cubicBezTo>
                    <a:pt x="6" y="87"/>
                    <a:pt x="13" y="90"/>
                    <a:pt x="20" y="93"/>
                  </a:cubicBezTo>
                  <a:cubicBezTo>
                    <a:pt x="39" y="53"/>
                    <a:pt x="51" y="20"/>
                    <a:pt x="58" y="0"/>
                  </a:cubicBezTo>
                </a:path>
              </a:pathLst>
            </a:custGeom>
            <a:solidFill>
              <a:schemeClr val="bg2">
                <a:lumMod val="25000"/>
                <a:alpha val="32000"/>
              </a:schemeClr>
            </a:solidFill>
            <a:ln>
              <a:noFill/>
            </a:ln>
            <a:extLst>
              <a:ext uri="{91240B29-F687-4f45-9708-019B960494DF}">
                <a14:hiddenLine xmlns:p15="http://schemas.microsoft.com/office/powerpoint/2012/main" xmlns:a14="http://schemas.microsoft.com/office/drawing/2010/main" xmlns:p14="http://schemas.microsoft.com/office/powerpoint/2010/main" xmlns:lc="http://schemas.openxmlformats.org/drawingml/2006/locked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E9E4422E-FD50-4678-84B8-53CB61BAEF15}"/>
                </a:ext>
              </a:extLst>
            </p:cNvPr>
            <p:cNvSpPr/>
            <p:nvPr/>
          </p:nvSpPr>
          <p:spPr bwMode="auto">
            <a:xfrm>
              <a:off x="8299183" y="2712605"/>
              <a:ext cx="893105" cy="647261"/>
            </a:xfrm>
            <a:custGeom>
              <a:avLst/>
              <a:gdLst>
                <a:gd name="T0" fmla="*/ 188 w 231"/>
                <a:gd name="T1" fmla="*/ 0 h 167"/>
                <a:gd name="T2" fmla="*/ 0 w 231"/>
                <a:gd name="T3" fmla="*/ 147 h 167"/>
                <a:gd name="T4" fmla="*/ 29 w 231"/>
                <a:gd name="T5" fmla="*/ 165 h 167"/>
                <a:gd name="T6" fmla="*/ 34 w 231"/>
                <a:gd name="T7" fmla="*/ 167 h 167"/>
                <a:gd name="T8" fmla="*/ 35 w 231"/>
                <a:gd name="T9" fmla="*/ 167 h 167"/>
                <a:gd name="T10" fmla="*/ 79 w 231"/>
                <a:gd name="T11" fmla="*/ 146 h 167"/>
                <a:gd name="T12" fmla="*/ 192 w 231"/>
                <a:gd name="T13" fmla="*/ 63 h 167"/>
                <a:gd name="T14" fmla="*/ 212 w 231"/>
                <a:gd name="T15" fmla="*/ 44 h 167"/>
                <a:gd name="T16" fmla="*/ 231 w 231"/>
                <a:gd name="T17" fmla="*/ 23 h 167"/>
                <a:gd name="T18" fmla="*/ 188 w 23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1" h="167">
                  <a:moveTo>
                    <a:pt x="188" y="0"/>
                  </a:moveTo>
                  <a:cubicBezTo>
                    <a:pt x="133" y="55"/>
                    <a:pt x="70" y="108"/>
                    <a:pt x="0" y="147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32" y="166"/>
                    <a:pt x="33" y="166"/>
                    <a:pt x="34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50" y="161"/>
                    <a:pt x="65" y="154"/>
                    <a:pt x="79" y="146"/>
                  </a:cubicBezTo>
                  <a:cubicBezTo>
                    <a:pt x="121" y="123"/>
                    <a:pt x="159" y="94"/>
                    <a:pt x="192" y="63"/>
                  </a:cubicBezTo>
                  <a:cubicBezTo>
                    <a:pt x="199" y="57"/>
                    <a:pt x="206" y="50"/>
                    <a:pt x="212" y="44"/>
                  </a:cubicBezTo>
                  <a:cubicBezTo>
                    <a:pt x="219" y="37"/>
                    <a:pt x="225" y="30"/>
                    <a:pt x="231" y="23"/>
                  </a:cubicBezTo>
                  <a:cubicBezTo>
                    <a:pt x="215" y="17"/>
                    <a:pt x="201" y="9"/>
                    <a:pt x="188" y="0"/>
                  </a:cubicBezTo>
                </a:path>
              </a:pathLst>
            </a:custGeom>
            <a:solidFill>
              <a:schemeClr val="bg2">
                <a:lumMod val="25000"/>
                <a:alpha val="32000"/>
              </a:schemeClr>
            </a:solidFill>
            <a:ln>
              <a:noFill/>
            </a:ln>
            <a:extLst>
              <a:ext uri="{91240B29-F687-4f45-9708-019B960494DF}">
                <a14:hiddenLine xmlns:p15="http://schemas.microsoft.com/office/powerpoint/2012/main" xmlns:a14="http://schemas.microsoft.com/office/drawing/2010/main" xmlns:p14="http://schemas.microsoft.com/office/powerpoint/2010/main" xmlns:lc="http://schemas.openxmlformats.org/drawingml/2006/locked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5FAFD34E-1867-4361-BB21-ACAF6AE1CE14}"/>
                </a:ext>
              </a:extLst>
            </p:cNvPr>
            <p:cNvSpPr/>
            <p:nvPr/>
          </p:nvSpPr>
          <p:spPr bwMode="auto">
            <a:xfrm>
              <a:off x="9649405" y="1905930"/>
              <a:ext cx="101794" cy="80667"/>
            </a:xfrm>
            <a:custGeom>
              <a:avLst/>
              <a:gdLst>
                <a:gd name="T0" fmla="*/ 6 w 26"/>
                <a:gd name="T1" fmla="*/ 0 h 21"/>
                <a:gd name="T2" fmla="*/ 0 w 26"/>
                <a:gd name="T3" fmla="*/ 10 h 21"/>
                <a:gd name="T4" fmla="*/ 21 w 26"/>
                <a:gd name="T5" fmla="*/ 21 h 21"/>
                <a:gd name="T6" fmla="*/ 26 w 26"/>
                <a:gd name="T7" fmla="*/ 10 h 21"/>
                <a:gd name="T8" fmla="*/ 6 w 2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1">
                  <a:moveTo>
                    <a:pt x="6" y="0"/>
                  </a:moveTo>
                  <a:cubicBezTo>
                    <a:pt x="4" y="4"/>
                    <a:pt x="2" y="7"/>
                    <a:pt x="0" y="10"/>
                  </a:cubicBezTo>
                  <a:cubicBezTo>
                    <a:pt x="6" y="14"/>
                    <a:pt x="13" y="18"/>
                    <a:pt x="21" y="21"/>
                  </a:cubicBezTo>
                  <a:cubicBezTo>
                    <a:pt x="23" y="17"/>
                    <a:pt x="25" y="13"/>
                    <a:pt x="26" y="10"/>
                  </a:cubicBezTo>
                  <a:cubicBezTo>
                    <a:pt x="19" y="7"/>
                    <a:pt x="12" y="4"/>
                    <a:pt x="6" y="0"/>
                  </a:cubicBezTo>
                </a:path>
              </a:pathLst>
            </a:custGeom>
            <a:solidFill>
              <a:srgbClr val="BCDBE0"/>
            </a:solidFill>
            <a:ln>
              <a:noFill/>
            </a:ln>
            <a:extLst>
              <a:ext uri="{91240B29-F687-4f45-9708-019B960494DF}">
                <a14:hiddenLine xmlns:p15="http://schemas.microsoft.com/office/powerpoint/2012/main" xmlns:a14="http://schemas.microsoft.com/office/drawing/2010/main" xmlns:p14="http://schemas.microsoft.com/office/powerpoint/2010/main" xmlns:lc="http://schemas.openxmlformats.org/drawingml/2006/locked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561DF7CC-1C08-472D-9E53-D2D73230851A}"/>
                </a:ext>
              </a:extLst>
            </p:cNvPr>
            <p:cNvSpPr/>
            <p:nvPr/>
          </p:nvSpPr>
          <p:spPr bwMode="auto">
            <a:xfrm>
              <a:off x="9027112" y="2678033"/>
              <a:ext cx="201669" cy="122922"/>
            </a:xfrm>
            <a:custGeom>
              <a:avLst/>
              <a:gdLst>
                <a:gd name="T0" fmla="*/ 8 w 52"/>
                <a:gd name="T1" fmla="*/ 0 h 32"/>
                <a:gd name="T2" fmla="*/ 0 w 52"/>
                <a:gd name="T3" fmla="*/ 9 h 32"/>
                <a:gd name="T4" fmla="*/ 43 w 52"/>
                <a:gd name="T5" fmla="*/ 32 h 32"/>
                <a:gd name="T6" fmla="*/ 52 w 52"/>
                <a:gd name="T7" fmla="*/ 23 h 32"/>
                <a:gd name="T8" fmla="*/ 8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8" y="0"/>
                  </a:moveTo>
                  <a:cubicBezTo>
                    <a:pt x="5" y="3"/>
                    <a:pt x="2" y="6"/>
                    <a:pt x="0" y="9"/>
                  </a:cubicBezTo>
                  <a:cubicBezTo>
                    <a:pt x="13" y="18"/>
                    <a:pt x="27" y="26"/>
                    <a:pt x="43" y="32"/>
                  </a:cubicBezTo>
                  <a:cubicBezTo>
                    <a:pt x="46" y="29"/>
                    <a:pt x="49" y="26"/>
                    <a:pt x="52" y="23"/>
                  </a:cubicBezTo>
                  <a:cubicBezTo>
                    <a:pt x="36" y="17"/>
                    <a:pt x="21" y="9"/>
                    <a:pt x="8" y="0"/>
                  </a:cubicBezTo>
                </a:path>
              </a:pathLst>
            </a:custGeom>
            <a:solidFill>
              <a:srgbClr val="BCDBE0"/>
            </a:solidFill>
            <a:ln>
              <a:noFill/>
            </a:ln>
            <a:extLst>
              <a:ext uri="{91240B29-F687-4f45-9708-019B960494DF}">
                <a14:hiddenLine xmlns:p15="http://schemas.microsoft.com/office/powerpoint/2012/main" xmlns:a14="http://schemas.microsoft.com/office/drawing/2010/main" xmlns:p14="http://schemas.microsoft.com/office/powerpoint/2010/main" xmlns:lc="http://schemas.openxmlformats.org/drawingml/2006/locked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2C4775B9-3B18-4785-9629-60AD2CAD80A2}"/>
                </a:ext>
              </a:extLst>
            </p:cNvPr>
            <p:cNvSpPr/>
            <p:nvPr/>
          </p:nvSpPr>
          <p:spPr bwMode="auto">
            <a:xfrm>
              <a:off x="9874122" y="1494909"/>
              <a:ext cx="55699" cy="92191"/>
            </a:xfrm>
            <a:custGeom>
              <a:avLst/>
              <a:gdLst>
                <a:gd name="T0" fmla="*/ 14 w 14"/>
                <a:gd name="T1" fmla="*/ 0 h 24"/>
                <a:gd name="T2" fmla="*/ 13 w 14"/>
                <a:gd name="T3" fmla="*/ 0 h 24"/>
                <a:gd name="T4" fmla="*/ 0 w 14"/>
                <a:gd name="T5" fmla="*/ 24 h 24"/>
                <a:gd name="T6" fmla="*/ 6 w 14"/>
                <a:gd name="T7" fmla="*/ 23 h 24"/>
                <a:gd name="T8" fmla="*/ 14 w 14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">
                  <a:moveTo>
                    <a:pt x="1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9" y="9"/>
                    <a:pt x="0" y="24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0" y="10"/>
                    <a:pt x="13" y="2"/>
                    <a:pt x="14" y="0"/>
                  </a:cubicBezTo>
                </a:path>
              </a:pathLst>
            </a:custGeom>
            <a:solidFill>
              <a:srgbClr val="264D62"/>
            </a:solidFill>
            <a:ln>
              <a:noFill/>
            </a:ln>
            <a:extLst>
              <a:ext uri="{91240B29-F687-4f45-9708-019B960494DF}">
                <a14:hiddenLine xmlns:p15="http://schemas.microsoft.com/office/powerpoint/2012/main" xmlns:a14="http://schemas.microsoft.com/office/drawing/2010/main" xmlns:p14="http://schemas.microsoft.com/office/powerpoint/2010/main" xmlns:lc="http://schemas.openxmlformats.org/drawingml/2006/locked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7D3FF6A1-02D3-46BD-934D-D211641F8E12}"/>
                </a:ext>
              </a:extLst>
            </p:cNvPr>
            <p:cNvSpPr/>
            <p:nvPr/>
          </p:nvSpPr>
          <p:spPr bwMode="auto">
            <a:xfrm>
              <a:off x="9401641" y="2218997"/>
              <a:ext cx="48016" cy="63382"/>
            </a:xfrm>
            <a:custGeom>
              <a:avLst/>
              <a:gdLst>
                <a:gd name="T0" fmla="*/ 12 w 12"/>
                <a:gd name="T1" fmla="*/ 0 h 16"/>
                <a:gd name="T2" fmla="*/ 0 w 12"/>
                <a:gd name="T3" fmla="*/ 16 h 16"/>
                <a:gd name="T4" fmla="*/ 3 w 12"/>
                <a:gd name="T5" fmla="*/ 13 h 16"/>
                <a:gd name="T6" fmla="*/ 12 w 12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12" y="0"/>
                  </a:moveTo>
                  <a:cubicBezTo>
                    <a:pt x="8" y="5"/>
                    <a:pt x="5" y="11"/>
                    <a:pt x="0" y="16"/>
                  </a:cubicBezTo>
                  <a:cubicBezTo>
                    <a:pt x="1" y="15"/>
                    <a:pt x="2" y="14"/>
                    <a:pt x="3" y="13"/>
                  </a:cubicBezTo>
                  <a:cubicBezTo>
                    <a:pt x="7" y="9"/>
                    <a:pt x="10" y="5"/>
                    <a:pt x="12" y="0"/>
                  </a:cubicBezTo>
                </a:path>
              </a:pathLst>
            </a:custGeom>
            <a:solidFill>
              <a:srgbClr val="14333D"/>
            </a:solidFill>
            <a:ln>
              <a:noFill/>
            </a:ln>
            <a:extLst>
              <a:ext uri="{91240B29-F687-4f45-9708-019B960494DF}">
                <a14:hiddenLine xmlns:p15="http://schemas.microsoft.com/office/powerpoint/2012/main" xmlns:a14="http://schemas.microsoft.com/office/drawing/2010/main" xmlns:p14="http://schemas.microsoft.com/office/powerpoint/2010/main" xmlns:lc="http://schemas.openxmlformats.org/drawingml/2006/locked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657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</p:cTn>
                        </p:par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entr" presetSubtype="12" fill="hold" nodeType="afterEffect"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97B3FAA9-17A5-49E6-B4E5-CA9D63CC4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87FFD35-F767-4C66-B91F-03BD106509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7480" y="104356"/>
            <a:ext cx="4837040" cy="672325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95093" y="2726633"/>
            <a:ext cx="9944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solidFill>
                  <a:schemeClr val="bg1"/>
                </a:solidFill>
                <a:cs typeface="+mn-ea"/>
                <a:sym typeface="+mn-lt"/>
              </a:rPr>
              <a:t>感谢您的观看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793675" y="3646172"/>
            <a:ext cx="854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cs typeface="+mn-ea"/>
                <a:sym typeface="+mn-lt"/>
              </a:rPr>
              <a:t>THANK YOU FOR YOUR WATCHING</a:t>
            </a:r>
            <a:endParaRPr lang="zh-CN" altLang="en-US" sz="28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38794" y="4962653"/>
            <a:ext cx="3257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PLACED LOGO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822248" y="4253705"/>
            <a:ext cx="8547504" cy="0"/>
          </a:xfrm>
          <a:prstGeom prst="line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19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1" nodeType="after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" presetClass="entr" presetSubtype="4" fill="hold" grpId="2" nodeType="afterEffect"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1"/>
      <p:bldP spid="9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带货类型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背景音乐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项目主题</a:t>
            </a: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cs typeface="+mn-ea"/>
                <a:sym typeface="+mn-lt"/>
              </a:rPr>
              <a:t>PROJECT THEME</a:t>
            </a:r>
            <a:endParaRPr lang="zh-CN" altLang="en-US" dirty="0"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59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带货类型</a:t>
            </a:r>
          </a:p>
        </p:txBody>
      </p:sp>
      <p:grpSp>
        <p:nvGrpSpPr>
          <p:cNvPr id="23" name="千图PPT彼岸天：ID 8661124库_组合 74">
            <a:extLst>
              <a:ext uri="{FF2B5EF4-FFF2-40B4-BE49-F238E27FC236}">
                <a16:creationId xmlns:a16="http://schemas.microsoft.com/office/drawing/2014/main" id="{FB537FA8-9252-49EF-BCA8-4ACB39FF1CC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92530" y="3155260"/>
            <a:ext cx="1736775" cy="1074484"/>
            <a:chOff x="779277" y="3022739"/>
            <a:chExt cx="1736775" cy="1074484"/>
          </a:xfrm>
        </p:grpSpPr>
        <p:sp>
          <p:nvSpPr>
            <p:cNvPr id="24" name="千图PPT彼岸天：ID 8661124库_文本框 6">
              <a:extLst>
                <a:ext uri="{FF2B5EF4-FFF2-40B4-BE49-F238E27FC236}">
                  <a16:creationId xmlns:a16="http://schemas.microsoft.com/office/drawing/2014/main" id="{AF241D8F-5F51-4E9E-999E-7998DEA263F2}"/>
                </a:ext>
              </a:extLst>
            </p:cNvPr>
            <p:cNvSpPr txBox="1"/>
            <p:nvPr>
              <p:custDataLst>
                <p:tags r:id="rId47"/>
              </p:custDataLst>
            </p:nvPr>
          </p:nvSpPr>
          <p:spPr>
            <a:xfrm>
              <a:off x="866738" y="3022739"/>
              <a:ext cx="1561852" cy="26988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>
                  <a:cs typeface="+mn-ea"/>
                  <a:sym typeface="+mn-lt"/>
                </a:rPr>
                <a:t>食品</a:t>
              </a:r>
              <a:endParaRPr lang="en-US" sz="1600" b="1" dirty="0">
                <a:cs typeface="+mn-ea"/>
                <a:sym typeface="+mn-lt"/>
              </a:endParaRPr>
            </a:p>
          </p:txBody>
        </p:sp>
        <p:sp>
          <p:nvSpPr>
            <p:cNvPr id="25" name="千图PPT彼岸天：ID 8661124库_矩形 1">
              <a:extLst>
                <a:ext uri="{FF2B5EF4-FFF2-40B4-BE49-F238E27FC236}">
                  <a16:creationId xmlns:a16="http://schemas.microsoft.com/office/drawing/2014/main" id="{00D8820D-4CE7-46D6-92C3-3E5F6A6FBA35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779277" y="3347555"/>
              <a:ext cx="1736775" cy="749668"/>
            </a:xfrm>
            <a:prstGeom prst="rect">
              <a:avLst/>
            </a:prstGeom>
          </p:spPr>
          <p:txBody>
            <a:bodyPr wrap="square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粮食主食、生鲜蔬菜水果、零食、熟食调料、饮料冲剂</a:t>
              </a:r>
              <a:endParaRPr lang="id-ID" sz="1000" dirty="0">
                <a:cs typeface="+mn-ea"/>
                <a:sym typeface="+mn-lt"/>
              </a:endParaRPr>
            </a:p>
          </p:txBody>
        </p:sp>
      </p:grpSp>
      <p:grpSp>
        <p:nvGrpSpPr>
          <p:cNvPr id="26" name="千图PPT彼岸天：ID 8661124库_组合 75">
            <a:extLst>
              <a:ext uri="{FF2B5EF4-FFF2-40B4-BE49-F238E27FC236}">
                <a16:creationId xmlns:a16="http://schemas.microsoft.com/office/drawing/2014/main" id="{895C15C2-4FB5-499E-B6EB-872725D3065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860796" y="1653310"/>
            <a:ext cx="1736775" cy="1074484"/>
            <a:chOff x="3847543" y="1520789"/>
            <a:chExt cx="1736775" cy="1074484"/>
          </a:xfrm>
        </p:grpSpPr>
        <p:sp>
          <p:nvSpPr>
            <p:cNvPr id="27" name="千图PPT彼岸天：ID 8661124库_文本框 8">
              <a:extLst>
                <a:ext uri="{FF2B5EF4-FFF2-40B4-BE49-F238E27FC236}">
                  <a16:creationId xmlns:a16="http://schemas.microsoft.com/office/drawing/2014/main" id="{4CEFC00A-D2AE-44A8-9AC7-49CA17365808}"/>
                </a:ext>
              </a:extLst>
            </p:cNvPr>
            <p:cNvSpPr txBox="1"/>
            <p:nvPr>
              <p:custDataLst>
                <p:tags r:id="rId45"/>
              </p:custDataLst>
            </p:nvPr>
          </p:nvSpPr>
          <p:spPr>
            <a:xfrm>
              <a:off x="3935004" y="1520789"/>
              <a:ext cx="1561852" cy="26988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>
                  <a:cs typeface="+mn-ea"/>
                  <a:sym typeface="+mn-lt"/>
                </a:rPr>
                <a:t>服装</a:t>
              </a:r>
              <a:endParaRPr lang="en-US" sz="1600" b="1" dirty="0">
                <a:cs typeface="+mn-ea"/>
                <a:sym typeface="+mn-lt"/>
              </a:endParaRPr>
            </a:p>
          </p:txBody>
        </p:sp>
        <p:sp>
          <p:nvSpPr>
            <p:cNvPr id="28" name="千图PPT彼岸天：ID 8661124库_矩形 9">
              <a:extLst>
                <a:ext uri="{FF2B5EF4-FFF2-40B4-BE49-F238E27FC236}">
                  <a16:creationId xmlns:a16="http://schemas.microsoft.com/office/drawing/2014/main" id="{4A328211-6CCC-4F3E-80E9-084C447AC38D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3847543" y="1845605"/>
              <a:ext cx="1736775" cy="749668"/>
            </a:xfrm>
            <a:prstGeom prst="rect">
              <a:avLst/>
            </a:prstGeom>
          </p:spPr>
          <p:txBody>
            <a:bodyPr wrap="square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男装、女装、保暖大衣、</a:t>
              </a:r>
              <a:endParaRPr lang="en-US" altLang="zh-CN" sz="1000" dirty="0"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卫衣卫裤</a:t>
              </a:r>
              <a:endParaRPr lang="id-ID" sz="1000" dirty="0">
                <a:cs typeface="+mn-ea"/>
                <a:sym typeface="+mn-lt"/>
              </a:endParaRPr>
            </a:p>
          </p:txBody>
        </p:sp>
      </p:grpSp>
      <p:sp>
        <p:nvSpPr>
          <p:cNvPr id="30" name="千图PPT彼岸天：ID 8661124库_文本框 10">
            <a:extLst>
              <a:ext uri="{FF2B5EF4-FFF2-40B4-BE49-F238E27FC236}">
                <a16:creationId xmlns:a16="http://schemas.microsoft.com/office/drawing/2014/main" id="{3F90752A-23BB-4224-A3C3-AAE245DBDA2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700895" y="2184001"/>
            <a:ext cx="1561852" cy="26988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cs typeface="+mn-ea"/>
                <a:sym typeface="+mn-lt"/>
              </a:rPr>
              <a:t>饰品</a:t>
            </a:r>
            <a:endParaRPr lang="en-US" sz="1600" b="1" dirty="0">
              <a:cs typeface="+mn-ea"/>
              <a:sym typeface="+mn-lt"/>
            </a:endParaRPr>
          </a:p>
        </p:txBody>
      </p:sp>
      <p:grpSp>
        <p:nvGrpSpPr>
          <p:cNvPr id="32" name="千图PPT彼岸天：ID 8661124库_组合 78">
            <a:extLst>
              <a:ext uri="{FF2B5EF4-FFF2-40B4-BE49-F238E27FC236}">
                <a16:creationId xmlns:a16="http://schemas.microsoft.com/office/drawing/2014/main" id="{1BF4CDAC-19B7-430E-A4C6-ED64288F0BC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9689201" y="3155260"/>
            <a:ext cx="1736775" cy="1074484"/>
            <a:chOff x="9675948" y="3022739"/>
            <a:chExt cx="1736775" cy="1074484"/>
          </a:xfrm>
        </p:grpSpPr>
        <p:sp>
          <p:nvSpPr>
            <p:cNvPr id="33" name="千图PPT彼岸天：ID 8661124库_文本框 12">
              <a:extLst>
                <a:ext uri="{FF2B5EF4-FFF2-40B4-BE49-F238E27FC236}">
                  <a16:creationId xmlns:a16="http://schemas.microsoft.com/office/drawing/2014/main" id="{C42DA567-B45A-4A39-B9F4-F8FE1E7A7B79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9763409" y="3022739"/>
              <a:ext cx="1561852" cy="26988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>
                  <a:cs typeface="+mn-ea"/>
                  <a:sym typeface="+mn-lt"/>
                </a:rPr>
                <a:t>运动</a:t>
              </a:r>
              <a:endParaRPr lang="en-US" sz="1600" b="1" dirty="0">
                <a:cs typeface="+mn-ea"/>
                <a:sym typeface="+mn-lt"/>
              </a:endParaRPr>
            </a:p>
          </p:txBody>
        </p:sp>
        <p:sp>
          <p:nvSpPr>
            <p:cNvPr id="34" name="千图PPT彼岸天：ID 8661124库_矩形 13">
              <a:extLst>
                <a:ext uri="{FF2B5EF4-FFF2-40B4-BE49-F238E27FC236}">
                  <a16:creationId xmlns:a16="http://schemas.microsoft.com/office/drawing/2014/main" id="{132F26F2-BE9C-4EFF-8183-A4C9761072B3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9675948" y="3347555"/>
              <a:ext cx="1736775" cy="749668"/>
            </a:xfrm>
            <a:prstGeom prst="rect">
              <a:avLst/>
            </a:prstGeom>
          </p:spPr>
          <p:txBody>
            <a:bodyPr wrap="square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室内运动、户外运动、穿戴装备、球类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</p:grpSp>
      <p:grpSp>
        <p:nvGrpSpPr>
          <p:cNvPr id="35" name="千图PPT彼岸天：ID 8661124库_组合 73">
            <a:extLst>
              <a:ext uri="{FF2B5EF4-FFF2-40B4-BE49-F238E27FC236}">
                <a16:creationId xmlns:a16="http://schemas.microsoft.com/office/drawing/2014/main" id="{1B1C3CEE-7EF4-48FB-A472-BAF2406EC96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4261809" y="5180211"/>
            <a:ext cx="1736775" cy="1074483"/>
            <a:chOff x="4248556" y="5047690"/>
            <a:chExt cx="1736775" cy="1074483"/>
          </a:xfrm>
        </p:grpSpPr>
        <p:sp>
          <p:nvSpPr>
            <p:cNvPr id="36" name="千图PPT彼岸天：ID 8661124库_文本框 14">
              <a:extLst>
                <a:ext uri="{FF2B5EF4-FFF2-40B4-BE49-F238E27FC236}">
                  <a16:creationId xmlns:a16="http://schemas.microsoft.com/office/drawing/2014/main" id="{0BD9567F-FDDD-4ED7-A346-9AB167A3265F}"/>
                </a:ext>
              </a:extLst>
            </p:cNvPr>
            <p:cNvSpPr txBox="1"/>
            <p:nvPr>
              <p:custDataLst>
                <p:tags r:id="rId41"/>
              </p:custDataLst>
            </p:nvPr>
          </p:nvSpPr>
          <p:spPr>
            <a:xfrm>
              <a:off x="4336017" y="5047690"/>
              <a:ext cx="1561852" cy="26988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>
                  <a:cs typeface="+mn-ea"/>
                  <a:sym typeface="+mn-lt"/>
                </a:rPr>
                <a:t>药品</a:t>
              </a:r>
              <a:endParaRPr lang="en-US" sz="1600" b="1" dirty="0">
                <a:cs typeface="+mn-ea"/>
                <a:sym typeface="+mn-lt"/>
              </a:endParaRPr>
            </a:p>
          </p:txBody>
        </p:sp>
        <p:sp>
          <p:nvSpPr>
            <p:cNvPr id="37" name="千图PPT彼岸天：ID 8661124库_矩形 15">
              <a:extLst>
                <a:ext uri="{FF2B5EF4-FFF2-40B4-BE49-F238E27FC236}">
                  <a16:creationId xmlns:a16="http://schemas.microsoft.com/office/drawing/2014/main" id="{FE44BB46-F27A-4360-BE64-8A3F2AB730F0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4248556" y="5372505"/>
              <a:ext cx="1736775" cy="749668"/>
            </a:xfrm>
            <a:prstGeom prst="rect">
              <a:avLst/>
            </a:prstGeom>
          </p:spPr>
          <p:txBody>
            <a:bodyPr wrap="square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常用药、慢性病药、保健品</a:t>
              </a:r>
              <a:endParaRPr lang="id-ID" sz="1000" dirty="0">
                <a:cs typeface="+mn-ea"/>
                <a:sym typeface="+mn-lt"/>
              </a:endParaRPr>
            </a:p>
          </p:txBody>
        </p:sp>
      </p:grpSp>
      <p:sp>
        <p:nvSpPr>
          <p:cNvPr id="39" name="千图PPT彼岸天：ID 8661124库_文本框 16">
            <a:extLst>
              <a:ext uri="{FF2B5EF4-FFF2-40B4-BE49-F238E27FC236}">
                <a16:creationId xmlns:a16="http://schemas.microsoft.com/office/drawing/2014/main" id="{56E63DFD-E67A-4E7A-BF09-F822519409A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700895" y="5468579"/>
            <a:ext cx="1561852" cy="26988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cs typeface="+mn-ea"/>
                <a:sym typeface="+mn-lt"/>
              </a:rPr>
              <a:t>美妆</a:t>
            </a:r>
            <a:endParaRPr lang="en-US" sz="1600" b="1" dirty="0">
              <a:cs typeface="+mn-ea"/>
              <a:sym typeface="+mn-lt"/>
            </a:endParaRPr>
          </a:p>
        </p:txBody>
      </p:sp>
      <p:grpSp>
        <p:nvGrpSpPr>
          <p:cNvPr id="99" name="千图PPT彼岸天：ID 8661124库_组合 75">
            <a:extLst>
              <a:ext uri="{FF2B5EF4-FFF2-40B4-BE49-F238E27FC236}">
                <a16:creationId xmlns:a16="http://schemas.microsoft.com/office/drawing/2014/main" id="{E20AB69A-A9B6-43CA-B508-6824D8F80948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130391" y="805520"/>
            <a:ext cx="1736775" cy="1074484"/>
            <a:chOff x="3847543" y="1520789"/>
            <a:chExt cx="1736775" cy="1074484"/>
          </a:xfrm>
        </p:grpSpPr>
        <p:sp>
          <p:nvSpPr>
            <p:cNvPr id="100" name="千图PPT彼岸天：ID 8661124库_文本框 8">
              <a:extLst>
                <a:ext uri="{FF2B5EF4-FFF2-40B4-BE49-F238E27FC236}">
                  <a16:creationId xmlns:a16="http://schemas.microsoft.com/office/drawing/2014/main" id="{938528B0-364F-4658-AF6A-4F54BDE6FD49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3935004" y="1520789"/>
              <a:ext cx="1561852" cy="26988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>
                  <a:cs typeface="+mn-ea"/>
                  <a:sym typeface="+mn-lt"/>
                </a:rPr>
                <a:t>家装</a:t>
              </a:r>
              <a:endParaRPr lang="en-US" sz="1600" b="1" dirty="0">
                <a:cs typeface="+mn-ea"/>
                <a:sym typeface="+mn-lt"/>
              </a:endParaRPr>
            </a:p>
          </p:txBody>
        </p:sp>
        <p:sp>
          <p:nvSpPr>
            <p:cNvPr id="101" name="千图PPT彼岸天：ID 8661124库_矩形 9">
              <a:extLst>
                <a:ext uri="{FF2B5EF4-FFF2-40B4-BE49-F238E27FC236}">
                  <a16:creationId xmlns:a16="http://schemas.microsoft.com/office/drawing/2014/main" id="{A7B47293-D2E0-439A-B0A3-33FA16B54063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3847543" y="1845605"/>
              <a:ext cx="1736775" cy="749668"/>
            </a:xfrm>
            <a:prstGeom prst="rect">
              <a:avLst/>
            </a:prstGeom>
          </p:spPr>
          <p:txBody>
            <a:bodyPr wrap="square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住宅家具、灯光、厨房卫浴、安防五金、家装建材</a:t>
              </a:r>
              <a:endParaRPr lang="id-ID" sz="1000" dirty="0">
                <a:cs typeface="+mn-ea"/>
                <a:sym typeface="+mn-lt"/>
              </a:endParaRPr>
            </a:p>
          </p:txBody>
        </p:sp>
      </p:grpSp>
      <p:grpSp>
        <p:nvGrpSpPr>
          <p:cNvPr id="113" name="千图PPT彼岸天：ID 8661124库_组合 75">
            <a:extLst>
              <a:ext uri="{FF2B5EF4-FFF2-40B4-BE49-F238E27FC236}">
                <a16:creationId xmlns:a16="http://schemas.microsoft.com/office/drawing/2014/main" id="{FC40CFBC-17CB-48C4-A78A-3B4A2577D22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628581" y="5315150"/>
            <a:ext cx="1736775" cy="1074484"/>
            <a:chOff x="3847543" y="1520789"/>
            <a:chExt cx="1736775" cy="1074484"/>
          </a:xfrm>
        </p:grpSpPr>
        <p:sp>
          <p:nvSpPr>
            <p:cNvPr id="114" name="千图PPT彼岸天：ID 8661124库_文本框 8">
              <a:extLst>
                <a:ext uri="{FF2B5EF4-FFF2-40B4-BE49-F238E27FC236}">
                  <a16:creationId xmlns:a16="http://schemas.microsoft.com/office/drawing/2014/main" id="{95DD099A-DED7-4D89-844A-82D239528079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3935004" y="1520789"/>
              <a:ext cx="1561852" cy="26988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>
                  <a:cs typeface="+mn-ea"/>
                  <a:sym typeface="+mn-lt"/>
                </a:rPr>
                <a:t>电器</a:t>
              </a:r>
              <a:endParaRPr lang="en-US" sz="1600" b="1" dirty="0">
                <a:cs typeface="+mn-ea"/>
                <a:sym typeface="+mn-lt"/>
              </a:endParaRPr>
            </a:p>
          </p:txBody>
        </p:sp>
        <p:sp>
          <p:nvSpPr>
            <p:cNvPr id="115" name="千图PPT彼岸天：ID 8661124库_矩形 9">
              <a:extLst>
                <a:ext uri="{FF2B5EF4-FFF2-40B4-BE49-F238E27FC236}">
                  <a16:creationId xmlns:a16="http://schemas.microsoft.com/office/drawing/2014/main" id="{5232D72D-AEDA-47FB-BFC8-2738532984A3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3847543" y="1845605"/>
              <a:ext cx="1736775" cy="749668"/>
            </a:xfrm>
            <a:prstGeom prst="rect">
              <a:avLst/>
            </a:prstGeom>
          </p:spPr>
          <p:txBody>
            <a:bodyPr wrap="square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家用电器、小电器</a:t>
              </a:r>
              <a:endParaRPr lang="id-ID" sz="1000" dirty="0">
                <a:cs typeface="+mn-ea"/>
                <a:sym typeface="+mn-lt"/>
              </a:endParaRPr>
            </a:p>
          </p:txBody>
        </p:sp>
      </p:grpSp>
      <p:sp>
        <p:nvSpPr>
          <p:cNvPr id="117" name="千图PPT彼岸天：ID 8661124库_文本框 8">
            <a:extLst>
              <a:ext uri="{FF2B5EF4-FFF2-40B4-BE49-F238E27FC236}">
                <a16:creationId xmlns:a16="http://schemas.microsoft.com/office/drawing/2014/main" id="{5BCB4D0D-88D1-4D24-B6F1-E1E2E1483F02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9743976" y="5520933"/>
            <a:ext cx="1561852" cy="26988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cs typeface="+mn-ea"/>
                <a:sym typeface="+mn-lt"/>
              </a:rPr>
              <a:t>内衣箱包</a:t>
            </a:r>
            <a:endParaRPr lang="en-US" sz="1600" b="1" dirty="0">
              <a:cs typeface="+mn-ea"/>
              <a:sym typeface="+mn-lt"/>
            </a:endParaRPr>
          </a:p>
        </p:txBody>
      </p:sp>
      <p:grpSp>
        <p:nvGrpSpPr>
          <p:cNvPr id="119" name="千图PPT彼岸天：ID 8661124库_组合 75">
            <a:extLst>
              <a:ext uri="{FF2B5EF4-FFF2-40B4-BE49-F238E27FC236}">
                <a16:creationId xmlns:a16="http://schemas.microsoft.com/office/drawing/2014/main" id="{2B781806-FA11-44AB-8683-589D549D4985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9838495" y="788317"/>
            <a:ext cx="1736775" cy="1074484"/>
            <a:chOff x="3847543" y="1520789"/>
            <a:chExt cx="1736775" cy="1074484"/>
          </a:xfrm>
        </p:grpSpPr>
        <p:sp>
          <p:nvSpPr>
            <p:cNvPr id="120" name="千图PPT彼岸天：ID 8661124库_文本框 8">
              <a:extLst>
                <a:ext uri="{FF2B5EF4-FFF2-40B4-BE49-F238E27FC236}">
                  <a16:creationId xmlns:a16="http://schemas.microsoft.com/office/drawing/2014/main" id="{5DEBECB3-B703-470B-B79F-A9086DC0F60B}"/>
                </a:ext>
              </a:extLst>
            </p:cNvPr>
            <p:cNvSpPr txBox="1"/>
            <p:nvPr>
              <p:custDataLst>
                <p:tags r:id="rId35"/>
              </p:custDataLst>
            </p:nvPr>
          </p:nvSpPr>
          <p:spPr>
            <a:xfrm>
              <a:off x="3935004" y="1520789"/>
              <a:ext cx="1561852" cy="26988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>
                  <a:cs typeface="+mn-ea"/>
                  <a:sym typeface="+mn-lt"/>
                </a:rPr>
                <a:t>数码</a:t>
              </a:r>
              <a:endParaRPr lang="en-US" sz="1600" b="1" dirty="0">
                <a:cs typeface="+mn-ea"/>
                <a:sym typeface="+mn-lt"/>
              </a:endParaRPr>
            </a:p>
          </p:txBody>
        </p:sp>
        <p:sp>
          <p:nvSpPr>
            <p:cNvPr id="121" name="千图PPT彼岸天：ID 8661124库_矩形 9">
              <a:extLst>
                <a:ext uri="{FF2B5EF4-FFF2-40B4-BE49-F238E27FC236}">
                  <a16:creationId xmlns:a16="http://schemas.microsoft.com/office/drawing/2014/main" id="{A51EC746-7ADB-44EB-B3F5-6DB201C52427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3847543" y="1845605"/>
              <a:ext cx="1736775" cy="749668"/>
            </a:xfrm>
            <a:prstGeom prst="rect">
              <a:avLst/>
            </a:prstGeom>
          </p:spPr>
          <p:txBody>
            <a:bodyPr wrap="square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手机、电脑、影音娱乐、</a:t>
              </a:r>
              <a:endParaRPr lang="en-US" altLang="zh-CN" sz="1000" dirty="0"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摄影摄像</a:t>
              </a:r>
              <a:endParaRPr lang="id-ID" sz="1000" dirty="0"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BA2D639-70E2-457E-97D4-3969F4091199}"/>
              </a:ext>
            </a:extLst>
          </p:cNvPr>
          <p:cNvGrpSpPr/>
          <p:nvPr/>
        </p:nvGrpSpPr>
        <p:grpSpPr>
          <a:xfrm>
            <a:off x="2118102" y="1672101"/>
            <a:ext cx="7911969" cy="3876740"/>
            <a:chOff x="2118102" y="1672101"/>
            <a:chExt cx="7911969" cy="3876740"/>
          </a:xfrm>
        </p:grpSpPr>
        <p:grpSp>
          <p:nvGrpSpPr>
            <p:cNvPr id="42" name="PA_库_组合 94">
              <a:extLst>
                <a:ext uri="{FF2B5EF4-FFF2-40B4-BE49-F238E27FC236}">
                  <a16:creationId xmlns:a16="http://schemas.microsoft.com/office/drawing/2014/main" id="{EF6C94B8-F55A-4576-9262-1F2001050C33}"/>
                </a:ext>
              </a:extLst>
            </p:cNvPr>
            <p:cNvGrpSpPr/>
            <p:nvPr>
              <p:custDataLst>
                <p:tags r:id="rId11"/>
              </p:custDataLst>
            </p:nvPr>
          </p:nvGrpSpPr>
          <p:grpSpPr>
            <a:xfrm>
              <a:off x="2659518" y="1925869"/>
              <a:ext cx="6879740" cy="3453790"/>
              <a:chOff x="2563813" y="2184400"/>
              <a:chExt cx="7061201" cy="3544888"/>
            </a:xfrm>
            <a:solidFill>
              <a:schemeClr val="tx1"/>
            </a:solidFill>
          </p:grpSpPr>
          <p:grpSp>
            <p:nvGrpSpPr>
              <p:cNvPr id="84" name="Group 93">
                <a:extLst>
                  <a:ext uri="{FF2B5EF4-FFF2-40B4-BE49-F238E27FC236}">
                    <a16:creationId xmlns:a16="http://schemas.microsoft.com/office/drawing/2014/main" id="{BF9506BE-1F9B-4A8C-B152-AE0560852F21}"/>
                  </a:ext>
                </a:extLst>
              </p:cNvPr>
              <p:cNvGrpSpPr/>
              <p:nvPr/>
            </p:nvGrpSpPr>
            <p:grpSpPr>
              <a:xfrm>
                <a:off x="2563813" y="2184400"/>
                <a:ext cx="7061201" cy="3544888"/>
                <a:chOff x="2563813" y="2184400"/>
                <a:chExt cx="7061201" cy="3544888"/>
              </a:xfrm>
              <a:grpFill/>
            </p:grpSpPr>
            <p:grpSp>
              <p:nvGrpSpPr>
                <p:cNvPr id="86" name="Group 91">
                  <a:extLst>
                    <a:ext uri="{FF2B5EF4-FFF2-40B4-BE49-F238E27FC236}">
                      <a16:creationId xmlns:a16="http://schemas.microsoft.com/office/drawing/2014/main" id="{19A93521-B639-4057-A5F6-9E9427D1C026}"/>
                    </a:ext>
                  </a:extLst>
                </p:cNvPr>
                <p:cNvGrpSpPr/>
                <p:nvPr/>
              </p:nvGrpSpPr>
              <p:grpSpPr>
                <a:xfrm>
                  <a:off x="3336926" y="2963863"/>
                  <a:ext cx="5502275" cy="1960562"/>
                  <a:chOff x="3336926" y="2963863"/>
                  <a:chExt cx="5502275" cy="1960562"/>
                </a:xfrm>
                <a:grpFill/>
              </p:grpSpPr>
              <p:sp>
                <p:nvSpPr>
                  <p:cNvPr id="93" name="Rectangle 5">
                    <a:extLst>
                      <a:ext uri="{FF2B5EF4-FFF2-40B4-BE49-F238E27FC236}">
                        <a16:creationId xmlns:a16="http://schemas.microsoft.com/office/drawing/2014/main" id="{5D787953-6782-4118-AE54-5D2579FD8EB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9476" y="3919538"/>
                    <a:ext cx="2790825" cy="76200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4" name="Freeform 6">
                    <a:extLst>
                      <a:ext uri="{FF2B5EF4-FFF2-40B4-BE49-F238E27FC236}">
                        <a16:creationId xmlns:a16="http://schemas.microsoft.com/office/drawing/2014/main" id="{8F1B2287-6FE3-46B1-BAEC-7D405C571F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36926" y="4229100"/>
                    <a:ext cx="703263" cy="695325"/>
                  </a:xfrm>
                  <a:custGeom>
                    <a:avLst/>
                    <a:gdLst>
                      <a:gd name="T0" fmla="*/ 443 w 443"/>
                      <a:gd name="T1" fmla="*/ 33 h 438"/>
                      <a:gd name="T2" fmla="*/ 34 w 443"/>
                      <a:gd name="T3" fmla="*/ 438 h 438"/>
                      <a:gd name="T4" fmla="*/ 0 w 443"/>
                      <a:gd name="T5" fmla="*/ 405 h 438"/>
                      <a:gd name="T6" fmla="*/ 410 w 443"/>
                      <a:gd name="T7" fmla="*/ 0 h 438"/>
                      <a:gd name="T8" fmla="*/ 443 w 443"/>
                      <a:gd name="T9" fmla="*/ 33 h 4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42" h="438">
                        <a:moveTo>
                          <a:pt x="443" y="33"/>
                        </a:moveTo>
                        <a:lnTo>
                          <a:pt x="34" y="438"/>
                        </a:lnTo>
                        <a:lnTo>
                          <a:pt x="0" y="405"/>
                        </a:lnTo>
                        <a:lnTo>
                          <a:pt x="410" y="0"/>
                        </a:lnTo>
                        <a:lnTo>
                          <a:pt x="443" y="33"/>
                        </a:lnTo>
                        <a:close/>
                      </a:path>
                    </a:pathLst>
                  </a:cu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5" name="Freeform 7">
                    <a:extLst>
                      <a:ext uri="{FF2B5EF4-FFF2-40B4-BE49-F238E27FC236}">
                        <a16:creationId xmlns:a16="http://schemas.microsoft.com/office/drawing/2014/main" id="{D57EBF97-E296-446A-86E7-B59F931656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48038" y="2967038"/>
                    <a:ext cx="692150" cy="723900"/>
                  </a:xfrm>
                  <a:custGeom>
                    <a:avLst/>
                    <a:gdLst>
                      <a:gd name="T0" fmla="*/ 400 w 436"/>
                      <a:gd name="T1" fmla="*/ 456 h 456"/>
                      <a:gd name="T2" fmla="*/ 0 w 436"/>
                      <a:gd name="T3" fmla="*/ 34 h 456"/>
                      <a:gd name="T4" fmla="*/ 34 w 436"/>
                      <a:gd name="T5" fmla="*/ 0 h 456"/>
                      <a:gd name="T6" fmla="*/ 436 w 436"/>
                      <a:gd name="T7" fmla="*/ 422 h 456"/>
                      <a:gd name="T8" fmla="*/ 400 w 436"/>
                      <a:gd name="T9" fmla="*/ 456 h 4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6" h="456">
                        <a:moveTo>
                          <a:pt x="400" y="456"/>
                        </a:moveTo>
                        <a:lnTo>
                          <a:pt x="0" y="34"/>
                        </a:lnTo>
                        <a:lnTo>
                          <a:pt x="34" y="0"/>
                        </a:lnTo>
                        <a:lnTo>
                          <a:pt x="436" y="422"/>
                        </a:lnTo>
                        <a:lnTo>
                          <a:pt x="400" y="456"/>
                        </a:lnTo>
                        <a:close/>
                      </a:path>
                    </a:pathLst>
                  </a:cu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6" name="Freeform 8">
                    <a:extLst>
                      <a:ext uri="{FF2B5EF4-FFF2-40B4-BE49-F238E27FC236}">
                        <a16:creationId xmlns:a16="http://schemas.microsoft.com/office/drawing/2014/main" id="{3AA278BF-B3BA-4E72-9409-EA6351F756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32763" y="4224338"/>
                    <a:ext cx="706438" cy="696913"/>
                  </a:xfrm>
                  <a:custGeom>
                    <a:avLst/>
                    <a:gdLst>
                      <a:gd name="T0" fmla="*/ 0 w 445"/>
                      <a:gd name="T1" fmla="*/ 33 h 439"/>
                      <a:gd name="T2" fmla="*/ 410 w 445"/>
                      <a:gd name="T3" fmla="*/ 439 h 439"/>
                      <a:gd name="T4" fmla="*/ 445 w 445"/>
                      <a:gd name="T5" fmla="*/ 406 h 439"/>
                      <a:gd name="T6" fmla="*/ 34 w 445"/>
                      <a:gd name="T7" fmla="*/ 0 h 439"/>
                      <a:gd name="T8" fmla="*/ 0 w 445"/>
                      <a:gd name="T9" fmla="*/ 33 h 4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45" h="439">
                        <a:moveTo>
                          <a:pt x="0" y="33"/>
                        </a:moveTo>
                        <a:lnTo>
                          <a:pt x="410" y="439"/>
                        </a:lnTo>
                        <a:lnTo>
                          <a:pt x="445" y="406"/>
                        </a:lnTo>
                        <a:lnTo>
                          <a:pt x="34" y="0"/>
                        </a:lnTo>
                        <a:lnTo>
                          <a:pt x="0" y="33"/>
                        </a:lnTo>
                        <a:close/>
                      </a:path>
                    </a:pathLst>
                  </a:cu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7" name="Freeform 9">
                    <a:extLst>
                      <a:ext uri="{FF2B5EF4-FFF2-40B4-BE49-F238E27FC236}">
                        <a16:creationId xmlns:a16="http://schemas.microsoft.com/office/drawing/2014/main" id="{11AFBE8F-CF38-44FF-85EA-6C09C86A292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32763" y="2963863"/>
                    <a:ext cx="692150" cy="722313"/>
                  </a:xfrm>
                  <a:custGeom>
                    <a:avLst/>
                    <a:gdLst>
                      <a:gd name="T0" fmla="*/ 36 w 436"/>
                      <a:gd name="T1" fmla="*/ 455 h 455"/>
                      <a:gd name="T2" fmla="*/ 436 w 436"/>
                      <a:gd name="T3" fmla="*/ 33 h 455"/>
                      <a:gd name="T4" fmla="*/ 403 w 436"/>
                      <a:gd name="T5" fmla="*/ 0 h 455"/>
                      <a:gd name="T6" fmla="*/ 0 w 436"/>
                      <a:gd name="T7" fmla="*/ 422 h 455"/>
                      <a:gd name="T8" fmla="*/ 36 w 436"/>
                      <a:gd name="T9" fmla="*/ 455 h 4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6" h="455">
                        <a:moveTo>
                          <a:pt x="36" y="455"/>
                        </a:moveTo>
                        <a:lnTo>
                          <a:pt x="436" y="33"/>
                        </a:lnTo>
                        <a:lnTo>
                          <a:pt x="403" y="0"/>
                        </a:lnTo>
                        <a:lnTo>
                          <a:pt x="0" y="422"/>
                        </a:lnTo>
                        <a:lnTo>
                          <a:pt x="36" y="455"/>
                        </a:lnTo>
                        <a:close/>
                      </a:path>
                    </a:pathLst>
                  </a:cu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87" name="Oval 10">
                  <a:extLst>
                    <a:ext uri="{FF2B5EF4-FFF2-40B4-BE49-F238E27FC236}">
                      <a16:creationId xmlns:a16="http://schemas.microsoft.com/office/drawing/2014/main" id="{95BCF4BD-B351-449A-8355-FB5AF2EE97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3813" y="2184400"/>
                  <a:ext cx="1028700" cy="103505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Oval 13">
                  <a:extLst>
                    <a:ext uri="{FF2B5EF4-FFF2-40B4-BE49-F238E27FC236}">
                      <a16:creationId xmlns:a16="http://schemas.microsoft.com/office/drawing/2014/main" id="{BFB35090-D3ED-4316-BE85-513BD1CC95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3813" y="4695825"/>
                  <a:ext cx="1028700" cy="1033463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Oval 16">
                  <a:extLst>
                    <a:ext uri="{FF2B5EF4-FFF2-40B4-BE49-F238E27FC236}">
                      <a16:creationId xmlns:a16="http://schemas.microsoft.com/office/drawing/2014/main" id="{C5C77E3C-4F8E-4782-AF42-AB0F878139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5713" y="3441700"/>
                  <a:ext cx="1028700" cy="1031875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Oval 19">
                  <a:extLst>
                    <a:ext uri="{FF2B5EF4-FFF2-40B4-BE49-F238E27FC236}">
                      <a16:creationId xmlns:a16="http://schemas.microsoft.com/office/drawing/2014/main" id="{F806D4F9-722C-4C3D-BCF3-60826D1735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40601" y="3441700"/>
                  <a:ext cx="1028700" cy="1031875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Oval 22">
                  <a:extLst>
                    <a:ext uri="{FF2B5EF4-FFF2-40B4-BE49-F238E27FC236}">
                      <a16:creationId xmlns:a16="http://schemas.microsoft.com/office/drawing/2014/main" id="{BEC4C2F6-A0A7-4830-A940-C2444B01E0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91551" y="2184400"/>
                  <a:ext cx="1033463" cy="103505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Oval 25">
                  <a:extLst>
                    <a:ext uri="{FF2B5EF4-FFF2-40B4-BE49-F238E27FC236}">
                      <a16:creationId xmlns:a16="http://schemas.microsoft.com/office/drawing/2014/main" id="{EFE366B9-1C58-4802-BA62-AE32F3B1E2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91551" y="4695825"/>
                  <a:ext cx="1033463" cy="1033463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85" name="Oval 28">
                <a:extLst>
                  <a:ext uri="{FF2B5EF4-FFF2-40B4-BE49-F238E27FC236}">
                    <a16:creationId xmlns:a16="http://schemas.microsoft.com/office/drawing/2014/main" id="{F0282D07-A8CF-4655-8581-0CEAE27A94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7976" y="3260725"/>
                <a:ext cx="1393825" cy="13922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3" name="PA_库_组合 37">
              <a:extLst>
                <a:ext uri="{FF2B5EF4-FFF2-40B4-BE49-F238E27FC236}">
                  <a16:creationId xmlns:a16="http://schemas.microsoft.com/office/drawing/2014/main" id="{44B82B7F-2C8C-44D9-ADD4-E522813B7A00}"/>
                </a:ext>
              </a:extLst>
            </p:cNvPr>
            <p:cNvGrpSpPr/>
            <p:nvPr>
              <p:custDataLst>
                <p:tags r:id="rId12"/>
              </p:custDataLst>
            </p:nvPr>
          </p:nvGrpSpPr>
          <p:grpSpPr>
            <a:xfrm>
              <a:off x="2472277" y="2898303"/>
              <a:ext cx="396766" cy="421108"/>
              <a:chOff x="2371633" y="3182483"/>
              <a:chExt cx="407231" cy="432215"/>
            </a:xfrm>
            <a:solidFill>
              <a:schemeClr val="tx1"/>
            </a:solidFill>
          </p:grpSpPr>
          <p:cxnSp>
            <p:nvCxnSpPr>
              <p:cNvPr id="81" name="Straight Connector 7">
                <a:extLst>
                  <a:ext uri="{FF2B5EF4-FFF2-40B4-BE49-F238E27FC236}">
                    <a16:creationId xmlns:a16="http://schemas.microsoft.com/office/drawing/2014/main" id="{8A7723A4-D298-40C8-96F0-83A43AD8D0D6}"/>
                  </a:ext>
                </a:extLst>
              </p:cNvPr>
              <p:cNvCxnSpPr/>
              <p:nvPr/>
            </p:nvCxnSpPr>
            <p:spPr>
              <a:xfrm flipH="1">
                <a:off x="2413416" y="3183076"/>
                <a:ext cx="345318" cy="401641"/>
              </a:xfrm>
              <a:prstGeom prst="line">
                <a:avLst/>
              </a:prstGeom>
              <a:grpFill/>
              <a:ln w="19050">
                <a:solidFill>
                  <a:schemeClr val="tx2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35">
                <a:extLst>
                  <a:ext uri="{FF2B5EF4-FFF2-40B4-BE49-F238E27FC236}">
                    <a16:creationId xmlns:a16="http://schemas.microsoft.com/office/drawing/2014/main" id="{DA1FC463-DB79-4A4F-8287-35553F3FDBC7}"/>
                  </a:ext>
                </a:extLst>
              </p:cNvPr>
              <p:cNvSpPr/>
              <p:nvPr/>
            </p:nvSpPr>
            <p:spPr>
              <a:xfrm>
                <a:off x="2371633" y="3524757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83" name="Oval 36">
                <a:extLst>
                  <a:ext uri="{FF2B5EF4-FFF2-40B4-BE49-F238E27FC236}">
                    <a16:creationId xmlns:a16="http://schemas.microsoft.com/office/drawing/2014/main" id="{FCF2D8E4-2088-459F-9A95-46B9D70E0117}"/>
                  </a:ext>
                </a:extLst>
              </p:cNvPr>
              <p:cNvSpPr/>
              <p:nvPr/>
            </p:nvSpPr>
            <p:spPr>
              <a:xfrm>
                <a:off x="2688923" y="3182483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4" name="PA_库_组合 38">
              <a:extLst>
                <a:ext uri="{FF2B5EF4-FFF2-40B4-BE49-F238E27FC236}">
                  <a16:creationId xmlns:a16="http://schemas.microsoft.com/office/drawing/2014/main" id="{A3976C20-072C-4EB8-BBE5-ACE025737D64}"/>
                </a:ext>
              </a:extLst>
            </p:cNvPr>
            <p:cNvGrpSpPr/>
            <p:nvPr>
              <p:custDataLst>
                <p:tags r:id="rId13"/>
              </p:custDataLst>
            </p:nvPr>
          </p:nvGrpSpPr>
          <p:grpSpPr>
            <a:xfrm flipH="1">
              <a:off x="9388081" y="2810673"/>
              <a:ext cx="396766" cy="421108"/>
              <a:chOff x="2371633" y="3182483"/>
              <a:chExt cx="407231" cy="432215"/>
            </a:xfrm>
            <a:solidFill>
              <a:schemeClr val="tx1"/>
            </a:solidFill>
          </p:grpSpPr>
          <p:cxnSp>
            <p:nvCxnSpPr>
              <p:cNvPr id="78" name="Straight Connector 39">
                <a:extLst>
                  <a:ext uri="{FF2B5EF4-FFF2-40B4-BE49-F238E27FC236}">
                    <a16:creationId xmlns:a16="http://schemas.microsoft.com/office/drawing/2014/main" id="{775135A9-A099-486F-8817-E74C0407F254}"/>
                  </a:ext>
                </a:extLst>
              </p:cNvPr>
              <p:cNvCxnSpPr/>
              <p:nvPr/>
            </p:nvCxnSpPr>
            <p:spPr>
              <a:xfrm flipH="1">
                <a:off x="2413416" y="3183076"/>
                <a:ext cx="345318" cy="401641"/>
              </a:xfrm>
              <a:prstGeom prst="line">
                <a:avLst/>
              </a:prstGeom>
              <a:grpFill/>
              <a:ln w="19050">
                <a:solidFill>
                  <a:schemeClr val="tx2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40">
                <a:extLst>
                  <a:ext uri="{FF2B5EF4-FFF2-40B4-BE49-F238E27FC236}">
                    <a16:creationId xmlns:a16="http://schemas.microsoft.com/office/drawing/2014/main" id="{E0ADBB4D-E603-4039-8CEB-210017B861B5}"/>
                  </a:ext>
                </a:extLst>
              </p:cNvPr>
              <p:cNvSpPr/>
              <p:nvPr/>
            </p:nvSpPr>
            <p:spPr>
              <a:xfrm>
                <a:off x="2371633" y="3524757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80" name="Oval 41">
                <a:extLst>
                  <a:ext uri="{FF2B5EF4-FFF2-40B4-BE49-F238E27FC236}">
                    <a16:creationId xmlns:a16="http://schemas.microsoft.com/office/drawing/2014/main" id="{CCD1568D-0378-4804-A01C-DA64C7148045}"/>
                  </a:ext>
                </a:extLst>
              </p:cNvPr>
              <p:cNvSpPr/>
              <p:nvPr/>
            </p:nvSpPr>
            <p:spPr>
              <a:xfrm>
                <a:off x="2688923" y="3182483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5" name="PA_库_组合 44">
              <a:extLst>
                <a:ext uri="{FF2B5EF4-FFF2-40B4-BE49-F238E27FC236}">
                  <a16:creationId xmlns:a16="http://schemas.microsoft.com/office/drawing/2014/main" id="{4D602972-1122-49AB-A6EE-08641BADA8FF}"/>
                </a:ext>
              </a:extLst>
            </p:cNvPr>
            <p:cNvGrpSpPr/>
            <p:nvPr>
              <p:custDataLst>
                <p:tags r:id="rId14"/>
              </p:custDataLst>
            </p:nvPr>
          </p:nvGrpSpPr>
          <p:grpSpPr>
            <a:xfrm>
              <a:off x="3602259" y="5150999"/>
              <a:ext cx="625361" cy="354027"/>
              <a:chOff x="3531420" y="5494597"/>
              <a:chExt cx="641856" cy="363365"/>
            </a:xfrm>
            <a:solidFill>
              <a:schemeClr val="tx1"/>
            </a:solidFill>
          </p:grpSpPr>
          <p:cxnSp>
            <p:nvCxnSpPr>
              <p:cNvPr id="75" name="Straight Connector 34">
                <a:extLst>
                  <a:ext uri="{FF2B5EF4-FFF2-40B4-BE49-F238E27FC236}">
                    <a16:creationId xmlns:a16="http://schemas.microsoft.com/office/drawing/2014/main" id="{5F1E6FDA-50AA-4BBA-826F-8CC9BF3E3AD3}"/>
                  </a:ext>
                </a:extLst>
              </p:cNvPr>
              <p:cNvCxnSpPr/>
              <p:nvPr/>
            </p:nvCxnSpPr>
            <p:spPr>
              <a:xfrm>
                <a:off x="3544111" y="5524578"/>
                <a:ext cx="567274" cy="276999"/>
              </a:xfrm>
              <a:prstGeom prst="line">
                <a:avLst/>
              </a:prstGeom>
              <a:grpFill/>
              <a:ln w="19050">
                <a:solidFill>
                  <a:schemeClr val="tx2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42">
                <a:extLst>
                  <a:ext uri="{FF2B5EF4-FFF2-40B4-BE49-F238E27FC236}">
                    <a16:creationId xmlns:a16="http://schemas.microsoft.com/office/drawing/2014/main" id="{64C16336-BC8A-4357-BA60-2898C8B18893}"/>
                  </a:ext>
                </a:extLst>
              </p:cNvPr>
              <p:cNvSpPr/>
              <p:nvPr/>
            </p:nvSpPr>
            <p:spPr>
              <a:xfrm>
                <a:off x="3531420" y="5494597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77" name="Oval 43">
                <a:extLst>
                  <a:ext uri="{FF2B5EF4-FFF2-40B4-BE49-F238E27FC236}">
                    <a16:creationId xmlns:a16="http://schemas.microsoft.com/office/drawing/2014/main" id="{C9933D2F-FEBB-4BB5-8996-D55191B73AEB}"/>
                  </a:ext>
                </a:extLst>
              </p:cNvPr>
              <p:cNvSpPr/>
              <p:nvPr/>
            </p:nvSpPr>
            <p:spPr>
              <a:xfrm>
                <a:off x="4083335" y="5768021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6" name="PA_库_组合 45">
              <a:extLst>
                <a:ext uri="{FF2B5EF4-FFF2-40B4-BE49-F238E27FC236}">
                  <a16:creationId xmlns:a16="http://schemas.microsoft.com/office/drawing/2014/main" id="{AAFE08E0-759D-4ABD-A512-214D6D186BA0}"/>
                </a:ext>
              </a:extLst>
            </p:cNvPr>
            <p:cNvGrpSpPr/>
            <p:nvPr>
              <p:custDataLst>
                <p:tags r:id="rId15"/>
              </p:custDataLst>
            </p:nvPr>
          </p:nvGrpSpPr>
          <p:grpSpPr>
            <a:xfrm flipH="1">
              <a:off x="7930698" y="5138136"/>
              <a:ext cx="625361" cy="354027"/>
              <a:chOff x="3531420" y="5494597"/>
              <a:chExt cx="641856" cy="363365"/>
            </a:xfrm>
            <a:solidFill>
              <a:schemeClr val="tx1"/>
            </a:solidFill>
          </p:grpSpPr>
          <p:cxnSp>
            <p:nvCxnSpPr>
              <p:cNvPr id="72" name="Straight Connector 46">
                <a:extLst>
                  <a:ext uri="{FF2B5EF4-FFF2-40B4-BE49-F238E27FC236}">
                    <a16:creationId xmlns:a16="http://schemas.microsoft.com/office/drawing/2014/main" id="{AC29E574-D123-4B29-BF8A-A13D28EE82A7}"/>
                  </a:ext>
                </a:extLst>
              </p:cNvPr>
              <p:cNvCxnSpPr/>
              <p:nvPr/>
            </p:nvCxnSpPr>
            <p:spPr>
              <a:xfrm>
                <a:off x="3544111" y="5524578"/>
                <a:ext cx="567274" cy="276999"/>
              </a:xfrm>
              <a:prstGeom prst="line">
                <a:avLst/>
              </a:prstGeom>
              <a:grpFill/>
              <a:ln w="19050">
                <a:solidFill>
                  <a:schemeClr val="tx2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47">
                <a:extLst>
                  <a:ext uri="{FF2B5EF4-FFF2-40B4-BE49-F238E27FC236}">
                    <a16:creationId xmlns:a16="http://schemas.microsoft.com/office/drawing/2014/main" id="{6332D092-4D9C-46AD-8209-9C3D2ABF2CC0}"/>
                  </a:ext>
                </a:extLst>
              </p:cNvPr>
              <p:cNvSpPr/>
              <p:nvPr/>
            </p:nvSpPr>
            <p:spPr>
              <a:xfrm>
                <a:off x="3531420" y="5494597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74" name="Oval 48">
                <a:extLst>
                  <a:ext uri="{FF2B5EF4-FFF2-40B4-BE49-F238E27FC236}">
                    <a16:creationId xmlns:a16="http://schemas.microsoft.com/office/drawing/2014/main" id="{F6753642-4324-416B-A247-E805916534EB}"/>
                  </a:ext>
                </a:extLst>
              </p:cNvPr>
              <p:cNvSpPr/>
              <p:nvPr/>
            </p:nvSpPr>
            <p:spPr>
              <a:xfrm>
                <a:off x="4083335" y="5768021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7" name="PA_库_组合 55">
              <a:extLst>
                <a:ext uri="{FF2B5EF4-FFF2-40B4-BE49-F238E27FC236}">
                  <a16:creationId xmlns:a16="http://schemas.microsoft.com/office/drawing/2014/main" id="{08229D6E-818F-4914-9B51-B79036D06C8C}"/>
                </a:ext>
              </a:extLst>
            </p:cNvPr>
            <p:cNvGrpSpPr/>
            <p:nvPr>
              <p:custDataLst>
                <p:tags r:id="rId16"/>
              </p:custDataLst>
            </p:nvPr>
          </p:nvGrpSpPr>
          <p:grpSpPr>
            <a:xfrm>
              <a:off x="4347091" y="2666153"/>
              <a:ext cx="192163" cy="424602"/>
              <a:chOff x="4295897" y="2944210"/>
              <a:chExt cx="197232" cy="435801"/>
            </a:xfrm>
            <a:solidFill>
              <a:schemeClr val="tx1"/>
            </a:solidFill>
          </p:grpSpPr>
          <p:cxnSp>
            <p:nvCxnSpPr>
              <p:cNvPr id="69" name="Straight Connector 26">
                <a:extLst>
                  <a:ext uri="{FF2B5EF4-FFF2-40B4-BE49-F238E27FC236}">
                    <a16:creationId xmlns:a16="http://schemas.microsoft.com/office/drawing/2014/main" id="{49396511-DEB8-4255-8419-AF127FAFC66A}"/>
                  </a:ext>
                </a:extLst>
              </p:cNvPr>
              <p:cNvCxnSpPr/>
              <p:nvPr/>
            </p:nvCxnSpPr>
            <p:spPr>
              <a:xfrm flipH="1">
                <a:off x="4342750" y="2951092"/>
                <a:ext cx="109329" cy="416893"/>
              </a:xfrm>
              <a:prstGeom prst="line">
                <a:avLst/>
              </a:prstGeom>
              <a:grpFill/>
              <a:ln w="19050">
                <a:solidFill>
                  <a:schemeClr val="tx2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Oval 53">
                <a:extLst>
                  <a:ext uri="{FF2B5EF4-FFF2-40B4-BE49-F238E27FC236}">
                    <a16:creationId xmlns:a16="http://schemas.microsoft.com/office/drawing/2014/main" id="{DD07D174-28BC-4C46-A1D8-D1AE2A47607A}"/>
                  </a:ext>
                </a:extLst>
              </p:cNvPr>
              <p:cNvSpPr/>
              <p:nvPr/>
            </p:nvSpPr>
            <p:spPr>
              <a:xfrm>
                <a:off x="4295897" y="3290070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71" name="Oval 54">
                <a:extLst>
                  <a:ext uri="{FF2B5EF4-FFF2-40B4-BE49-F238E27FC236}">
                    <a16:creationId xmlns:a16="http://schemas.microsoft.com/office/drawing/2014/main" id="{4C595146-DF63-4B7F-A14C-D04CAF47239E}"/>
                  </a:ext>
                </a:extLst>
              </p:cNvPr>
              <p:cNvSpPr/>
              <p:nvPr/>
            </p:nvSpPr>
            <p:spPr>
              <a:xfrm>
                <a:off x="4403188" y="2944210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48" name="PA_库_组合 56">
              <a:extLst>
                <a:ext uri="{FF2B5EF4-FFF2-40B4-BE49-F238E27FC236}">
                  <a16:creationId xmlns:a16="http://schemas.microsoft.com/office/drawing/2014/main" id="{D1FF4787-7733-4AB1-AD76-46A4A9436425}"/>
                </a:ext>
              </a:extLst>
            </p:cNvPr>
            <p:cNvGrpSpPr/>
            <p:nvPr>
              <p:custDataLst>
                <p:tags r:id="rId17"/>
              </p:custDataLst>
            </p:nvPr>
          </p:nvGrpSpPr>
          <p:grpSpPr>
            <a:xfrm flipH="1">
              <a:off x="7582010" y="2654436"/>
              <a:ext cx="192163" cy="424602"/>
              <a:chOff x="4295897" y="2944210"/>
              <a:chExt cx="197232" cy="435801"/>
            </a:xfrm>
            <a:solidFill>
              <a:schemeClr val="tx1"/>
            </a:solidFill>
          </p:grpSpPr>
          <p:cxnSp>
            <p:nvCxnSpPr>
              <p:cNvPr id="66" name="Straight Connector 57">
                <a:extLst>
                  <a:ext uri="{FF2B5EF4-FFF2-40B4-BE49-F238E27FC236}">
                    <a16:creationId xmlns:a16="http://schemas.microsoft.com/office/drawing/2014/main" id="{5DF94D1E-6589-4FFA-87B9-49E72693B103}"/>
                  </a:ext>
                </a:extLst>
              </p:cNvPr>
              <p:cNvCxnSpPr/>
              <p:nvPr/>
            </p:nvCxnSpPr>
            <p:spPr>
              <a:xfrm flipH="1">
                <a:off x="4342750" y="2951092"/>
                <a:ext cx="109329" cy="416893"/>
              </a:xfrm>
              <a:prstGeom prst="line">
                <a:avLst/>
              </a:prstGeom>
              <a:grpFill/>
              <a:ln w="19050">
                <a:solidFill>
                  <a:schemeClr val="tx2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58">
                <a:extLst>
                  <a:ext uri="{FF2B5EF4-FFF2-40B4-BE49-F238E27FC236}">
                    <a16:creationId xmlns:a16="http://schemas.microsoft.com/office/drawing/2014/main" id="{7B2FBB7F-993B-45B7-8E95-61E788A6C4E6}"/>
                  </a:ext>
                </a:extLst>
              </p:cNvPr>
              <p:cNvSpPr/>
              <p:nvPr/>
            </p:nvSpPr>
            <p:spPr>
              <a:xfrm>
                <a:off x="4295897" y="3290070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68" name="Oval 59">
                <a:extLst>
                  <a:ext uri="{FF2B5EF4-FFF2-40B4-BE49-F238E27FC236}">
                    <a16:creationId xmlns:a16="http://schemas.microsoft.com/office/drawing/2014/main" id="{5620EAE2-AD15-4C91-8AFD-BD8422E2D8DE}"/>
                  </a:ext>
                </a:extLst>
              </p:cNvPr>
              <p:cNvSpPr/>
              <p:nvPr/>
            </p:nvSpPr>
            <p:spPr>
              <a:xfrm>
                <a:off x="4403188" y="2944210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49" name="千图PPT彼岸天：ID 8661124库_椭圆 11">
              <a:extLst>
                <a:ext uri="{FF2B5EF4-FFF2-40B4-BE49-F238E27FC236}">
                  <a16:creationId xmlns:a16="http://schemas.microsoft.com/office/drawing/2014/main" id="{3D552384-D35E-4D4C-8046-E55A598BA70F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790988" y="2061979"/>
              <a:ext cx="739324" cy="7377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0" name="千图PPT彼岸天：ID 8661124库_椭圆 14">
              <a:extLst>
                <a:ext uri="{FF2B5EF4-FFF2-40B4-BE49-F238E27FC236}">
                  <a16:creationId xmlns:a16="http://schemas.microsoft.com/office/drawing/2014/main" id="{8E23367C-4123-433D-8721-00FB8CB1CA5F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790988" y="4504225"/>
              <a:ext cx="739324" cy="74087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1" name="千图PPT彼岸天：ID 8661124库_椭圆 17">
              <a:extLst>
                <a:ext uri="{FF2B5EF4-FFF2-40B4-BE49-F238E27FC236}">
                  <a16:creationId xmlns:a16="http://schemas.microsoft.com/office/drawing/2014/main" id="{8220F196-3211-4133-B2DE-E62819E3B165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991231" y="3282329"/>
              <a:ext cx="739324" cy="740872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2" name="千图PPT彼岸天：ID 8661124库_椭圆 20">
              <a:extLst>
                <a:ext uri="{FF2B5EF4-FFF2-40B4-BE49-F238E27FC236}">
                  <a16:creationId xmlns:a16="http://schemas.microsoft.com/office/drawing/2014/main" id="{7E984339-9FFE-4A8F-A4FF-D320979D281E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445020" y="3282329"/>
              <a:ext cx="739324" cy="74087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3" name="千图PPT彼岸天：ID 8661124库_椭圆 23">
              <a:extLst>
                <a:ext uri="{FF2B5EF4-FFF2-40B4-BE49-F238E27FC236}">
                  <a16:creationId xmlns:a16="http://schemas.microsoft.com/office/drawing/2014/main" id="{D3795E4F-75EF-48C7-A744-80B42F7D8D0D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8668463" y="2061979"/>
              <a:ext cx="734685" cy="737778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4" name="千图PPT彼岸天：ID 8661124库_椭圆 26">
              <a:extLst>
                <a:ext uri="{FF2B5EF4-FFF2-40B4-BE49-F238E27FC236}">
                  <a16:creationId xmlns:a16="http://schemas.microsoft.com/office/drawing/2014/main" id="{9AB413AC-5B8C-44DF-AD6F-B0B486AE015B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8668463" y="4504225"/>
              <a:ext cx="734685" cy="7408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5" name="千图PPT彼岸天：ID 8661124库_椭圆 29">
              <a:extLst>
                <a:ext uri="{FF2B5EF4-FFF2-40B4-BE49-F238E27FC236}">
                  <a16:creationId xmlns:a16="http://schemas.microsoft.com/office/drawing/2014/main" id="{D602EFED-6F9C-4385-9071-03CD3DA1241E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5593616" y="3155499"/>
              <a:ext cx="996077" cy="9960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6" name="千图PPT彼岸天：ID 8661124库_任意多边形 31">
              <a:extLst>
                <a:ext uri="{FF2B5EF4-FFF2-40B4-BE49-F238E27FC236}">
                  <a16:creationId xmlns:a16="http://schemas.microsoft.com/office/drawing/2014/main" id="{64BBC116-F3E2-4013-B99F-71C92602D5B3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 bwMode="auto">
            <a:xfrm>
              <a:off x="5400278" y="2787383"/>
              <a:ext cx="691377" cy="403690"/>
            </a:xfrm>
            <a:custGeom>
              <a:avLst/>
              <a:gdLst>
                <a:gd name="T0" fmla="*/ 23 w 189"/>
                <a:gd name="T1" fmla="*/ 104 h 110"/>
                <a:gd name="T2" fmla="*/ 177 w 189"/>
                <a:gd name="T3" fmla="*/ 24 h 110"/>
                <a:gd name="T4" fmla="*/ 189 w 189"/>
                <a:gd name="T5" fmla="*/ 12 h 110"/>
                <a:gd name="T6" fmla="*/ 189 w 189"/>
                <a:gd name="T7" fmla="*/ 12 h 110"/>
                <a:gd name="T8" fmla="*/ 176 w 189"/>
                <a:gd name="T9" fmla="*/ 0 h 110"/>
                <a:gd name="T10" fmla="*/ 4 w 189"/>
                <a:gd name="T11" fmla="*/ 89 h 110"/>
                <a:gd name="T12" fmla="*/ 7 w 189"/>
                <a:gd name="T13" fmla="*/ 106 h 110"/>
                <a:gd name="T14" fmla="*/ 7 w 189"/>
                <a:gd name="T15" fmla="*/ 107 h 110"/>
                <a:gd name="T16" fmla="*/ 23 w 189"/>
                <a:gd name="T17" fmla="*/ 10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10">
                  <a:moveTo>
                    <a:pt x="23" y="104"/>
                  </a:moveTo>
                  <a:cubicBezTo>
                    <a:pt x="60" y="58"/>
                    <a:pt x="115" y="28"/>
                    <a:pt x="177" y="24"/>
                  </a:cubicBezTo>
                  <a:cubicBezTo>
                    <a:pt x="184" y="24"/>
                    <a:pt x="189" y="19"/>
                    <a:pt x="189" y="12"/>
                  </a:cubicBezTo>
                  <a:cubicBezTo>
                    <a:pt x="189" y="12"/>
                    <a:pt x="189" y="12"/>
                    <a:pt x="189" y="12"/>
                  </a:cubicBezTo>
                  <a:cubicBezTo>
                    <a:pt x="189" y="5"/>
                    <a:pt x="183" y="0"/>
                    <a:pt x="176" y="0"/>
                  </a:cubicBezTo>
                  <a:cubicBezTo>
                    <a:pt x="106" y="4"/>
                    <a:pt x="45" y="38"/>
                    <a:pt x="4" y="89"/>
                  </a:cubicBezTo>
                  <a:cubicBezTo>
                    <a:pt x="0" y="95"/>
                    <a:pt x="1" y="103"/>
                    <a:pt x="7" y="106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13" y="110"/>
                    <a:pt x="19" y="109"/>
                    <a:pt x="23" y="10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7" name="千图PPT彼岸天：ID 8661124库_任意多边形 32">
              <a:extLst>
                <a:ext uri="{FF2B5EF4-FFF2-40B4-BE49-F238E27FC236}">
                  <a16:creationId xmlns:a16="http://schemas.microsoft.com/office/drawing/2014/main" id="{BE2FC590-F46D-40D3-B438-704B060B5424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 bwMode="auto">
            <a:xfrm>
              <a:off x="6153523" y="2792023"/>
              <a:ext cx="801193" cy="1254377"/>
            </a:xfrm>
            <a:custGeom>
              <a:avLst/>
              <a:gdLst>
                <a:gd name="T0" fmla="*/ 195 w 219"/>
                <a:gd name="T1" fmla="*/ 235 h 342"/>
                <a:gd name="T2" fmla="*/ 175 w 219"/>
                <a:gd name="T3" fmla="*/ 323 h 342"/>
                <a:gd name="T4" fmla="*/ 179 w 219"/>
                <a:gd name="T5" fmla="*/ 337 h 342"/>
                <a:gd name="T6" fmla="*/ 179 w 219"/>
                <a:gd name="T7" fmla="*/ 337 h 342"/>
                <a:gd name="T8" fmla="*/ 197 w 219"/>
                <a:gd name="T9" fmla="*/ 333 h 342"/>
                <a:gd name="T10" fmla="*/ 219 w 219"/>
                <a:gd name="T11" fmla="*/ 235 h 342"/>
                <a:gd name="T12" fmla="*/ 13 w 219"/>
                <a:gd name="T13" fmla="*/ 1 h 342"/>
                <a:gd name="T14" fmla="*/ 0 w 219"/>
                <a:gd name="T15" fmla="*/ 13 h 342"/>
                <a:gd name="T16" fmla="*/ 0 w 219"/>
                <a:gd name="T17" fmla="*/ 13 h 342"/>
                <a:gd name="T18" fmla="*/ 10 w 219"/>
                <a:gd name="T19" fmla="*/ 25 h 342"/>
                <a:gd name="T20" fmla="*/ 195 w 219"/>
                <a:gd name="T21" fmla="*/ 235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342">
                  <a:moveTo>
                    <a:pt x="195" y="235"/>
                  </a:moveTo>
                  <a:cubicBezTo>
                    <a:pt x="195" y="266"/>
                    <a:pt x="188" y="296"/>
                    <a:pt x="175" y="323"/>
                  </a:cubicBezTo>
                  <a:cubicBezTo>
                    <a:pt x="173" y="328"/>
                    <a:pt x="175" y="334"/>
                    <a:pt x="179" y="337"/>
                  </a:cubicBezTo>
                  <a:cubicBezTo>
                    <a:pt x="179" y="337"/>
                    <a:pt x="179" y="337"/>
                    <a:pt x="179" y="337"/>
                  </a:cubicBezTo>
                  <a:cubicBezTo>
                    <a:pt x="185" y="342"/>
                    <a:pt x="194" y="340"/>
                    <a:pt x="197" y="333"/>
                  </a:cubicBezTo>
                  <a:cubicBezTo>
                    <a:pt x="211" y="303"/>
                    <a:pt x="219" y="270"/>
                    <a:pt x="219" y="235"/>
                  </a:cubicBezTo>
                  <a:cubicBezTo>
                    <a:pt x="219" y="115"/>
                    <a:pt x="129" y="16"/>
                    <a:pt x="13" y="1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9"/>
                    <a:pt x="4" y="24"/>
                    <a:pt x="10" y="25"/>
                  </a:cubicBezTo>
                  <a:cubicBezTo>
                    <a:pt x="114" y="38"/>
                    <a:pt x="195" y="127"/>
                    <a:pt x="195" y="2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8" name="千图PPT彼岸天：ID 8661124库_任意多边形 33">
              <a:extLst>
                <a:ext uri="{FF2B5EF4-FFF2-40B4-BE49-F238E27FC236}">
                  <a16:creationId xmlns:a16="http://schemas.microsoft.com/office/drawing/2014/main" id="{F5C140C5-5D81-4E25-969A-E19C262054F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 bwMode="auto">
            <a:xfrm>
              <a:off x="5223953" y="3206540"/>
              <a:ext cx="1596198" cy="1319339"/>
            </a:xfrm>
            <a:custGeom>
              <a:avLst/>
              <a:gdLst>
                <a:gd name="T0" fmla="*/ 413 w 436"/>
                <a:gd name="T1" fmla="*/ 240 h 360"/>
                <a:gd name="T2" fmla="*/ 189 w 436"/>
                <a:gd name="T3" fmla="*/ 329 h 360"/>
                <a:gd name="T4" fmla="*/ 30 w 436"/>
                <a:gd name="T5" fmla="*/ 170 h 360"/>
                <a:gd name="T6" fmla="*/ 51 w 436"/>
                <a:gd name="T7" fmla="*/ 19 h 360"/>
                <a:gd name="T8" fmla="*/ 47 w 436"/>
                <a:gd name="T9" fmla="*/ 3 h 360"/>
                <a:gd name="T10" fmla="*/ 47 w 436"/>
                <a:gd name="T11" fmla="*/ 3 h 360"/>
                <a:gd name="T12" fmla="*/ 30 w 436"/>
                <a:gd name="T13" fmla="*/ 7 h 360"/>
                <a:gd name="T14" fmla="*/ 1 w 436"/>
                <a:gd name="T15" fmla="*/ 128 h 360"/>
                <a:gd name="T16" fmla="*/ 229 w 436"/>
                <a:gd name="T17" fmla="*/ 358 h 360"/>
                <a:gd name="T18" fmla="*/ 432 w 436"/>
                <a:gd name="T19" fmla="*/ 254 h 360"/>
                <a:gd name="T20" fmla="*/ 430 w 436"/>
                <a:gd name="T21" fmla="*/ 238 h 360"/>
                <a:gd name="T22" fmla="*/ 430 w 436"/>
                <a:gd name="T23" fmla="*/ 238 h 360"/>
                <a:gd name="T24" fmla="*/ 413 w 436"/>
                <a:gd name="T25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6" h="360">
                  <a:moveTo>
                    <a:pt x="413" y="240"/>
                  </a:moveTo>
                  <a:cubicBezTo>
                    <a:pt x="366" y="309"/>
                    <a:pt x="282" y="349"/>
                    <a:pt x="189" y="329"/>
                  </a:cubicBezTo>
                  <a:cubicBezTo>
                    <a:pt x="110" y="312"/>
                    <a:pt x="47" y="249"/>
                    <a:pt x="30" y="170"/>
                  </a:cubicBezTo>
                  <a:cubicBezTo>
                    <a:pt x="18" y="115"/>
                    <a:pt x="27" y="62"/>
                    <a:pt x="51" y="19"/>
                  </a:cubicBezTo>
                  <a:cubicBezTo>
                    <a:pt x="54" y="14"/>
                    <a:pt x="53" y="6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1" y="0"/>
                    <a:pt x="34" y="1"/>
                    <a:pt x="30" y="7"/>
                  </a:cubicBezTo>
                  <a:cubicBezTo>
                    <a:pt x="10" y="43"/>
                    <a:pt x="0" y="84"/>
                    <a:pt x="1" y="128"/>
                  </a:cubicBezTo>
                  <a:cubicBezTo>
                    <a:pt x="4" y="253"/>
                    <a:pt x="105" y="354"/>
                    <a:pt x="229" y="358"/>
                  </a:cubicBezTo>
                  <a:cubicBezTo>
                    <a:pt x="314" y="360"/>
                    <a:pt x="389" y="318"/>
                    <a:pt x="432" y="254"/>
                  </a:cubicBezTo>
                  <a:cubicBezTo>
                    <a:pt x="436" y="249"/>
                    <a:pt x="435" y="242"/>
                    <a:pt x="430" y="238"/>
                  </a:cubicBezTo>
                  <a:cubicBezTo>
                    <a:pt x="430" y="238"/>
                    <a:pt x="430" y="238"/>
                    <a:pt x="430" y="238"/>
                  </a:cubicBezTo>
                  <a:cubicBezTo>
                    <a:pt x="425" y="233"/>
                    <a:pt x="417" y="234"/>
                    <a:pt x="413" y="24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9" name="千图PPT彼岸天：ID 8661124库_椭圆 12">
              <a:extLst>
                <a:ext uri="{FF2B5EF4-FFF2-40B4-BE49-F238E27FC236}">
                  <a16:creationId xmlns:a16="http://schemas.microsoft.com/office/drawing/2014/main" id="{40AC7E7F-4599-4F06-AE4E-E61BBE17CFE6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3035845" y="2237924"/>
              <a:ext cx="249612" cy="386262"/>
            </a:xfrm>
            <a:custGeom>
              <a:avLst/>
              <a:gdLst>
                <a:gd name="connsiteX0" fmla="*/ 182768 w 217488"/>
                <a:gd name="connsiteY0" fmla="*/ 277515 h 336550"/>
                <a:gd name="connsiteX1" fmla="*/ 156139 w 217488"/>
                <a:gd name="connsiteY1" fmla="*/ 283964 h 336550"/>
                <a:gd name="connsiteX2" fmla="*/ 152145 w 217488"/>
                <a:gd name="connsiteY2" fmla="*/ 292993 h 336550"/>
                <a:gd name="connsiteX3" fmla="*/ 158802 w 217488"/>
                <a:gd name="connsiteY3" fmla="*/ 296863 h 336550"/>
                <a:gd name="connsiteX4" fmla="*/ 160133 w 217488"/>
                <a:gd name="connsiteY4" fmla="*/ 296863 h 336550"/>
                <a:gd name="connsiteX5" fmla="*/ 186762 w 217488"/>
                <a:gd name="connsiteY5" fmla="*/ 290414 h 336550"/>
                <a:gd name="connsiteX6" fmla="*/ 190757 w 217488"/>
                <a:gd name="connsiteY6" fmla="*/ 282674 h 336550"/>
                <a:gd name="connsiteX7" fmla="*/ 182768 w 217488"/>
                <a:gd name="connsiteY7" fmla="*/ 277515 h 336550"/>
                <a:gd name="connsiteX8" fmla="*/ 34720 w 217488"/>
                <a:gd name="connsiteY8" fmla="*/ 277515 h 336550"/>
                <a:gd name="connsiteX9" fmla="*/ 26732 w 217488"/>
                <a:gd name="connsiteY9" fmla="*/ 282674 h 336550"/>
                <a:gd name="connsiteX10" fmla="*/ 30726 w 217488"/>
                <a:gd name="connsiteY10" fmla="*/ 290414 h 336550"/>
                <a:gd name="connsiteX11" fmla="*/ 57355 w 217488"/>
                <a:gd name="connsiteY11" fmla="*/ 296863 h 336550"/>
                <a:gd name="connsiteX12" fmla="*/ 58686 w 217488"/>
                <a:gd name="connsiteY12" fmla="*/ 296863 h 336550"/>
                <a:gd name="connsiteX13" fmla="*/ 65344 w 217488"/>
                <a:gd name="connsiteY13" fmla="*/ 292993 h 336550"/>
                <a:gd name="connsiteX14" fmla="*/ 61349 w 217488"/>
                <a:gd name="connsiteY14" fmla="*/ 283964 h 336550"/>
                <a:gd name="connsiteX15" fmla="*/ 34720 w 217488"/>
                <a:gd name="connsiteY15" fmla="*/ 277515 h 336550"/>
                <a:gd name="connsiteX16" fmla="*/ 108745 w 217488"/>
                <a:gd name="connsiteY16" fmla="*/ 271463 h 336550"/>
                <a:gd name="connsiteX17" fmla="*/ 87313 w 217488"/>
                <a:gd name="connsiteY17" fmla="*/ 292101 h 336550"/>
                <a:gd name="connsiteX18" fmla="*/ 108745 w 217488"/>
                <a:gd name="connsiteY18" fmla="*/ 312739 h 336550"/>
                <a:gd name="connsiteX19" fmla="*/ 130177 w 217488"/>
                <a:gd name="connsiteY19" fmla="*/ 292101 h 336550"/>
                <a:gd name="connsiteX20" fmla="*/ 108745 w 217488"/>
                <a:gd name="connsiteY20" fmla="*/ 271463 h 336550"/>
                <a:gd name="connsiteX21" fmla="*/ 27469 w 217488"/>
                <a:gd name="connsiteY21" fmla="*/ 38100 h 336550"/>
                <a:gd name="connsiteX22" fmla="*/ 22225 w 217488"/>
                <a:gd name="connsiteY22" fmla="*/ 42049 h 336550"/>
                <a:gd name="connsiteX23" fmla="*/ 22225 w 217488"/>
                <a:gd name="connsiteY23" fmla="*/ 240798 h 336550"/>
                <a:gd name="connsiteX24" fmla="*/ 27469 w 217488"/>
                <a:gd name="connsiteY24" fmla="*/ 246063 h 336550"/>
                <a:gd name="connsiteX25" fmla="*/ 190019 w 217488"/>
                <a:gd name="connsiteY25" fmla="*/ 246063 h 336550"/>
                <a:gd name="connsiteX26" fmla="*/ 195263 w 217488"/>
                <a:gd name="connsiteY26" fmla="*/ 240798 h 336550"/>
                <a:gd name="connsiteX27" fmla="*/ 195263 w 217488"/>
                <a:gd name="connsiteY27" fmla="*/ 42049 h 336550"/>
                <a:gd name="connsiteX28" fmla="*/ 190019 w 217488"/>
                <a:gd name="connsiteY28" fmla="*/ 38100 h 336550"/>
                <a:gd name="connsiteX29" fmla="*/ 27469 w 217488"/>
                <a:gd name="connsiteY29" fmla="*/ 38100 h 336550"/>
                <a:gd name="connsiteX30" fmla="*/ 92869 w 217488"/>
                <a:gd name="connsiteY30" fmla="*/ 15875 h 336550"/>
                <a:gd name="connsiteX31" fmla="*/ 88900 w 217488"/>
                <a:gd name="connsiteY31" fmla="*/ 19957 h 336550"/>
                <a:gd name="connsiteX32" fmla="*/ 92869 w 217488"/>
                <a:gd name="connsiteY32" fmla="*/ 25400 h 336550"/>
                <a:gd name="connsiteX33" fmla="*/ 124619 w 217488"/>
                <a:gd name="connsiteY33" fmla="*/ 25400 h 336550"/>
                <a:gd name="connsiteX34" fmla="*/ 128588 w 217488"/>
                <a:gd name="connsiteY34" fmla="*/ 19957 h 336550"/>
                <a:gd name="connsiteX35" fmla="*/ 124619 w 217488"/>
                <a:gd name="connsiteY35" fmla="*/ 15875 h 336550"/>
                <a:gd name="connsiteX36" fmla="*/ 92869 w 217488"/>
                <a:gd name="connsiteY36" fmla="*/ 15875 h 336550"/>
                <a:gd name="connsiteX37" fmla="*/ 19652 w 217488"/>
                <a:gd name="connsiteY37" fmla="*/ 0 h 336550"/>
                <a:gd name="connsiteX38" fmla="*/ 197836 w 217488"/>
                <a:gd name="connsiteY38" fmla="*/ 0 h 336550"/>
                <a:gd name="connsiteX39" fmla="*/ 217488 w 217488"/>
                <a:gd name="connsiteY39" fmla="*/ 18405 h 336550"/>
                <a:gd name="connsiteX40" fmla="*/ 217488 w 217488"/>
                <a:gd name="connsiteY40" fmla="*/ 318145 h 336550"/>
                <a:gd name="connsiteX41" fmla="*/ 197836 w 217488"/>
                <a:gd name="connsiteY41" fmla="*/ 336550 h 336550"/>
                <a:gd name="connsiteX42" fmla="*/ 19652 w 217488"/>
                <a:gd name="connsiteY42" fmla="*/ 336550 h 336550"/>
                <a:gd name="connsiteX43" fmla="*/ 0 w 217488"/>
                <a:gd name="connsiteY43" fmla="*/ 318145 h 336550"/>
                <a:gd name="connsiteX44" fmla="*/ 0 w 217488"/>
                <a:gd name="connsiteY44" fmla="*/ 18405 h 336550"/>
                <a:gd name="connsiteX45" fmla="*/ 19652 w 217488"/>
                <a:gd name="connsiteY45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7487" h="336550">
                  <a:moveTo>
                    <a:pt x="182768" y="277515"/>
                  </a:moveTo>
                  <a:cubicBezTo>
                    <a:pt x="182768" y="277515"/>
                    <a:pt x="182768" y="277515"/>
                    <a:pt x="156139" y="283964"/>
                  </a:cubicBezTo>
                  <a:cubicBezTo>
                    <a:pt x="153476" y="285254"/>
                    <a:pt x="150813" y="289124"/>
                    <a:pt x="152145" y="292993"/>
                  </a:cubicBezTo>
                  <a:cubicBezTo>
                    <a:pt x="152145" y="295573"/>
                    <a:pt x="156139" y="296863"/>
                    <a:pt x="158802" y="296863"/>
                  </a:cubicBezTo>
                  <a:cubicBezTo>
                    <a:pt x="158802" y="296863"/>
                    <a:pt x="160133" y="296863"/>
                    <a:pt x="160133" y="296863"/>
                  </a:cubicBezTo>
                  <a:cubicBezTo>
                    <a:pt x="160133" y="296863"/>
                    <a:pt x="160133" y="296863"/>
                    <a:pt x="186762" y="290414"/>
                  </a:cubicBezTo>
                  <a:cubicBezTo>
                    <a:pt x="189425" y="289124"/>
                    <a:pt x="192088" y="285254"/>
                    <a:pt x="190757" y="282674"/>
                  </a:cubicBezTo>
                  <a:cubicBezTo>
                    <a:pt x="190757" y="278805"/>
                    <a:pt x="186762" y="276225"/>
                    <a:pt x="182768" y="277515"/>
                  </a:cubicBezTo>
                  <a:close/>
                  <a:moveTo>
                    <a:pt x="34720" y="277515"/>
                  </a:moveTo>
                  <a:cubicBezTo>
                    <a:pt x="30726" y="276225"/>
                    <a:pt x="26732" y="278805"/>
                    <a:pt x="26732" y="282674"/>
                  </a:cubicBezTo>
                  <a:cubicBezTo>
                    <a:pt x="25400" y="285254"/>
                    <a:pt x="28063" y="289124"/>
                    <a:pt x="30726" y="290414"/>
                  </a:cubicBezTo>
                  <a:cubicBezTo>
                    <a:pt x="30726" y="290414"/>
                    <a:pt x="30726" y="290414"/>
                    <a:pt x="57355" y="296863"/>
                  </a:cubicBezTo>
                  <a:cubicBezTo>
                    <a:pt x="57355" y="296863"/>
                    <a:pt x="58686" y="296863"/>
                    <a:pt x="58686" y="296863"/>
                  </a:cubicBezTo>
                  <a:cubicBezTo>
                    <a:pt x="61349" y="296863"/>
                    <a:pt x="65344" y="295573"/>
                    <a:pt x="65344" y="292993"/>
                  </a:cubicBezTo>
                  <a:cubicBezTo>
                    <a:pt x="66675" y="289124"/>
                    <a:pt x="64012" y="285254"/>
                    <a:pt x="61349" y="283964"/>
                  </a:cubicBezTo>
                  <a:cubicBezTo>
                    <a:pt x="61349" y="283964"/>
                    <a:pt x="61349" y="283964"/>
                    <a:pt x="34720" y="277515"/>
                  </a:cubicBezTo>
                  <a:close/>
                  <a:moveTo>
                    <a:pt x="108745" y="271463"/>
                  </a:moveTo>
                  <a:cubicBezTo>
                    <a:pt x="96908" y="271463"/>
                    <a:pt x="87313" y="280703"/>
                    <a:pt x="87313" y="292101"/>
                  </a:cubicBezTo>
                  <a:cubicBezTo>
                    <a:pt x="87313" y="303499"/>
                    <a:pt x="96908" y="312739"/>
                    <a:pt x="108745" y="312739"/>
                  </a:cubicBezTo>
                  <a:cubicBezTo>
                    <a:pt x="120582" y="312739"/>
                    <a:pt x="130177" y="303499"/>
                    <a:pt x="130177" y="292101"/>
                  </a:cubicBezTo>
                  <a:cubicBezTo>
                    <a:pt x="130177" y="280703"/>
                    <a:pt x="120582" y="271463"/>
                    <a:pt x="108745" y="271463"/>
                  </a:cubicBezTo>
                  <a:close/>
                  <a:moveTo>
                    <a:pt x="27469" y="38100"/>
                  </a:moveTo>
                  <a:cubicBezTo>
                    <a:pt x="24847" y="38100"/>
                    <a:pt x="22225" y="39416"/>
                    <a:pt x="22225" y="42049"/>
                  </a:cubicBezTo>
                  <a:cubicBezTo>
                    <a:pt x="22225" y="42049"/>
                    <a:pt x="22225" y="42049"/>
                    <a:pt x="22225" y="240798"/>
                  </a:cubicBezTo>
                  <a:cubicBezTo>
                    <a:pt x="22225" y="243431"/>
                    <a:pt x="24847" y="246063"/>
                    <a:pt x="27469" y="246063"/>
                  </a:cubicBezTo>
                  <a:cubicBezTo>
                    <a:pt x="27469" y="246063"/>
                    <a:pt x="27469" y="246063"/>
                    <a:pt x="190019" y="246063"/>
                  </a:cubicBezTo>
                  <a:cubicBezTo>
                    <a:pt x="192641" y="246063"/>
                    <a:pt x="195263" y="243431"/>
                    <a:pt x="195263" y="240798"/>
                  </a:cubicBezTo>
                  <a:lnTo>
                    <a:pt x="195263" y="42049"/>
                  </a:lnTo>
                  <a:cubicBezTo>
                    <a:pt x="195263" y="39416"/>
                    <a:pt x="192641" y="38100"/>
                    <a:pt x="190019" y="38100"/>
                  </a:cubicBezTo>
                  <a:cubicBezTo>
                    <a:pt x="190019" y="38100"/>
                    <a:pt x="190019" y="38100"/>
                    <a:pt x="27469" y="38100"/>
                  </a:cubicBezTo>
                  <a:close/>
                  <a:moveTo>
                    <a:pt x="92869" y="15875"/>
                  </a:moveTo>
                  <a:cubicBezTo>
                    <a:pt x="90223" y="15875"/>
                    <a:pt x="88900" y="17236"/>
                    <a:pt x="88900" y="19957"/>
                  </a:cubicBezTo>
                  <a:cubicBezTo>
                    <a:pt x="88900" y="22679"/>
                    <a:pt x="90223" y="25400"/>
                    <a:pt x="92869" y="25400"/>
                  </a:cubicBezTo>
                  <a:cubicBezTo>
                    <a:pt x="92869" y="25400"/>
                    <a:pt x="92869" y="25400"/>
                    <a:pt x="124619" y="25400"/>
                  </a:cubicBezTo>
                  <a:cubicBezTo>
                    <a:pt x="127265" y="25400"/>
                    <a:pt x="128588" y="22679"/>
                    <a:pt x="128588" y="19957"/>
                  </a:cubicBezTo>
                  <a:cubicBezTo>
                    <a:pt x="128588" y="17236"/>
                    <a:pt x="127265" y="15875"/>
                    <a:pt x="124619" y="15875"/>
                  </a:cubicBezTo>
                  <a:cubicBezTo>
                    <a:pt x="124619" y="15875"/>
                    <a:pt x="124619" y="15875"/>
                    <a:pt x="92869" y="15875"/>
                  </a:cubicBezTo>
                  <a:close/>
                  <a:moveTo>
                    <a:pt x="19652" y="0"/>
                  </a:moveTo>
                  <a:cubicBezTo>
                    <a:pt x="19652" y="0"/>
                    <a:pt x="19652" y="0"/>
                    <a:pt x="197836" y="0"/>
                  </a:cubicBezTo>
                  <a:cubicBezTo>
                    <a:pt x="208317" y="0"/>
                    <a:pt x="217488" y="7888"/>
                    <a:pt x="217488" y="18405"/>
                  </a:cubicBezTo>
                  <a:cubicBezTo>
                    <a:pt x="217488" y="18405"/>
                    <a:pt x="217488" y="18405"/>
                    <a:pt x="217488" y="318145"/>
                  </a:cubicBezTo>
                  <a:cubicBezTo>
                    <a:pt x="217488" y="328662"/>
                    <a:pt x="208317" y="336550"/>
                    <a:pt x="197836" y="336550"/>
                  </a:cubicBezTo>
                  <a:cubicBezTo>
                    <a:pt x="197836" y="336550"/>
                    <a:pt x="197836" y="336550"/>
                    <a:pt x="19652" y="336550"/>
                  </a:cubicBezTo>
                  <a:cubicBezTo>
                    <a:pt x="9171" y="336550"/>
                    <a:pt x="0" y="328662"/>
                    <a:pt x="0" y="318145"/>
                  </a:cubicBezTo>
                  <a:cubicBezTo>
                    <a:pt x="0" y="318145"/>
                    <a:pt x="0" y="318145"/>
                    <a:pt x="0" y="18405"/>
                  </a:cubicBezTo>
                  <a:cubicBezTo>
                    <a:pt x="0" y="7888"/>
                    <a:pt x="9171" y="0"/>
                    <a:pt x="196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0" name="千图PPT彼岸天：ID 8661124库_椭圆 15">
              <a:extLst>
                <a:ext uri="{FF2B5EF4-FFF2-40B4-BE49-F238E27FC236}">
                  <a16:creationId xmlns:a16="http://schemas.microsoft.com/office/drawing/2014/main" id="{C178C0D1-E626-4BAC-9602-BA8B79D703C3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036551" y="4682811"/>
              <a:ext cx="248198" cy="384074"/>
            </a:xfrm>
            <a:custGeom>
              <a:avLst/>
              <a:gdLst>
                <a:gd name="connsiteX0" fmla="*/ 182768 w 217488"/>
                <a:gd name="connsiteY0" fmla="*/ 277515 h 336550"/>
                <a:gd name="connsiteX1" fmla="*/ 156139 w 217488"/>
                <a:gd name="connsiteY1" fmla="*/ 283964 h 336550"/>
                <a:gd name="connsiteX2" fmla="*/ 152145 w 217488"/>
                <a:gd name="connsiteY2" fmla="*/ 292993 h 336550"/>
                <a:gd name="connsiteX3" fmla="*/ 158802 w 217488"/>
                <a:gd name="connsiteY3" fmla="*/ 296863 h 336550"/>
                <a:gd name="connsiteX4" fmla="*/ 160133 w 217488"/>
                <a:gd name="connsiteY4" fmla="*/ 296863 h 336550"/>
                <a:gd name="connsiteX5" fmla="*/ 186762 w 217488"/>
                <a:gd name="connsiteY5" fmla="*/ 290414 h 336550"/>
                <a:gd name="connsiteX6" fmla="*/ 190757 w 217488"/>
                <a:gd name="connsiteY6" fmla="*/ 282674 h 336550"/>
                <a:gd name="connsiteX7" fmla="*/ 182768 w 217488"/>
                <a:gd name="connsiteY7" fmla="*/ 277515 h 336550"/>
                <a:gd name="connsiteX8" fmla="*/ 34720 w 217488"/>
                <a:gd name="connsiteY8" fmla="*/ 277515 h 336550"/>
                <a:gd name="connsiteX9" fmla="*/ 26732 w 217488"/>
                <a:gd name="connsiteY9" fmla="*/ 282674 h 336550"/>
                <a:gd name="connsiteX10" fmla="*/ 30726 w 217488"/>
                <a:gd name="connsiteY10" fmla="*/ 290414 h 336550"/>
                <a:gd name="connsiteX11" fmla="*/ 57355 w 217488"/>
                <a:gd name="connsiteY11" fmla="*/ 296863 h 336550"/>
                <a:gd name="connsiteX12" fmla="*/ 58686 w 217488"/>
                <a:gd name="connsiteY12" fmla="*/ 296863 h 336550"/>
                <a:gd name="connsiteX13" fmla="*/ 65344 w 217488"/>
                <a:gd name="connsiteY13" fmla="*/ 292993 h 336550"/>
                <a:gd name="connsiteX14" fmla="*/ 61349 w 217488"/>
                <a:gd name="connsiteY14" fmla="*/ 283964 h 336550"/>
                <a:gd name="connsiteX15" fmla="*/ 34720 w 217488"/>
                <a:gd name="connsiteY15" fmla="*/ 277515 h 336550"/>
                <a:gd name="connsiteX16" fmla="*/ 108745 w 217488"/>
                <a:gd name="connsiteY16" fmla="*/ 271463 h 336550"/>
                <a:gd name="connsiteX17" fmla="*/ 87313 w 217488"/>
                <a:gd name="connsiteY17" fmla="*/ 292101 h 336550"/>
                <a:gd name="connsiteX18" fmla="*/ 108745 w 217488"/>
                <a:gd name="connsiteY18" fmla="*/ 312739 h 336550"/>
                <a:gd name="connsiteX19" fmla="*/ 130177 w 217488"/>
                <a:gd name="connsiteY19" fmla="*/ 292101 h 336550"/>
                <a:gd name="connsiteX20" fmla="*/ 108745 w 217488"/>
                <a:gd name="connsiteY20" fmla="*/ 271463 h 336550"/>
                <a:gd name="connsiteX21" fmla="*/ 27469 w 217488"/>
                <a:gd name="connsiteY21" fmla="*/ 38100 h 336550"/>
                <a:gd name="connsiteX22" fmla="*/ 22225 w 217488"/>
                <a:gd name="connsiteY22" fmla="*/ 42049 h 336550"/>
                <a:gd name="connsiteX23" fmla="*/ 22225 w 217488"/>
                <a:gd name="connsiteY23" fmla="*/ 240798 h 336550"/>
                <a:gd name="connsiteX24" fmla="*/ 27469 w 217488"/>
                <a:gd name="connsiteY24" fmla="*/ 246063 h 336550"/>
                <a:gd name="connsiteX25" fmla="*/ 190019 w 217488"/>
                <a:gd name="connsiteY25" fmla="*/ 246063 h 336550"/>
                <a:gd name="connsiteX26" fmla="*/ 195263 w 217488"/>
                <a:gd name="connsiteY26" fmla="*/ 240798 h 336550"/>
                <a:gd name="connsiteX27" fmla="*/ 195263 w 217488"/>
                <a:gd name="connsiteY27" fmla="*/ 42049 h 336550"/>
                <a:gd name="connsiteX28" fmla="*/ 190019 w 217488"/>
                <a:gd name="connsiteY28" fmla="*/ 38100 h 336550"/>
                <a:gd name="connsiteX29" fmla="*/ 27469 w 217488"/>
                <a:gd name="connsiteY29" fmla="*/ 38100 h 336550"/>
                <a:gd name="connsiteX30" fmla="*/ 92869 w 217488"/>
                <a:gd name="connsiteY30" fmla="*/ 15875 h 336550"/>
                <a:gd name="connsiteX31" fmla="*/ 88900 w 217488"/>
                <a:gd name="connsiteY31" fmla="*/ 19957 h 336550"/>
                <a:gd name="connsiteX32" fmla="*/ 92869 w 217488"/>
                <a:gd name="connsiteY32" fmla="*/ 25400 h 336550"/>
                <a:gd name="connsiteX33" fmla="*/ 124619 w 217488"/>
                <a:gd name="connsiteY33" fmla="*/ 25400 h 336550"/>
                <a:gd name="connsiteX34" fmla="*/ 128588 w 217488"/>
                <a:gd name="connsiteY34" fmla="*/ 19957 h 336550"/>
                <a:gd name="connsiteX35" fmla="*/ 124619 w 217488"/>
                <a:gd name="connsiteY35" fmla="*/ 15875 h 336550"/>
                <a:gd name="connsiteX36" fmla="*/ 92869 w 217488"/>
                <a:gd name="connsiteY36" fmla="*/ 15875 h 336550"/>
                <a:gd name="connsiteX37" fmla="*/ 19652 w 217488"/>
                <a:gd name="connsiteY37" fmla="*/ 0 h 336550"/>
                <a:gd name="connsiteX38" fmla="*/ 197836 w 217488"/>
                <a:gd name="connsiteY38" fmla="*/ 0 h 336550"/>
                <a:gd name="connsiteX39" fmla="*/ 217488 w 217488"/>
                <a:gd name="connsiteY39" fmla="*/ 18405 h 336550"/>
                <a:gd name="connsiteX40" fmla="*/ 217488 w 217488"/>
                <a:gd name="connsiteY40" fmla="*/ 318145 h 336550"/>
                <a:gd name="connsiteX41" fmla="*/ 197836 w 217488"/>
                <a:gd name="connsiteY41" fmla="*/ 336550 h 336550"/>
                <a:gd name="connsiteX42" fmla="*/ 19652 w 217488"/>
                <a:gd name="connsiteY42" fmla="*/ 336550 h 336550"/>
                <a:gd name="connsiteX43" fmla="*/ 0 w 217488"/>
                <a:gd name="connsiteY43" fmla="*/ 318145 h 336550"/>
                <a:gd name="connsiteX44" fmla="*/ 0 w 217488"/>
                <a:gd name="connsiteY44" fmla="*/ 18405 h 336550"/>
                <a:gd name="connsiteX45" fmla="*/ 19652 w 217488"/>
                <a:gd name="connsiteY45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7487" h="336550">
                  <a:moveTo>
                    <a:pt x="182768" y="277515"/>
                  </a:moveTo>
                  <a:cubicBezTo>
                    <a:pt x="182768" y="277515"/>
                    <a:pt x="182768" y="277515"/>
                    <a:pt x="156139" y="283964"/>
                  </a:cubicBezTo>
                  <a:cubicBezTo>
                    <a:pt x="153476" y="285254"/>
                    <a:pt x="150813" y="289124"/>
                    <a:pt x="152145" y="292993"/>
                  </a:cubicBezTo>
                  <a:cubicBezTo>
                    <a:pt x="152145" y="295573"/>
                    <a:pt x="156139" y="296863"/>
                    <a:pt x="158802" y="296863"/>
                  </a:cubicBezTo>
                  <a:cubicBezTo>
                    <a:pt x="158802" y="296863"/>
                    <a:pt x="160133" y="296863"/>
                    <a:pt x="160133" y="296863"/>
                  </a:cubicBezTo>
                  <a:cubicBezTo>
                    <a:pt x="160133" y="296863"/>
                    <a:pt x="160133" y="296863"/>
                    <a:pt x="186762" y="290414"/>
                  </a:cubicBezTo>
                  <a:cubicBezTo>
                    <a:pt x="189425" y="289124"/>
                    <a:pt x="192088" y="285254"/>
                    <a:pt x="190757" y="282674"/>
                  </a:cubicBezTo>
                  <a:cubicBezTo>
                    <a:pt x="190757" y="278805"/>
                    <a:pt x="186762" y="276225"/>
                    <a:pt x="182768" y="277515"/>
                  </a:cubicBezTo>
                  <a:close/>
                  <a:moveTo>
                    <a:pt x="34720" y="277515"/>
                  </a:moveTo>
                  <a:cubicBezTo>
                    <a:pt x="30726" y="276225"/>
                    <a:pt x="26732" y="278805"/>
                    <a:pt x="26732" y="282674"/>
                  </a:cubicBezTo>
                  <a:cubicBezTo>
                    <a:pt x="25400" y="285254"/>
                    <a:pt x="28063" y="289124"/>
                    <a:pt x="30726" y="290414"/>
                  </a:cubicBezTo>
                  <a:cubicBezTo>
                    <a:pt x="30726" y="290414"/>
                    <a:pt x="30726" y="290414"/>
                    <a:pt x="57355" y="296863"/>
                  </a:cubicBezTo>
                  <a:cubicBezTo>
                    <a:pt x="57355" y="296863"/>
                    <a:pt x="58686" y="296863"/>
                    <a:pt x="58686" y="296863"/>
                  </a:cubicBezTo>
                  <a:cubicBezTo>
                    <a:pt x="61349" y="296863"/>
                    <a:pt x="65344" y="295573"/>
                    <a:pt x="65344" y="292993"/>
                  </a:cubicBezTo>
                  <a:cubicBezTo>
                    <a:pt x="66675" y="289124"/>
                    <a:pt x="64012" y="285254"/>
                    <a:pt x="61349" y="283964"/>
                  </a:cubicBezTo>
                  <a:cubicBezTo>
                    <a:pt x="61349" y="283964"/>
                    <a:pt x="61349" y="283964"/>
                    <a:pt x="34720" y="277515"/>
                  </a:cubicBezTo>
                  <a:close/>
                  <a:moveTo>
                    <a:pt x="108745" y="271463"/>
                  </a:moveTo>
                  <a:cubicBezTo>
                    <a:pt x="96908" y="271463"/>
                    <a:pt x="87313" y="280703"/>
                    <a:pt x="87313" y="292101"/>
                  </a:cubicBezTo>
                  <a:cubicBezTo>
                    <a:pt x="87313" y="303499"/>
                    <a:pt x="96908" y="312739"/>
                    <a:pt x="108745" y="312739"/>
                  </a:cubicBezTo>
                  <a:cubicBezTo>
                    <a:pt x="120582" y="312739"/>
                    <a:pt x="130177" y="303499"/>
                    <a:pt x="130177" y="292101"/>
                  </a:cubicBezTo>
                  <a:cubicBezTo>
                    <a:pt x="130177" y="280703"/>
                    <a:pt x="120582" y="271463"/>
                    <a:pt x="108745" y="271463"/>
                  </a:cubicBezTo>
                  <a:close/>
                  <a:moveTo>
                    <a:pt x="27469" y="38100"/>
                  </a:moveTo>
                  <a:cubicBezTo>
                    <a:pt x="24847" y="38100"/>
                    <a:pt x="22225" y="39416"/>
                    <a:pt x="22225" y="42049"/>
                  </a:cubicBezTo>
                  <a:cubicBezTo>
                    <a:pt x="22225" y="42049"/>
                    <a:pt x="22225" y="42049"/>
                    <a:pt x="22225" y="240798"/>
                  </a:cubicBezTo>
                  <a:cubicBezTo>
                    <a:pt x="22225" y="243431"/>
                    <a:pt x="24847" y="246063"/>
                    <a:pt x="27469" y="246063"/>
                  </a:cubicBezTo>
                  <a:cubicBezTo>
                    <a:pt x="27469" y="246063"/>
                    <a:pt x="27469" y="246063"/>
                    <a:pt x="190019" y="246063"/>
                  </a:cubicBezTo>
                  <a:cubicBezTo>
                    <a:pt x="192641" y="246063"/>
                    <a:pt x="195263" y="243431"/>
                    <a:pt x="195263" y="240798"/>
                  </a:cubicBezTo>
                  <a:lnTo>
                    <a:pt x="195263" y="42049"/>
                  </a:lnTo>
                  <a:cubicBezTo>
                    <a:pt x="195263" y="39416"/>
                    <a:pt x="192641" y="38100"/>
                    <a:pt x="190019" y="38100"/>
                  </a:cubicBezTo>
                  <a:cubicBezTo>
                    <a:pt x="190019" y="38100"/>
                    <a:pt x="190019" y="38100"/>
                    <a:pt x="27469" y="38100"/>
                  </a:cubicBezTo>
                  <a:close/>
                  <a:moveTo>
                    <a:pt x="92869" y="15875"/>
                  </a:moveTo>
                  <a:cubicBezTo>
                    <a:pt x="90223" y="15875"/>
                    <a:pt x="88900" y="17236"/>
                    <a:pt x="88900" y="19957"/>
                  </a:cubicBezTo>
                  <a:cubicBezTo>
                    <a:pt x="88900" y="22679"/>
                    <a:pt x="90223" y="25400"/>
                    <a:pt x="92869" y="25400"/>
                  </a:cubicBezTo>
                  <a:cubicBezTo>
                    <a:pt x="92869" y="25400"/>
                    <a:pt x="92869" y="25400"/>
                    <a:pt x="124619" y="25400"/>
                  </a:cubicBezTo>
                  <a:cubicBezTo>
                    <a:pt x="127265" y="25400"/>
                    <a:pt x="128588" y="22679"/>
                    <a:pt x="128588" y="19957"/>
                  </a:cubicBezTo>
                  <a:cubicBezTo>
                    <a:pt x="128588" y="17236"/>
                    <a:pt x="127265" y="15875"/>
                    <a:pt x="124619" y="15875"/>
                  </a:cubicBezTo>
                  <a:cubicBezTo>
                    <a:pt x="124619" y="15875"/>
                    <a:pt x="124619" y="15875"/>
                    <a:pt x="92869" y="15875"/>
                  </a:cubicBezTo>
                  <a:close/>
                  <a:moveTo>
                    <a:pt x="19652" y="0"/>
                  </a:moveTo>
                  <a:cubicBezTo>
                    <a:pt x="19652" y="0"/>
                    <a:pt x="19652" y="0"/>
                    <a:pt x="197836" y="0"/>
                  </a:cubicBezTo>
                  <a:cubicBezTo>
                    <a:pt x="208317" y="0"/>
                    <a:pt x="217488" y="7888"/>
                    <a:pt x="217488" y="18405"/>
                  </a:cubicBezTo>
                  <a:cubicBezTo>
                    <a:pt x="217488" y="18405"/>
                    <a:pt x="217488" y="18405"/>
                    <a:pt x="217488" y="318145"/>
                  </a:cubicBezTo>
                  <a:cubicBezTo>
                    <a:pt x="217488" y="328662"/>
                    <a:pt x="208317" y="336550"/>
                    <a:pt x="197836" y="336550"/>
                  </a:cubicBezTo>
                  <a:cubicBezTo>
                    <a:pt x="197836" y="336550"/>
                    <a:pt x="197836" y="336550"/>
                    <a:pt x="19652" y="336550"/>
                  </a:cubicBezTo>
                  <a:cubicBezTo>
                    <a:pt x="9171" y="336550"/>
                    <a:pt x="0" y="328662"/>
                    <a:pt x="0" y="318145"/>
                  </a:cubicBezTo>
                  <a:cubicBezTo>
                    <a:pt x="0" y="318145"/>
                    <a:pt x="0" y="318145"/>
                    <a:pt x="0" y="18405"/>
                  </a:cubicBezTo>
                  <a:cubicBezTo>
                    <a:pt x="0" y="7888"/>
                    <a:pt x="9171" y="0"/>
                    <a:pt x="196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1" name="千图PPT彼岸天：ID 8661124库_椭圆 18">
              <a:extLst>
                <a:ext uri="{FF2B5EF4-FFF2-40B4-BE49-F238E27FC236}">
                  <a16:creationId xmlns:a16="http://schemas.microsoft.com/office/drawing/2014/main" id="{DDDE952C-572A-4C6B-9A39-E0412CFDDEF6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4236794" y="3460915"/>
              <a:ext cx="248198" cy="384074"/>
            </a:xfrm>
            <a:custGeom>
              <a:avLst/>
              <a:gdLst>
                <a:gd name="connsiteX0" fmla="*/ 182768 w 217488"/>
                <a:gd name="connsiteY0" fmla="*/ 277515 h 336550"/>
                <a:gd name="connsiteX1" fmla="*/ 156139 w 217488"/>
                <a:gd name="connsiteY1" fmla="*/ 283964 h 336550"/>
                <a:gd name="connsiteX2" fmla="*/ 152145 w 217488"/>
                <a:gd name="connsiteY2" fmla="*/ 292993 h 336550"/>
                <a:gd name="connsiteX3" fmla="*/ 158802 w 217488"/>
                <a:gd name="connsiteY3" fmla="*/ 296863 h 336550"/>
                <a:gd name="connsiteX4" fmla="*/ 160133 w 217488"/>
                <a:gd name="connsiteY4" fmla="*/ 296863 h 336550"/>
                <a:gd name="connsiteX5" fmla="*/ 186762 w 217488"/>
                <a:gd name="connsiteY5" fmla="*/ 290414 h 336550"/>
                <a:gd name="connsiteX6" fmla="*/ 190757 w 217488"/>
                <a:gd name="connsiteY6" fmla="*/ 282674 h 336550"/>
                <a:gd name="connsiteX7" fmla="*/ 182768 w 217488"/>
                <a:gd name="connsiteY7" fmla="*/ 277515 h 336550"/>
                <a:gd name="connsiteX8" fmla="*/ 34720 w 217488"/>
                <a:gd name="connsiteY8" fmla="*/ 277515 h 336550"/>
                <a:gd name="connsiteX9" fmla="*/ 26732 w 217488"/>
                <a:gd name="connsiteY9" fmla="*/ 282674 h 336550"/>
                <a:gd name="connsiteX10" fmla="*/ 30726 w 217488"/>
                <a:gd name="connsiteY10" fmla="*/ 290414 h 336550"/>
                <a:gd name="connsiteX11" fmla="*/ 57355 w 217488"/>
                <a:gd name="connsiteY11" fmla="*/ 296863 h 336550"/>
                <a:gd name="connsiteX12" fmla="*/ 58686 w 217488"/>
                <a:gd name="connsiteY12" fmla="*/ 296863 h 336550"/>
                <a:gd name="connsiteX13" fmla="*/ 65344 w 217488"/>
                <a:gd name="connsiteY13" fmla="*/ 292993 h 336550"/>
                <a:gd name="connsiteX14" fmla="*/ 61349 w 217488"/>
                <a:gd name="connsiteY14" fmla="*/ 283964 h 336550"/>
                <a:gd name="connsiteX15" fmla="*/ 34720 w 217488"/>
                <a:gd name="connsiteY15" fmla="*/ 277515 h 336550"/>
                <a:gd name="connsiteX16" fmla="*/ 108745 w 217488"/>
                <a:gd name="connsiteY16" fmla="*/ 271463 h 336550"/>
                <a:gd name="connsiteX17" fmla="*/ 87313 w 217488"/>
                <a:gd name="connsiteY17" fmla="*/ 292101 h 336550"/>
                <a:gd name="connsiteX18" fmla="*/ 108745 w 217488"/>
                <a:gd name="connsiteY18" fmla="*/ 312739 h 336550"/>
                <a:gd name="connsiteX19" fmla="*/ 130177 w 217488"/>
                <a:gd name="connsiteY19" fmla="*/ 292101 h 336550"/>
                <a:gd name="connsiteX20" fmla="*/ 108745 w 217488"/>
                <a:gd name="connsiteY20" fmla="*/ 271463 h 336550"/>
                <a:gd name="connsiteX21" fmla="*/ 27469 w 217488"/>
                <a:gd name="connsiteY21" fmla="*/ 38100 h 336550"/>
                <a:gd name="connsiteX22" fmla="*/ 22225 w 217488"/>
                <a:gd name="connsiteY22" fmla="*/ 42049 h 336550"/>
                <a:gd name="connsiteX23" fmla="*/ 22225 w 217488"/>
                <a:gd name="connsiteY23" fmla="*/ 240798 h 336550"/>
                <a:gd name="connsiteX24" fmla="*/ 27469 w 217488"/>
                <a:gd name="connsiteY24" fmla="*/ 246063 h 336550"/>
                <a:gd name="connsiteX25" fmla="*/ 190019 w 217488"/>
                <a:gd name="connsiteY25" fmla="*/ 246063 h 336550"/>
                <a:gd name="connsiteX26" fmla="*/ 195263 w 217488"/>
                <a:gd name="connsiteY26" fmla="*/ 240798 h 336550"/>
                <a:gd name="connsiteX27" fmla="*/ 195263 w 217488"/>
                <a:gd name="connsiteY27" fmla="*/ 42049 h 336550"/>
                <a:gd name="connsiteX28" fmla="*/ 190019 w 217488"/>
                <a:gd name="connsiteY28" fmla="*/ 38100 h 336550"/>
                <a:gd name="connsiteX29" fmla="*/ 27469 w 217488"/>
                <a:gd name="connsiteY29" fmla="*/ 38100 h 336550"/>
                <a:gd name="connsiteX30" fmla="*/ 92869 w 217488"/>
                <a:gd name="connsiteY30" fmla="*/ 15875 h 336550"/>
                <a:gd name="connsiteX31" fmla="*/ 88900 w 217488"/>
                <a:gd name="connsiteY31" fmla="*/ 19957 h 336550"/>
                <a:gd name="connsiteX32" fmla="*/ 92869 w 217488"/>
                <a:gd name="connsiteY32" fmla="*/ 25400 h 336550"/>
                <a:gd name="connsiteX33" fmla="*/ 124619 w 217488"/>
                <a:gd name="connsiteY33" fmla="*/ 25400 h 336550"/>
                <a:gd name="connsiteX34" fmla="*/ 128588 w 217488"/>
                <a:gd name="connsiteY34" fmla="*/ 19957 h 336550"/>
                <a:gd name="connsiteX35" fmla="*/ 124619 w 217488"/>
                <a:gd name="connsiteY35" fmla="*/ 15875 h 336550"/>
                <a:gd name="connsiteX36" fmla="*/ 92869 w 217488"/>
                <a:gd name="connsiteY36" fmla="*/ 15875 h 336550"/>
                <a:gd name="connsiteX37" fmla="*/ 19652 w 217488"/>
                <a:gd name="connsiteY37" fmla="*/ 0 h 336550"/>
                <a:gd name="connsiteX38" fmla="*/ 197836 w 217488"/>
                <a:gd name="connsiteY38" fmla="*/ 0 h 336550"/>
                <a:gd name="connsiteX39" fmla="*/ 217488 w 217488"/>
                <a:gd name="connsiteY39" fmla="*/ 18405 h 336550"/>
                <a:gd name="connsiteX40" fmla="*/ 217488 w 217488"/>
                <a:gd name="connsiteY40" fmla="*/ 318145 h 336550"/>
                <a:gd name="connsiteX41" fmla="*/ 197836 w 217488"/>
                <a:gd name="connsiteY41" fmla="*/ 336550 h 336550"/>
                <a:gd name="connsiteX42" fmla="*/ 19652 w 217488"/>
                <a:gd name="connsiteY42" fmla="*/ 336550 h 336550"/>
                <a:gd name="connsiteX43" fmla="*/ 0 w 217488"/>
                <a:gd name="connsiteY43" fmla="*/ 318145 h 336550"/>
                <a:gd name="connsiteX44" fmla="*/ 0 w 217488"/>
                <a:gd name="connsiteY44" fmla="*/ 18405 h 336550"/>
                <a:gd name="connsiteX45" fmla="*/ 19652 w 217488"/>
                <a:gd name="connsiteY45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7487" h="336550">
                  <a:moveTo>
                    <a:pt x="182768" y="277515"/>
                  </a:moveTo>
                  <a:cubicBezTo>
                    <a:pt x="182768" y="277515"/>
                    <a:pt x="182768" y="277515"/>
                    <a:pt x="156139" y="283964"/>
                  </a:cubicBezTo>
                  <a:cubicBezTo>
                    <a:pt x="153476" y="285254"/>
                    <a:pt x="150813" y="289124"/>
                    <a:pt x="152145" y="292993"/>
                  </a:cubicBezTo>
                  <a:cubicBezTo>
                    <a:pt x="152145" y="295573"/>
                    <a:pt x="156139" y="296863"/>
                    <a:pt x="158802" y="296863"/>
                  </a:cubicBezTo>
                  <a:cubicBezTo>
                    <a:pt x="158802" y="296863"/>
                    <a:pt x="160133" y="296863"/>
                    <a:pt x="160133" y="296863"/>
                  </a:cubicBezTo>
                  <a:cubicBezTo>
                    <a:pt x="160133" y="296863"/>
                    <a:pt x="160133" y="296863"/>
                    <a:pt x="186762" y="290414"/>
                  </a:cubicBezTo>
                  <a:cubicBezTo>
                    <a:pt x="189425" y="289124"/>
                    <a:pt x="192088" y="285254"/>
                    <a:pt x="190757" y="282674"/>
                  </a:cubicBezTo>
                  <a:cubicBezTo>
                    <a:pt x="190757" y="278805"/>
                    <a:pt x="186762" y="276225"/>
                    <a:pt x="182768" y="277515"/>
                  </a:cubicBezTo>
                  <a:close/>
                  <a:moveTo>
                    <a:pt x="34720" y="277515"/>
                  </a:moveTo>
                  <a:cubicBezTo>
                    <a:pt x="30726" y="276225"/>
                    <a:pt x="26732" y="278805"/>
                    <a:pt x="26732" y="282674"/>
                  </a:cubicBezTo>
                  <a:cubicBezTo>
                    <a:pt x="25400" y="285254"/>
                    <a:pt x="28063" y="289124"/>
                    <a:pt x="30726" y="290414"/>
                  </a:cubicBezTo>
                  <a:cubicBezTo>
                    <a:pt x="30726" y="290414"/>
                    <a:pt x="30726" y="290414"/>
                    <a:pt x="57355" y="296863"/>
                  </a:cubicBezTo>
                  <a:cubicBezTo>
                    <a:pt x="57355" y="296863"/>
                    <a:pt x="58686" y="296863"/>
                    <a:pt x="58686" y="296863"/>
                  </a:cubicBezTo>
                  <a:cubicBezTo>
                    <a:pt x="61349" y="296863"/>
                    <a:pt x="65344" y="295573"/>
                    <a:pt x="65344" y="292993"/>
                  </a:cubicBezTo>
                  <a:cubicBezTo>
                    <a:pt x="66675" y="289124"/>
                    <a:pt x="64012" y="285254"/>
                    <a:pt x="61349" y="283964"/>
                  </a:cubicBezTo>
                  <a:cubicBezTo>
                    <a:pt x="61349" y="283964"/>
                    <a:pt x="61349" y="283964"/>
                    <a:pt x="34720" y="277515"/>
                  </a:cubicBezTo>
                  <a:close/>
                  <a:moveTo>
                    <a:pt x="108745" y="271463"/>
                  </a:moveTo>
                  <a:cubicBezTo>
                    <a:pt x="96908" y="271463"/>
                    <a:pt x="87313" y="280703"/>
                    <a:pt x="87313" y="292101"/>
                  </a:cubicBezTo>
                  <a:cubicBezTo>
                    <a:pt x="87313" y="303499"/>
                    <a:pt x="96908" y="312739"/>
                    <a:pt x="108745" y="312739"/>
                  </a:cubicBezTo>
                  <a:cubicBezTo>
                    <a:pt x="120582" y="312739"/>
                    <a:pt x="130177" y="303499"/>
                    <a:pt x="130177" y="292101"/>
                  </a:cubicBezTo>
                  <a:cubicBezTo>
                    <a:pt x="130177" y="280703"/>
                    <a:pt x="120582" y="271463"/>
                    <a:pt x="108745" y="271463"/>
                  </a:cubicBezTo>
                  <a:close/>
                  <a:moveTo>
                    <a:pt x="27469" y="38100"/>
                  </a:moveTo>
                  <a:cubicBezTo>
                    <a:pt x="24847" y="38100"/>
                    <a:pt x="22225" y="39416"/>
                    <a:pt x="22225" y="42049"/>
                  </a:cubicBezTo>
                  <a:cubicBezTo>
                    <a:pt x="22225" y="42049"/>
                    <a:pt x="22225" y="42049"/>
                    <a:pt x="22225" y="240798"/>
                  </a:cubicBezTo>
                  <a:cubicBezTo>
                    <a:pt x="22225" y="243431"/>
                    <a:pt x="24847" y="246063"/>
                    <a:pt x="27469" y="246063"/>
                  </a:cubicBezTo>
                  <a:cubicBezTo>
                    <a:pt x="27469" y="246063"/>
                    <a:pt x="27469" y="246063"/>
                    <a:pt x="190019" y="246063"/>
                  </a:cubicBezTo>
                  <a:cubicBezTo>
                    <a:pt x="192641" y="246063"/>
                    <a:pt x="195263" y="243431"/>
                    <a:pt x="195263" y="240798"/>
                  </a:cubicBezTo>
                  <a:lnTo>
                    <a:pt x="195263" y="42049"/>
                  </a:lnTo>
                  <a:cubicBezTo>
                    <a:pt x="195263" y="39416"/>
                    <a:pt x="192641" y="38100"/>
                    <a:pt x="190019" y="38100"/>
                  </a:cubicBezTo>
                  <a:cubicBezTo>
                    <a:pt x="190019" y="38100"/>
                    <a:pt x="190019" y="38100"/>
                    <a:pt x="27469" y="38100"/>
                  </a:cubicBezTo>
                  <a:close/>
                  <a:moveTo>
                    <a:pt x="92869" y="15875"/>
                  </a:moveTo>
                  <a:cubicBezTo>
                    <a:pt x="90223" y="15875"/>
                    <a:pt x="88900" y="17236"/>
                    <a:pt x="88900" y="19957"/>
                  </a:cubicBezTo>
                  <a:cubicBezTo>
                    <a:pt x="88900" y="22679"/>
                    <a:pt x="90223" y="25400"/>
                    <a:pt x="92869" y="25400"/>
                  </a:cubicBezTo>
                  <a:cubicBezTo>
                    <a:pt x="92869" y="25400"/>
                    <a:pt x="92869" y="25400"/>
                    <a:pt x="124619" y="25400"/>
                  </a:cubicBezTo>
                  <a:cubicBezTo>
                    <a:pt x="127265" y="25400"/>
                    <a:pt x="128588" y="22679"/>
                    <a:pt x="128588" y="19957"/>
                  </a:cubicBezTo>
                  <a:cubicBezTo>
                    <a:pt x="128588" y="17236"/>
                    <a:pt x="127265" y="15875"/>
                    <a:pt x="124619" y="15875"/>
                  </a:cubicBezTo>
                  <a:cubicBezTo>
                    <a:pt x="124619" y="15875"/>
                    <a:pt x="124619" y="15875"/>
                    <a:pt x="92869" y="15875"/>
                  </a:cubicBezTo>
                  <a:close/>
                  <a:moveTo>
                    <a:pt x="19652" y="0"/>
                  </a:moveTo>
                  <a:cubicBezTo>
                    <a:pt x="19652" y="0"/>
                    <a:pt x="19652" y="0"/>
                    <a:pt x="197836" y="0"/>
                  </a:cubicBezTo>
                  <a:cubicBezTo>
                    <a:pt x="208317" y="0"/>
                    <a:pt x="217488" y="7888"/>
                    <a:pt x="217488" y="18405"/>
                  </a:cubicBezTo>
                  <a:cubicBezTo>
                    <a:pt x="217488" y="18405"/>
                    <a:pt x="217488" y="18405"/>
                    <a:pt x="217488" y="318145"/>
                  </a:cubicBezTo>
                  <a:cubicBezTo>
                    <a:pt x="217488" y="328662"/>
                    <a:pt x="208317" y="336550"/>
                    <a:pt x="197836" y="336550"/>
                  </a:cubicBezTo>
                  <a:cubicBezTo>
                    <a:pt x="197836" y="336550"/>
                    <a:pt x="197836" y="336550"/>
                    <a:pt x="19652" y="336550"/>
                  </a:cubicBezTo>
                  <a:cubicBezTo>
                    <a:pt x="9171" y="336550"/>
                    <a:pt x="0" y="328662"/>
                    <a:pt x="0" y="318145"/>
                  </a:cubicBezTo>
                  <a:cubicBezTo>
                    <a:pt x="0" y="318145"/>
                    <a:pt x="0" y="318145"/>
                    <a:pt x="0" y="18405"/>
                  </a:cubicBezTo>
                  <a:cubicBezTo>
                    <a:pt x="0" y="7888"/>
                    <a:pt x="9171" y="0"/>
                    <a:pt x="196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2" name="千图PPT彼岸天：ID 8661124库_椭圆 21">
              <a:extLst>
                <a:ext uri="{FF2B5EF4-FFF2-40B4-BE49-F238E27FC236}">
                  <a16:creationId xmlns:a16="http://schemas.microsoft.com/office/drawing/2014/main" id="{B551B2D1-06CB-4C7B-8995-66F6A0B8ECCE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7690583" y="3460915"/>
              <a:ext cx="248198" cy="384074"/>
            </a:xfrm>
            <a:custGeom>
              <a:avLst/>
              <a:gdLst>
                <a:gd name="connsiteX0" fmla="*/ 182768 w 217488"/>
                <a:gd name="connsiteY0" fmla="*/ 277515 h 336550"/>
                <a:gd name="connsiteX1" fmla="*/ 156139 w 217488"/>
                <a:gd name="connsiteY1" fmla="*/ 283964 h 336550"/>
                <a:gd name="connsiteX2" fmla="*/ 152145 w 217488"/>
                <a:gd name="connsiteY2" fmla="*/ 292993 h 336550"/>
                <a:gd name="connsiteX3" fmla="*/ 158802 w 217488"/>
                <a:gd name="connsiteY3" fmla="*/ 296863 h 336550"/>
                <a:gd name="connsiteX4" fmla="*/ 160133 w 217488"/>
                <a:gd name="connsiteY4" fmla="*/ 296863 h 336550"/>
                <a:gd name="connsiteX5" fmla="*/ 186762 w 217488"/>
                <a:gd name="connsiteY5" fmla="*/ 290414 h 336550"/>
                <a:gd name="connsiteX6" fmla="*/ 190757 w 217488"/>
                <a:gd name="connsiteY6" fmla="*/ 282674 h 336550"/>
                <a:gd name="connsiteX7" fmla="*/ 182768 w 217488"/>
                <a:gd name="connsiteY7" fmla="*/ 277515 h 336550"/>
                <a:gd name="connsiteX8" fmla="*/ 34720 w 217488"/>
                <a:gd name="connsiteY8" fmla="*/ 277515 h 336550"/>
                <a:gd name="connsiteX9" fmla="*/ 26732 w 217488"/>
                <a:gd name="connsiteY9" fmla="*/ 282674 h 336550"/>
                <a:gd name="connsiteX10" fmla="*/ 30726 w 217488"/>
                <a:gd name="connsiteY10" fmla="*/ 290414 h 336550"/>
                <a:gd name="connsiteX11" fmla="*/ 57355 w 217488"/>
                <a:gd name="connsiteY11" fmla="*/ 296863 h 336550"/>
                <a:gd name="connsiteX12" fmla="*/ 58686 w 217488"/>
                <a:gd name="connsiteY12" fmla="*/ 296863 h 336550"/>
                <a:gd name="connsiteX13" fmla="*/ 65344 w 217488"/>
                <a:gd name="connsiteY13" fmla="*/ 292993 h 336550"/>
                <a:gd name="connsiteX14" fmla="*/ 61349 w 217488"/>
                <a:gd name="connsiteY14" fmla="*/ 283964 h 336550"/>
                <a:gd name="connsiteX15" fmla="*/ 34720 w 217488"/>
                <a:gd name="connsiteY15" fmla="*/ 277515 h 336550"/>
                <a:gd name="connsiteX16" fmla="*/ 108745 w 217488"/>
                <a:gd name="connsiteY16" fmla="*/ 271463 h 336550"/>
                <a:gd name="connsiteX17" fmla="*/ 87313 w 217488"/>
                <a:gd name="connsiteY17" fmla="*/ 292101 h 336550"/>
                <a:gd name="connsiteX18" fmla="*/ 108745 w 217488"/>
                <a:gd name="connsiteY18" fmla="*/ 312739 h 336550"/>
                <a:gd name="connsiteX19" fmla="*/ 130177 w 217488"/>
                <a:gd name="connsiteY19" fmla="*/ 292101 h 336550"/>
                <a:gd name="connsiteX20" fmla="*/ 108745 w 217488"/>
                <a:gd name="connsiteY20" fmla="*/ 271463 h 336550"/>
                <a:gd name="connsiteX21" fmla="*/ 27469 w 217488"/>
                <a:gd name="connsiteY21" fmla="*/ 38100 h 336550"/>
                <a:gd name="connsiteX22" fmla="*/ 22225 w 217488"/>
                <a:gd name="connsiteY22" fmla="*/ 42049 h 336550"/>
                <a:gd name="connsiteX23" fmla="*/ 22225 w 217488"/>
                <a:gd name="connsiteY23" fmla="*/ 240798 h 336550"/>
                <a:gd name="connsiteX24" fmla="*/ 27469 w 217488"/>
                <a:gd name="connsiteY24" fmla="*/ 246063 h 336550"/>
                <a:gd name="connsiteX25" fmla="*/ 190019 w 217488"/>
                <a:gd name="connsiteY25" fmla="*/ 246063 h 336550"/>
                <a:gd name="connsiteX26" fmla="*/ 195263 w 217488"/>
                <a:gd name="connsiteY26" fmla="*/ 240798 h 336550"/>
                <a:gd name="connsiteX27" fmla="*/ 195263 w 217488"/>
                <a:gd name="connsiteY27" fmla="*/ 42049 h 336550"/>
                <a:gd name="connsiteX28" fmla="*/ 190019 w 217488"/>
                <a:gd name="connsiteY28" fmla="*/ 38100 h 336550"/>
                <a:gd name="connsiteX29" fmla="*/ 27469 w 217488"/>
                <a:gd name="connsiteY29" fmla="*/ 38100 h 336550"/>
                <a:gd name="connsiteX30" fmla="*/ 92869 w 217488"/>
                <a:gd name="connsiteY30" fmla="*/ 15875 h 336550"/>
                <a:gd name="connsiteX31" fmla="*/ 88900 w 217488"/>
                <a:gd name="connsiteY31" fmla="*/ 19957 h 336550"/>
                <a:gd name="connsiteX32" fmla="*/ 92869 w 217488"/>
                <a:gd name="connsiteY32" fmla="*/ 25400 h 336550"/>
                <a:gd name="connsiteX33" fmla="*/ 124619 w 217488"/>
                <a:gd name="connsiteY33" fmla="*/ 25400 h 336550"/>
                <a:gd name="connsiteX34" fmla="*/ 128588 w 217488"/>
                <a:gd name="connsiteY34" fmla="*/ 19957 h 336550"/>
                <a:gd name="connsiteX35" fmla="*/ 124619 w 217488"/>
                <a:gd name="connsiteY35" fmla="*/ 15875 h 336550"/>
                <a:gd name="connsiteX36" fmla="*/ 92869 w 217488"/>
                <a:gd name="connsiteY36" fmla="*/ 15875 h 336550"/>
                <a:gd name="connsiteX37" fmla="*/ 19652 w 217488"/>
                <a:gd name="connsiteY37" fmla="*/ 0 h 336550"/>
                <a:gd name="connsiteX38" fmla="*/ 197836 w 217488"/>
                <a:gd name="connsiteY38" fmla="*/ 0 h 336550"/>
                <a:gd name="connsiteX39" fmla="*/ 217488 w 217488"/>
                <a:gd name="connsiteY39" fmla="*/ 18405 h 336550"/>
                <a:gd name="connsiteX40" fmla="*/ 217488 w 217488"/>
                <a:gd name="connsiteY40" fmla="*/ 318145 h 336550"/>
                <a:gd name="connsiteX41" fmla="*/ 197836 w 217488"/>
                <a:gd name="connsiteY41" fmla="*/ 336550 h 336550"/>
                <a:gd name="connsiteX42" fmla="*/ 19652 w 217488"/>
                <a:gd name="connsiteY42" fmla="*/ 336550 h 336550"/>
                <a:gd name="connsiteX43" fmla="*/ 0 w 217488"/>
                <a:gd name="connsiteY43" fmla="*/ 318145 h 336550"/>
                <a:gd name="connsiteX44" fmla="*/ 0 w 217488"/>
                <a:gd name="connsiteY44" fmla="*/ 18405 h 336550"/>
                <a:gd name="connsiteX45" fmla="*/ 19652 w 217488"/>
                <a:gd name="connsiteY45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7487" h="336550">
                  <a:moveTo>
                    <a:pt x="182768" y="277515"/>
                  </a:moveTo>
                  <a:cubicBezTo>
                    <a:pt x="182768" y="277515"/>
                    <a:pt x="182768" y="277515"/>
                    <a:pt x="156139" y="283964"/>
                  </a:cubicBezTo>
                  <a:cubicBezTo>
                    <a:pt x="153476" y="285254"/>
                    <a:pt x="150813" y="289124"/>
                    <a:pt x="152145" y="292993"/>
                  </a:cubicBezTo>
                  <a:cubicBezTo>
                    <a:pt x="152145" y="295573"/>
                    <a:pt x="156139" y="296863"/>
                    <a:pt x="158802" y="296863"/>
                  </a:cubicBezTo>
                  <a:cubicBezTo>
                    <a:pt x="158802" y="296863"/>
                    <a:pt x="160133" y="296863"/>
                    <a:pt x="160133" y="296863"/>
                  </a:cubicBezTo>
                  <a:cubicBezTo>
                    <a:pt x="160133" y="296863"/>
                    <a:pt x="160133" y="296863"/>
                    <a:pt x="186762" y="290414"/>
                  </a:cubicBezTo>
                  <a:cubicBezTo>
                    <a:pt x="189425" y="289124"/>
                    <a:pt x="192088" y="285254"/>
                    <a:pt x="190757" y="282674"/>
                  </a:cubicBezTo>
                  <a:cubicBezTo>
                    <a:pt x="190757" y="278805"/>
                    <a:pt x="186762" y="276225"/>
                    <a:pt x="182768" y="277515"/>
                  </a:cubicBezTo>
                  <a:close/>
                  <a:moveTo>
                    <a:pt x="34720" y="277515"/>
                  </a:moveTo>
                  <a:cubicBezTo>
                    <a:pt x="30726" y="276225"/>
                    <a:pt x="26732" y="278805"/>
                    <a:pt x="26732" y="282674"/>
                  </a:cubicBezTo>
                  <a:cubicBezTo>
                    <a:pt x="25400" y="285254"/>
                    <a:pt x="28063" y="289124"/>
                    <a:pt x="30726" y="290414"/>
                  </a:cubicBezTo>
                  <a:cubicBezTo>
                    <a:pt x="30726" y="290414"/>
                    <a:pt x="30726" y="290414"/>
                    <a:pt x="57355" y="296863"/>
                  </a:cubicBezTo>
                  <a:cubicBezTo>
                    <a:pt x="57355" y="296863"/>
                    <a:pt x="58686" y="296863"/>
                    <a:pt x="58686" y="296863"/>
                  </a:cubicBezTo>
                  <a:cubicBezTo>
                    <a:pt x="61349" y="296863"/>
                    <a:pt x="65344" y="295573"/>
                    <a:pt x="65344" y="292993"/>
                  </a:cubicBezTo>
                  <a:cubicBezTo>
                    <a:pt x="66675" y="289124"/>
                    <a:pt x="64012" y="285254"/>
                    <a:pt x="61349" y="283964"/>
                  </a:cubicBezTo>
                  <a:cubicBezTo>
                    <a:pt x="61349" y="283964"/>
                    <a:pt x="61349" y="283964"/>
                    <a:pt x="34720" y="277515"/>
                  </a:cubicBezTo>
                  <a:close/>
                  <a:moveTo>
                    <a:pt x="108745" y="271463"/>
                  </a:moveTo>
                  <a:cubicBezTo>
                    <a:pt x="96908" y="271463"/>
                    <a:pt x="87313" y="280703"/>
                    <a:pt x="87313" y="292101"/>
                  </a:cubicBezTo>
                  <a:cubicBezTo>
                    <a:pt x="87313" y="303499"/>
                    <a:pt x="96908" y="312739"/>
                    <a:pt x="108745" y="312739"/>
                  </a:cubicBezTo>
                  <a:cubicBezTo>
                    <a:pt x="120582" y="312739"/>
                    <a:pt x="130177" y="303499"/>
                    <a:pt x="130177" y="292101"/>
                  </a:cubicBezTo>
                  <a:cubicBezTo>
                    <a:pt x="130177" y="280703"/>
                    <a:pt x="120582" y="271463"/>
                    <a:pt x="108745" y="271463"/>
                  </a:cubicBezTo>
                  <a:close/>
                  <a:moveTo>
                    <a:pt x="27469" y="38100"/>
                  </a:moveTo>
                  <a:cubicBezTo>
                    <a:pt x="24847" y="38100"/>
                    <a:pt x="22225" y="39416"/>
                    <a:pt x="22225" y="42049"/>
                  </a:cubicBezTo>
                  <a:cubicBezTo>
                    <a:pt x="22225" y="42049"/>
                    <a:pt x="22225" y="42049"/>
                    <a:pt x="22225" y="240798"/>
                  </a:cubicBezTo>
                  <a:cubicBezTo>
                    <a:pt x="22225" y="243431"/>
                    <a:pt x="24847" y="246063"/>
                    <a:pt x="27469" y="246063"/>
                  </a:cubicBezTo>
                  <a:cubicBezTo>
                    <a:pt x="27469" y="246063"/>
                    <a:pt x="27469" y="246063"/>
                    <a:pt x="190019" y="246063"/>
                  </a:cubicBezTo>
                  <a:cubicBezTo>
                    <a:pt x="192641" y="246063"/>
                    <a:pt x="195263" y="243431"/>
                    <a:pt x="195263" y="240798"/>
                  </a:cubicBezTo>
                  <a:lnTo>
                    <a:pt x="195263" y="42049"/>
                  </a:lnTo>
                  <a:cubicBezTo>
                    <a:pt x="195263" y="39416"/>
                    <a:pt x="192641" y="38100"/>
                    <a:pt x="190019" y="38100"/>
                  </a:cubicBezTo>
                  <a:cubicBezTo>
                    <a:pt x="190019" y="38100"/>
                    <a:pt x="190019" y="38100"/>
                    <a:pt x="27469" y="38100"/>
                  </a:cubicBezTo>
                  <a:close/>
                  <a:moveTo>
                    <a:pt x="92869" y="15875"/>
                  </a:moveTo>
                  <a:cubicBezTo>
                    <a:pt x="90223" y="15875"/>
                    <a:pt x="88900" y="17236"/>
                    <a:pt x="88900" y="19957"/>
                  </a:cubicBezTo>
                  <a:cubicBezTo>
                    <a:pt x="88900" y="22679"/>
                    <a:pt x="90223" y="25400"/>
                    <a:pt x="92869" y="25400"/>
                  </a:cubicBezTo>
                  <a:cubicBezTo>
                    <a:pt x="92869" y="25400"/>
                    <a:pt x="92869" y="25400"/>
                    <a:pt x="124619" y="25400"/>
                  </a:cubicBezTo>
                  <a:cubicBezTo>
                    <a:pt x="127265" y="25400"/>
                    <a:pt x="128588" y="22679"/>
                    <a:pt x="128588" y="19957"/>
                  </a:cubicBezTo>
                  <a:cubicBezTo>
                    <a:pt x="128588" y="17236"/>
                    <a:pt x="127265" y="15875"/>
                    <a:pt x="124619" y="15875"/>
                  </a:cubicBezTo>
                  <a:cubicBezTo>
                    <a:pt x="124619" y="15875"/>
                    <a:pt x="124619" y="15875"/>
                    <a:pt x="92869" y="15875"/>
                  </a:cubicBezTo>
                  <a:close/>
                  <a:moveTo>
                    <a:pt x="19652" y="0"/>
                  </a:moveTo>
                  <a:cubicBezTo>
                    <a:pt x="19652" y="0"/>
                    <a:pt x="19652" y="0"/>
                    <a:pt x="197836" y="0"/>
                  </a:cubicBezTo>
                  <a:cubicBezTo>
                    <a:pt x="208317" y="0"/>
                    <a:pt x="217488" y="7888"/>
                    <a:pt x="217488" y="18405"/>
                  </a:cubicBezTo>
                  <a:cubicBezTo>
                    <a:pt x="217488" y="18405"/>
                    <a:pt x="217488" y="18405"/>
                    <a:pt x="217488" y="318145"/>
                  </a:cubicBezTo>
                  <a:cubicBezTo>
                    <a:pt x="217488" y="328662"/>
                    <a:pt x="208317" y="336550"/>
                    <a:pt x="197836" y="336550"/>
                  </a:cubicBezTo>
                  <a:cubicBezTo>
                    <a:pt x="197836" y="336550"/>
                    <a:pt x="197836" y="336550"/>
                    <a:pt x="19652" y="336550"/>
                  </a:cubicBezTo>
                  <a:cubicBezTo>
                    <a:pt x="9171" y="336550"/>
                    <a:pt x="0" y="328662"/>
                    <a:pt x="0" y="318145"/>
                  </a:cubicBezTo>
                  <a:cubicBezTo>
                    <a:pt x="0" y="318145"/>
                    <a:pt x="0" y="318145"/>
                    <a:pt x="0" y="18405"/>
                  </a:cubicBezTo>
                  <a:cubicBezTo>
                    <a:pt x="0" y="7888"/>
                    <a:pt x="9171" y="0"/>
                    <a:pt x="196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3" name="千图PPT彼岸天：ID 8661124库_椭圆 24">
              <a:extLst>
                <a:ext uri="{FF2B5EF4-FFF2-40B4-BE49-F238E27FC236}">
                  <a16:creationId xmlns:a16="http://schemas.microsoft.com/office/drawing/2014/main" id="{142A439B-986E-467F-BDFD-BD757AE37615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8910999" y="2237924"/>
              <a:ext cx="249612" cy="386262"/>
            </a:xfrm>
            <a:custGeom>
              <a:avLst/>
              <a:gdLst>
                <a:gd name="connsiteX0" fmla="*/ 182768 w 217488"/>
                <a:gd name="connsiteY0" fmla="*/ 277515 h 336550"/>
                <a:gd name="connsiteX1" fmla="*/ 156139 w 217488"/>
                <a:gd name="connsiteY1" fmla="*/ 283964 h 336550"/>
                <a:gd name="connsiteX2" fmla="*/ 152145 w 217488"/>
                <a:gd name="connsiteY2" fmla="*/ 292993 h 336550"/>
                <a:gd name="connsiteX3" fmla="*/ 158802 w 217488"/>
                <a:gd name="connsiteY3" fmla="*/ 296863 h 336550"/>
                <a:gd name="connsiteX4" fmla="*/ 160133 w 217488"/>
                <a:gd name="connsiteY4" fmla="*/ 296863 h 336550"/>
                <a:gd name="connsiteX5" fmla="*/ 186762 w 217488"/>
                <a:gd name="connsiteY5" fmla="*/ 290414 h 336550"/>
                <a:gd name="connsiteX6" fmla="*/ 190757 w 217488"/>
                <a:gd name="connsiteY6" fmla="*/ 282674 h 336550"/>
                <a:gd name="connsiteX7" fmla="*/ 182768 w 217488"/>
                <a:gd name="connsiteY7" fmla="*/ 277515 h 336550"/>
                <a:gd name="connsiteX8" fmla="*/ 34720 w 217488"/>
                <a:gd name="connsiteY8" fmla="*/ 277515 h 336550"/>
                <a:gd name="connsiteX9" fmla="*/ 26732 w 217488"/>
                <a:gd name="connsiteY9" fmla="*/ 282674 h 336550"/>
                <a:gd name="connsiteX10" fmla="*/ 30726 w 217488"/>
                <a:gd name="connsiteY10" fmla="*/ 290414 h 336550"/>
                <a:gd name="connsiteX11" fmla="*/ 57355 w 217488"/>
                <a:gd name="connsiteY11" fmla="*/ 296863 h 336550"/>
                <a:gd name="connsiteX12" fmla="*/ 58686 w 217488"/>
                <a:gd name="connsiteY12" fmla="*/ 296863 h 336550"/>
                <a:gd name="connsiteX13" fmla="*/ 65344 w 217488"/>
                <a:gd name="connsiteY13" fmla="*/ 292993 h 336550"/>
                <a:gd name="connsiteX14" fmla="*/ 61349 w 217488"/>
                <a:gd name="connsiteY14" fmla="*/ 283964 h 336550"/>
                <a:gd name="connsiteX15" fmla="*/ 34720 w 217488"/>
                <a:gd name="connsiteY15" fmla="*/ 277515 h 336550"/>
                <a:gd name="connsiteX16" fmla="*/ 108745 w 217488"/>
                <a:gd name="connsiteY16" fmla="*/ 271463 h 336550"/>
                <a:gd name="connsiteX17" fmla="*/ 87313 w 217488"/>
                <a:gd name="connsiteY17" fmla="*/ 292101 h 336550"/>
                <a:gd name="connsiteX18" fmla="*/ 108745 w 217488"/>
                <a:gd name="connsiteY18" fmla="*/ 312739 h 336550"/>
                <a:gd name="connsiteX19" fmla="*/ 130177 w 217488"/>
                <a:gd name="connsiteY19" fmla="*/ 292101 h 336550"/>
                <a:gd name="connsiteX20" fmla="*/ 108745 w 217488"/>
                <a:gd name="connsiteY20" fmla="*/ 271463 h 336550"/>
                <a:gd name="connsiteX21" fmla="*/ 27469 w 217488"/>
                <a:gd name="connsiteY21" fmla="*/ 38100 h 336550"/>
                <a:gd name="connsiteX22" fmla="*/ 22225 w 217488"/>
                <a:gd name="connsiteY22" fmla="*/ 42049 h 336550"/>
                <a:gd name="connsiteX23" fmla="*/ 22225 w 217488"/>
                <a:gd name="connsiteY23" fmla="*/ 240798 h 336550"/>
                <a:gd name="connsiteX24" fmla="*/ 27469 w 217488"/>
                <a:gd name="connsiteY24" fmla="*/ 246063 h 336550"/>
                <a:gd name="connsiteX25" fmla="*/ 190019 w 217488"/>
                <a:gd name="connsiteY25" fmla="*/ 246063 h 336550"/>
                <a:gd name="connsiteX26" fmla="*/ 195263 w 217488"/>
                <a:gd name="connsiteY26" fmla="*/ 240798 h 336550"/>
                <a:gd name="connsiteX27" fmla="*/ 195263 w 217488"/>
                <a:gd name="connsiteY27" fmla="*/ 42049 h 336550"/>
                <a:gd name="connsiteX28" fmla="*/ 190019 w 217488"/>
                <a:gd name="connsiteY28" fmla="*/ 38100 h 336550"/>
                <a:gd name="connsiteX29" fmla="*/ 27469 w 217488"/>
                <a:gd name="connsiteY29" fmla="*/ 38100 h 336550"/>
                <a:gd name="connsiteX30" fmla="*/ 92869 w 217488"/>
                <a:gd name="connsiteY30" fmla="*/ 15875 h 336550"/>
                <a:gd name="connsiteX31" fmla="*/ 88900 w 217488"/>
                <a:gd name="connsiteY31" fmla="*/ 19957 h 336550"/>
                <a:gd name="connsiteX32" fmla="*/ 92869 w 217488"/>
                <a:gd name="connsiteY32" fmla="*/ 25400 h 336550"/>
                <a:gd name="connsiteX33" fmla="*/ 124619 w 217488"/>
                <a:gd name="connsiteY33" fmla="*/ 25400 h 336550"/>
                <a:gd name="connsiteX34" fmla="*/ 128588 w 217488"/>
                <a:gd name="connsiteY34" fmla="*/ 19957 h 336550"/>
                <a:gd name="connsiteX35" fmla="*/ 124619 w 217488"/>
                <a:gd name="connsiteY35" fmla="*/ 15875 h 336550"/>
                <a:gd name="connsiteX36" fmla="*/ 92869 w 217488"/>
                <a:gd name="connsiteY36" fmla="*/ 15875 h 336550"/>
                <a:gd name="connsiteX37" fmla="*/ 19652 w 217488"/>
                <a:gd name="connsiteY37" fmla="*/ 0 h 336550"/>
                <a:gd name="connsiteX38" fmla="*/ 197836 w 217488"/>
                <a:gd name="connsiteY38" fmla="*/ 0 h 336550"/>
                <a:gd name="connsiteX39" fmla="*/ 217488 w 217488"/>
                <a:gd name="connsiteY39" fmla="*/ 18405 h 336550"/>
                <a:gd name="connsiteX40" fmla="*/ 217488 w 217488"/>
                <a:gd name="connsiteY40" fmla="*/ 318145 h 336550"/>
                <a:gd name="connsiteX41" fmla="*/ 197836 w 217488"/>
                <a:gd name="connsiteY41" fmla="*/ 336550 h 336550"/>
                <a:gd name="connsiteX42" fmla="*/ 19652 w 217488"/>
                <a:gd name="connsiteY42" fmla="*/ 336550 h 336550"/>
                <a:gd name="connsiteX43" fmla="*/ 0 w 217488"/>
                <a:gd name="connsiteY43" fmla="*/ 318145 h 336550"/>
                <a:gd name="connsiteX44" fmla="*/ 0 w 217488"/>
                <a:gd name="connsiteY44" fmla="*/ 18405 h 336550"/>
                <a:gd name="connsiteX45" fmla="*/ 19652 w 217488"/>
                <a:gd name="connsiteY45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7487" h="336550">
                  <a:moveTo>
                    <a:pt x="182768" y="277515"/>
                  </a:moveTo>
                  <a:cubicBezTo>
                    <a:pt x="182768" y="277515"/>
                    <a:pt x="182768" y="277515"/>
                    <a:pt x="156139" y="283964"/>
                  </a:cubicBezTo>
                  <a:cubicBezTo>
                    <a:pt x="153476" y="285254"/>
                    <a:pt x="150813" y="289124"/>
                    <a:pt x="152145" y="292993"/>
                  </a:cubicBezTo>
                  <a:cubicBezTo>
                    <a:pt x="152145" y="295573"/>
                    <a:pt x="156139" y="296863"/>
                    <a:pt x="158802" y="296863"/>
                  </a:cubicBezTo>
                  <a:cubicBezTo>
                    <a:pt x="158802" y="296863"/>
                    <a:pt x="160133" y="296863"/>
                    <a:pt x="160133" y="296863"/>
                  </a:cubicBezTo>
                  <a:cubicBezTo>
                    <a:pt x="160133" y="296863"/>
                    <a:pt x="160133" y="296863"/>
                    <a:pt x="186762" y="290414"/>
                  </a:cubicBezTo>
                  <a:cubicBezTo>
                    <a:pt x="189425" y="289124"/>
                    <a:pt x="192088" y="285254"/>
                    <a:pt x="190757" y="282674"/>
                  </a:cubicBezTo>
                  <a:cubicBezTo>
                    <a:pt x="190757" y="278805"/>
                    <a:pt x="186762" y="276225"/>
                    <a:pt x="182768" y="277515"/>
                  </a:cubicBezTo>
                  <a:close/>
                  <a:moveTo>
                    <a:pt x="34720" y="277515"/>
                  </a:moveTo>
                  <a:cubicBezTo>
                    <a:pt x="30726" y="276225"/>
                    <a:pt x="26732" y="278805"/>
                    <a:pt x="26732" y="282674"/>
                  </a:cubicBezTo>
                  <a:cubicBezTo>
                    <a:pt x="25400" y="285254"/>
                    <a:pt x="28063" y="289124"/>
                    <a:pt x="30726" y="290414"/>
                  </a:cubicBezTo>
                  <a:cubicBezTo>
                    <a:pt x="30726" y="290414"/>
                    <a:pt x="30726" y="290414"/>
                    <a:pt x="57355" y="296863"/>
                  </a:cubicBezTo>
                  <a:cubicBezTo>
                    <a:pt x="57355" y="296863"/>
                    <a:pt x="58686" y="296863"/>
                    <a:pt x="58686" y="296863"/>
                  </a:cubicBezTo>
                  <a:cubicBezTo>
                    <a:pt x="61349" y="296863"/>
                    <a:pt x="65344" y="295573"/>
                    <a:pt x="65344" y="292993"/>
                  </a:cubicBezTo>
                  <a:cubicBezTo>
                    <a:pt x="66675" y="289124"/>
                    <a:pt x="64012" y="285254"/>
                    <a:pt x="61349" y="283964"/>
                  </a:cubicBezTo>
                  <a:cubicBezTo>
                    <a:pt x="61349" y="283964"/>
                    <a:pt x="61349" y="283964"/>
                    <a:pt x="34720" y="277515"/>
                  </a:cubicBezTo>
                  <a:close/>
                  <a:moveTo>
                    <a:pt x="108745" y="271463"/>
                  </a:moveTo>
                  <a:cubicBezTo>
                    <a:pt x="96908" y="271463"/>
                    <a:pt x="87313" y="280703"/>
                    <a:pt x="87313" y="292101"/>
                  </a:cubicBezTo>
                  <a:cubicBezTo>
                    <a:pt x="87313" y="303499"/>
                    <a:pt x="96908" y="312739"/>
                    <a:pt x="108745" y="312739"/>
                  </a:cubicBezTo>
                  <a:cubicBezTo>
                    <a:pt x="120582" y="312739"/>
                    <a:pt x="130177" y="303499"/>
                    <a:pt x="130177" y="292101"/>
                  </a:cubicBezTo>
                  <a:cubicBezTo>
                    <a:pt x="130177" y="280703"/>
                    <a:pt x="120582" y="271463"/>
                    <a:pt x="108745" y="271463"/>
                  </a:cubicBezTo>
                  <a:close/>
                  <a:moveTo>
                    <a:pt x="27469" y="38100"/>
                  </a:moveTo>
                  <a:cubicBezTo>
                    <a:pt x="24847" y="38100"/>
                    <a:pt x="22225" y="39416"/>
                    <a:pt x="22225" y="42049"/>
                  </a:cubicBezTo>
                  <a:cubicBezTo>
                    <a:pt x="22225" y="42049"/>
                    <a:pt x="22225" y="42049"/>
                    <a:pt x="22225" y="240798"/>
                  </a:cubicBezTo>
                  <a:cubicBezTo>
                    <a:pt x="22225" y="243431"/>
                    <a:pt x="24847" y="246063"/>
                    <a:pt x="27469" y="246063"/>
                  </a:cubicBezTo>
                  <a:cubicBezTo>
                    <a:pt x="27469" y="246063"/>
                    <a:pt x="27469" y="246063"/>
                    <a:pt x="190019" y="246063"/>
                  </a:cubicBezTo>
                  <a:cubicBezTo>
                    <a:pt x="192641" y="246063"/>
                    <a:pt x="195263" y="243431"/>
                    <a:pt x="195263" y="240798"/>
                  </a:cubicBezTo>
                  <a:lnTo>
                    <a:pt x="195263" y="42049"/>
                  </a:lnTo>
                  <a:cubicBezTo>
                    <a:pt x="195263" y="39416"/>
                    <a:pt x="192641" y="38100"/>
                    <a:pt x="190019" y="38100"/>
                  </a:cubicBezTo>
                  <a:cubicBezTo>
                    <a:pt x="190019" y="38100"/>
                    <a:pt x="190019" y="38100"/>
                    <a:pt x="27469" y="38100"/>
                  </a:cubicBezTo>
                  <a:close/>
                  <a:moveTo>
                    <a:pt x="92869" y="15875"/>
                  </a:moveTo>
                  <a:cubicBezTo>
                    <a:pt x="90223" y="15875"/>
                    <a:pt x="88900" y="17236"/>
                    <a:pt x="88900" y="19957"/>
                  </a:cubicBezTo>
                  <a:cubicBezTo>
                    <a:pt x="88900" y="22679"/>
                    <a:pt x="90223" y="25400"/>
                    <a:pt x="92869" y="25400"/>
                  </a:cubicBezTo>
                  <a:cubicBezTo>
                    <a:pt x="92869" y="25400"/>
                    <a:pt x="92869" y="25400"/>
                    <a:pt x="124619" y="25400"/>
                  </a:cubicBezTo>
                  <a:cubicBezTo>
                    <a:pt x="127265" y="25400"/>
                    <a:pt x="128588" y="22679"/>
                    <a:pt x="128588" y="19957"/>
                  </a:cubicBezTo>
                  <a:cubicBezTo>
                    <a:pt x="128588" y="17236"/>
                    <a:pt x="127265" y="15875"/>
                    <a:pt x="124619" y="15875"/>
                  </a:cubicBezTo>
                  <a:cubicBezTo>
                    <a:pt x="124619" y="15875"/>
                    <a:pt x="124619" y="15875"/>
                    <a:pt x="92869" y="15875"/>
                  </a:cubicBezTo>
                  <a:close/>
                  <a:moveTo>
                    <a:pt x="19652" y="0"/>
                  </a:moveTo>
                  <a:cubicBezTo>
                    <a:pt x="19652" y="0"/>
                    <a:pt x="19652" y="0"/>
                    <a:pt x="197836" y="0"/>
                  </a:cubicBezTo>
                  <a:cubicBezTo>
                    <a:pt x="208317" y="0"/>
                    <a:pt x="217488" y="7888"/>
                    <a:pt x="217488" y="18405"/>
                  </a:cubicBezTo>
                  <a:cubicBezTo>
                    <a:pt x="217488" y="18405"/>
                    <a:pt x="217488" y="18405"/>
                    <a:pt x="217488" y="318145"/>
                  </a:cubicBezTo>
                  <a:cubicBezTo>
                    <a:pt x="217488" y="328662"/>
                    <a:pt x="208317" y="336550"/>
                    <a:pt x="197836" y="336550"/>
                  </a:cubicBezTo>
                  <a:cubicBezTo>
                    <a:pt x="197836" y="336550"/>
                    <a:pt x="197836" y="336550"/>
                    <a:pt x="19652" y="336550"/>
                  </a:cubicBezTo>
                  <a:cubicBezTo>
                    <a:pt x="9171" y="336550"/>
                    <a:pt x="0" y="328662"/>
                    <a:pt x="0" y="318145"/>
                  </a:cubicBezTo>
                  <a:cubicBezTo>
                    <a:pt x="0" y="318145"/>
                    <a:pt x="0" y="318145"/>
                    <a:pt x="0" y="18405"/>
                  </a:cubicBezTo>
                  <a:cubicBezTo>
                    <a:pt x="0" y="7888"/>
                    <a:pt x="9171" y="0"/>
                    <a:pt x="196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4" name="千图PPT彼岸天：ID 8661124库_椭圆 27">
              <a:extLst>
                <a:ext uri="{FF2B5EF4-FFF2-40B4-BE49-F238E27FC236}">
                  <a16:creationId xmlns:a16="http://schemas.microsoft.com/office/drawing/2014/main" id="{F78B6A6D-D32D-416A-B47E-D7A2438CA9B4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8910999" y="4681717"/>
              <a:ext cx="249612" cy="386262"/>
            </a:xfrm>
            <a:custGeom>
              <a:avLst/>
              <a:gdLst>
                <a:gd name="connsiteX0" fmla="*/ 182768 w 217488"/>
                <a:gd name="connsiteY0" fmla="*/ 277515 h 336550"/>
                <a:gd name="connsiteX1" fmla="*/ 156139 w 217488"/>
                <a:gd name="connsiteY1" fmla="*/ 283964 h 336550"/>
                <a:gd name="connsiteX2" fmla="*/ 152145 w 217488"/>
                <a:gd name="connsiteY2" fmla="*/ 292993 h 336550"/>
                <a:gd name="connsiteX3" fmla="*/ 158802 w 217488"/>
                <a:gd name="connsiteY3" fmla="*/ 296863 h 336550"/>
                <a:gd name="connsiteX4" fmla="*/ 160133 w 217488"/>
                <a:gd name="connsiteY4" fmla="*/ 296863 h 336550"/>
                <a:gd name="connsiteX5" fmla="*/ 186762 w 217488"/>
                <a:gd name="connsiteY5" fmla="*/ 290414 h 336550"/>
                <a:gd name="connsiteX6" fmla="*/ 190757 w 217488"/>
                <a:gd name="connsiteY6" fmla="*/ 282674 h 336550"/>
                <a:gd name="connsiteX7" fmla="*/ 182768 w 217488"/>
                <a:gd name="connsiteY7" fmla="*/ 277515 h 336550"/>
                <a:gd name="connsiteX8" fmla="*/ 34720 w 217488"/>
                <a:gd name="connsiteY8" fmla="*/ 277515 h 336550"/>
                <a:gd name="connsiteX9" fmla="*/ 26732 w 217488"/>
                <a:gd name="connsiteY9" fmla="*/ 282674 h 336550"/>
                <a:gd name="connsiteX10" fmla="*/ 30726 w 217488"/>
                <a:gd name="connsiteY10" fmla="*/ 290414 h 336550"/>
                <a:gd name="connsiteX11" fmla="*/ 57355 w 217488"/>
                <a:gd name="connsiteY11" fmla="*/ 296863 h 336550"/>
                <a:gd name="connsiteX12" fmla="*/ 58686 w 217488"/>
                <a:gd name="connsiteY12" fmla="*/ 296863 h 336550"/>
                <a:gd name="connsiteX13" fmla="*/ 65344 w 217488"/>
                <a:gd name="connsiteY13" fmla="*/ 292993 h 336550"/>
                <a:gd name="connsiteX14" fmla="*/ 61349 w 217488"/>
                <a:gd name="connsiteY14" fmla="*/ 283964 h 336550"/>
                <a:gd name="connsiteX15" fmla="*/ 34720 w 217488"/>
                <a:gd name="connsiteY15" fmla="*/ 277515 h 336550"/>
                <a:gd name="connsiteX16" fmla="*/ 108745 w 217488"/>
                <a:gd name="connsiteY16" fmla="*/ 271463 h 336550"/>
                <a:gd name="connsiteX17" fmla="*/ 87313 w 217488"/>
                <a:gd name="connsiteY17" fmla="*/ 292101 h 336550"/>
                <a:gd name="connsiteX18" fmla="*/ 108745 w 217488"/>
                <a:gd name="connsiteY18" fmla="*/ 312739 h 336550"/>
                <a:gd name="connsiteX19" fmla="*/ 130177 w 217488"/>
                <a:gd name="connsiteY19" fmla="*/ 292101 h 336550"/>
                <a:gd name="connsiteX20" fmla="*/ 108745 w 217488"/>
                <a:gd name="connsiteY20" fmla="*/ 271463 h 336550"/>
                <a:gd name="connsiteX21" fmla="*/ 27469 w 217488"/>
                <a:gd name="connsiteY21" fmla="*/ 38100 h 336550"/>
                <a:gd name="connsiteX22" fmla="*/ 22225 w 217488"/>
                <a:gd name="connsiteY22" fmla="*/ 42049 h 336550"/>
                <a:gd name="connsiteX23" fmla="*/ 22225 w 217488"/>
                <a:gd name="connsiteY23" fmla="*/ 240798 h 336550"/>
                <a:gd name="connsiteX24" fmla="*/ 27469 w 217488"/>
                <a:gd name="connsiteY24" fmla="*/ 246063 h 336550"/>
                <a:gd name="connsiteX25" fmla="*/ 190019 w 217488"/>
                <a:gd name="connsiteY25" fmla="*/ 246063 h 336550"/>
                <a:gd name="connsiteX26" fmla="*/ 195263 w 217488"/>
                <a:gd name="connsiteY26" fmla="*/ 240798 h 336550"/>
                <a:gd name="connsiteX27" fmla="*/ 195263 w 217488"/>
                <a:gd name="connsiteY27" fmla="*/ 42049 h 336550"/>
                <a:gd name="connsiteX28" fmla="*/ 190019 w 217488"/>
                <a:gd name="connsiteY28" fmla="*/ 38100 h 336550"/>
                <a:gd name="connsiteX29" fmla="*/ 27469 w 217488"/>
                <a:gd name="connsiteY29" fmla="*/ 38100 h 336550"/>
                <a:gd name="connsiteX30" fmla="*/ 92869 w 217488"/>
                <a:gd name="connsiteY30" fmla="*/ 15875 h 336550"/>
                <a:gd name="connsiteX31" fmla="*/ 88900 w 217488"/>
                <a:gd name="connsiteY31" fmla="*/ 19957 h 336550"/>
                <a:gd name="connsiteX32" fmla="*/ 92869 w 217488"/>
                <a:gd name="connsiteY32" fmla="*/ 25400 h 336550"/>
                <a:gd name="connsiteX33" fmla="*/ 124619 w 217488"/>
                <a:gd name="connsiteY33" fmla="*/ 25400 h 336550"/>
                <a:gd name="connsiteX34" fmla="*/ 128588 w 217488"/>
                <a:gd name="connsiteY34" fmla="*/ 19957 h 336550"/>
                <a:gd name="connsiteX35" fmla="*/ 124619 w 217488"/>
                <a:gd name="connsiteY35" fmla="*/ 15875 h 336550"/>
                <a:gd name="connsiteX36" fmla="*/ 92869 w 217488"/>
                <a:gd name="connsiteY36" fmla="*/ 15875 h 336550"/>
                <a:gd name="connsiteX37" fmla="*/ 19652 w 217488"/>
                <a:gd name="connsiteY37" fmla="*/ 0 h 336550"/>
                <a:gd name="connsiteX38" fmla="*/ 197836 w 217488"/>
                <a:gd name="connsiteY38" fmla="*/ 0 h 336550"/>
                <a:gd name="connsiteX39" fmla="*/ 217488 w 217488"/>
                <a:gd name="connsiteY39" fmla="*/ 18405 h 336550"/>
                <a:gd name="connsiteX40" fmla="*/ 217488 w 217488"/>
                <a:gd name="connsiteY40" fmla="*/ 318145 h 336550"/>
                <a:gd name="connsiteX41" fmla="*/ 197836 w 217488"/>
                <a:gd name="connsiteY41" fmla="*/ 336550 h 336550"/>
                <a:gd name="connsiteX42" fmla="*/ 19652 w 217488"/>
                <a:gd name="connsiteY42" fmla="*/ 336550 h 336550"/>
                <a:gd name="connsiteX43" fmla="*/ 0 w 217488"/>
                <a:gd name="connsiteY43" fmla="*/ 318145 h 336550"/>
                <a:gd name="connsiteX44" fmla="*/ 0 w 217488"/>
                <a:gd name="connsiteY44" fmla="*/ 18405 h 336550"/>
                <a:gd name="connsiteX45" fmla="*/ 19652 w 217488"/>
                <a:gd name="connsiteY45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7487" h="336550">
                  <a:moveTo>
                    <a:pt x="182768" y="277515"/>
                  </a:moveTo>
                  <a:cubicBezTo>
                    <a:pt x="182768" y="277515"/>
                    <a:pt x="182768" y="277515"/>
                    <a:pt x="156139" y="283964"/>
                  </a:cubicBezTo>
                  <a:cubicBezTo>
                    <a:pt x="153476" y="285254"/>
                    <a:pt x="150813" y="289124"/>
                    <a:pt x="152145" y="292993"/>
                  </a:cubicBezTo>
                  <a:cubicBezTo>
                    <a:pt x="152145" y="295573"/>
                    <a:pt x="156139" y="296863"/>
                    <a:pt x="158802" y="296863"/>
                  </a:cubicBezTo>
                  <a:cubicBezTo>
                    <a:pt x="158802" y="296863"/>
                    <a:pt x="160133" y="296863"/>
                    <a:pt x="160133" y="296863"/>
                  </a:cubicBezTo>
                  <a:cubicBezTo>
                    <a:pt x="160133" y="296863"/>
                    <a:pt x="160133" y="296863"/>
                    <a:pt x="186762" y="290414"/>
                  </a:cubicBezTo>
                  <a:cubicBezTo>
                    <a:pt x="189425" y="289124"/>
                    <a:pt x="192088" y="285254"/>
                    <a:pt x="190757" y="282674"/>
                  </a:cubicBezTo>
                  <a:cubicBezTo>
                    <a:pt x="190757" y="278805"/>
                    <a:pt x="186762" y="276225"/>
                    <a:pt x="182768" y="277515"/>
                  </a:cubicBezTo>
                  <a:close/>
                  <a:moveTo>
                    <a:pt x="34720" y="277515"/>
                  </a:moveTo>
                  <a:cubicBezTo>
                    <a:pt x="30726" y="276225"/>
                    <a:pt x="26732" y="278805"/>
                    <a:pt x="26732" y="282674"/>
                  </a:cubicBezTo>
                  <a:cubicBezTo>
                    <a:pt x="25400" y="285254"/>
                    <a:pt x="28063" y="289124"/>
                    <a:pt x="30726" y="290414"/>
                  </a:cubicBezTo>
                  <a:cubicBezTo>
                    <a:pt x="30726" y="290414"/>
                    <a:pt x="30726" y="290414"/>
                    <a:pt x="57355" y="296863"/>
                  </a:cubicBezTo>
                  <a:cubicBezTo>
                    <a:pt x="57355" y="296863"/>
                    <a:pt x="58686" y="296863"/>
                    <a:pt x="58686" y="296863"/>
                  </a:cubicBezTo>
                  <a:cubicBezTo>
                    <a:pt x="61349" y="296863"/>
                    <a:pt x="65344" y="295573"/>
                    <a:pt x="65344" y="292993"/>
                  </a:cubicBezTo>
                  <a:cubicBezTo>
                    <a:pt x="66675" y="289124"/>
                    <a:pt x="64012" y="285254"/>
                    <a:pt x="61349" y="283964"/>
                  </a:cubicBezTo>
                  <a:cubicBezTo>
                    <a:pt x="61349" y="283964"/>
                    <a:pt x="61349" y="283964"/>
                    <a:pt x="34720" y="277515"/>
                  </a:cubicBezTo>
                  <a:close/>
                  <a:moveTo>
                    <a:pt x="108745" y="271463"/>
                  </a:moveTo>
                  <a:cubicBezTo>
                    <a:pt x="96908" y="271463"/>
                    <a:pt x="87313" y="280703"/>
                    <a:pt x="87313" y="292101"/>
                  </a:cubicBezTo>
                  <a:cubicBezTo>
                    <a:pt x="87313" y="303499"/>
                    <a:pt x="96908" y="312739"/>
                    <a:pt x="108745" y="312739"/>
                  </a:cubicBezTo>
                  <a:cubicBezTo>
                    <a:pt x="120582" y="312739"/>
                    <a:pt x="130177" y="303499"/>
                    <a:pt x="130177" y="292101"/>
                  </a:cubicBezTo>
                  <a:cubicBezTo>
                    <a:pt x="130177" y="280703"/>
                    <a:pt x="120582" y="271463"/>
                    <a:pt x="108745" y="271463"/>
                  </a:cubicBezTo>
                  <a:close/>
                  <a:moveTo>
                    <a:pt x="27469" y="38100"/>
                  </a:moveTo>
                  <a:cubicBezTo>
                    <a:pt x="24847" y="38100"/>
                    <a:pt x="22225" y="39416"/>
                    <a:pt x="22225" y="42049"/>
                  </a:cubicBezTo>
                  <a:cubicBezTo>
                    <a:pt x="22225" y="42049"/>
                    <a:pt x="22225" y="42049"/>
                    <a:pt x="22225" y="240798"/>
                  </a:cubicBezTo>
                  <a:cubicBezTo>
                    <a:pt x="22225" y="243431"/>
                    <a:pt x="24847" y="246063"/>
                    <a:pt x="27469" y="246063"/>
                  </a:cubicBezTo>
                  <a:cubicBezTo>
                    <a:pt x="27469" y="246063"/>
                    <a:pt x="27469" y="246063"/>
                    <a:pt x="190019" y="246063"/>
                  </a:cubicBezTo>
                  <a:cubicBezTo>
                    <a:pt x="192641" y="246063"/>
                    <a:pt x="195263" y="243431"/>
                    <a:pt x="195263" y="240798"/>
                  </a:cubicBezTo>
                  <a:lnTo>
                    <a:pt x="195263" y="42049"/>
                  </a:lnTo>
                  <a:cubicBezTo>
                    <a:pt x="195263" y="39416"/>
                    <a:pt x="192641" y="38100"/>
                    <a:pt x="190019" y="38100"/>
                  </a:cubicBezTo>
                  <a:cubicBezTo>
                    <a:pt x="190019" y="38100"/>
                    <a:pt x="190019" y="38100"/>
                    <a:pt x="27469" y="38100"/>
                  </a:cubicBezTo>
                  <a:close/>
                  <a:moveTo>
                    <a:pt x="92869" y="15875"/>
                  </a:moveTo>
                  <a:cubicBezTo>
                    <a:pt x="90223" y="15875"/>
                    <a:pt x="88900" y="17236"/>
                    <a:pt x="88900" y="19957"/>
                  </a:cubicBezTo>
                  <a:cubicBezTo>
                    <a:pt x="88900" y="22679"/>
                    <a:pt x="90223" y="25400"/>
                    <a:pt x="92869" y="25400"/>
                  </a:cubicBezTo>
                  <a:cubicBezTo>
                    <a:pt x="92869" y="25400"/>
                    <a:pt x="92869" y="25400"/>
                    <a:pt x="124619" y="25400"/>
                  </a:cubicBezTo>
                  <a:cubicBezTo>
                    <a:pt x="127265" y="25400"/>
                    <a:pt x="128588" y="22679"/>
                    <a:pt x="128588" y="19957"/>
                  </a:cubicBezTo>
                  <a:cubicBezTo>
                    <a:pt x="128588" y="17236"/>
                    <a:pt x="127265" y="15875"/>
                    <a:pt x="124619" y="15875"/>
                  </a:cubicBezTo>
                  <a:cubicBezTo>
                    <a:pt x="124619" y="15875"/>
                    <a:pt x="124619" y="15875"/>
                    <a:pt x="92869" y="15875"/>
                  </a:cubicBezTo>
                  <a:close/>
                  <a:moveTo>
                    <a:pt x="19652" y="0"/>
                  </a:moveTo>
                  <a:cubicBezTo>
                    <a:pt x="19652" y="0"/>
                    <a:pt x="19652" y="0"/>
                    <a:pt x="197836" y="0"/>
                  </a:cubicBezTo>
                  <a:cubicBezTo>
                    <a:pt x="208317" y="0"/>
                    <a:pt x="217488" y="7888"/>
                    <a:pt x="217488" y="18405"/>
                  </a:cubicBezTo>
                  <a:cubicBezTo>
                    <a:pt x="217488" y="18405"/>
                    <a:pt x="217488" y="18405"/>
                    <a:pt x="217488" y="318145"/>
                  </a:cubicBezTo>
                  <a:cubicBezTo>
                    <a:pt x="217488" y="328662"/>
                    <a:pt x="208317" y="336550"/>
                    <a:pt x="197836" y="336550"/>
                  </a:cubicBezTo>
                  <a:cubicBezTo>
                    <a:pt x="197836" y="336550"/>
                    <a:pt x="197836" y="336550"/>
                    <a:pt x="19652" y="336550"/>
                  </a:cubicBezTo>
                  <a:cubicBezTo>
                    <a:pt x="9171" y="336550"/>
                    <a:pt x="0" y="328662"/>
                    <a:pt x="0" y="318145"/>
                  </a:cubicBezTo>
                  <a:cubicBezTo>
                    <a:pt x="0" y="318145"/>
                    <a:pt x="0" y="318145"/>
                    <a:pt x="0" y="18405"/>
                  </a:cubicBezTo>
                  <a:cubicBezTo>
                    <a:pt x="0" y="7888"/>
                    <a:pt x="9171" y="0"/>
                    <a:pt x="196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5" name="千图PPT彼岸天：ID 8661124库_椭圆 30">
              <a:extLst>
                <a:ext uri="{FF2B5EF4-FFF2-40B4-BE49-F238E27FC236}">
                  <a16:creationId xmlns:a16="http://schemas.microsoft.com/office/drawing/2014/main" id="{1AFD68A6-8BBB-4611-9C84-7AAAB0104D1D}"/>
                </a:ext>
              </a:extLst>
            </p:cNvPr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5965655" y="3460369"/>
              <a:ext cx="248905" cy="385167"/>
            </a:xfrm>
            <a:custGeom>
              <a:avLst/>
              <a:gdLst>
                <a:gd name="connsiteX0" fmla="*/ 182768 w 217488"/>
                <a:gd name="connsiteY0" fmla="*/ 277515 h 336550"/>
                <a:gd name="connsiteX1" fmla="*/ 156139 w 217488"/>
                <a:gd name="connsiteY1" fmla="*/ 283964 h 336550"/>
                <a:gd name="connsiteX2" fmla="*/ 152145 w 217488"/>
                <a:gd name="connsiteY2" fmla="*/ 292993 h 336550"/>
                <a:gd name="connsiteX3" fmla="*/ 158802 w 217488"/>
                <a:gd name="connsiteY3" fmla="*/ 296863 h 336550"/>
                <a:gd name="connsiteX4" fmla="*/ 160133 w 217488"/>
                <a:gd name="connsiteY4" fmla="*/ 296863 h 336550"/>
                <a:gd name="connsiteX5" fmla="*/ 186762 w 217488"/>
                <a:gd name="connsiteY5" fmla="*/ 290414 h 336550"/>
                <a:gd name="connsiteX6" fmla="*/ 190757 w 217488"/>
                <a:gd name="connsiteY6" fmla="*/ 282674 h 336550"/>
                <a:gd name="connsiteX7" fmla="*/ 182768 w 217488"/>
                <a:gd name="connsiteY7" fmla="*/ 277515 h 336550"/>
                <a:gd name="connsiteX8" fmla="*/ 34720 w 217488"/>
                <a:gd name="connsiteY8" fmla="*/ 277515 h 336550"/>
                <a:gd name="connsiteX9" fmla="*/ 26732 w 217488"/>
                <a:gd name="connsiteY9" fmla="*/ 282674 h 336550"/>
                <a:gd name="connsiteX10" fmla="*/ 30726 w 217488"/>
                <a:gd name="connsiteY10" fmla="*/ 290414 h 336550"/>
                <a:gd name="connsiteX11" fmla="*/ 57355 w 217488"/>
                <a:gd name="connsiteY11" fmla="*/ 296863 h 336550"/>
                <a:gd name="connsiteX12" fmla="*/ 58686 w 217488"/>
                <a:gd name="connsiteY12" fmla="*/ 296863 h 336550"/>
                <a:gd name="connsiteX13" fmla="*/ 65344 w 217488"/>
                <a:gd name="connsiteY13" fmla="*/ 292993 h 336550"/>
                <a:gd name="connsiteX14" fmla="*/ 61349 w 217488"/>
                <a:gd name="connsiteY14" fmla="*/ 283964 h 336550"/>
                <a:gd name="connsiteX15" fmla="*/ 34720 w 217488"/>
                <a:gd name="connsiteY15" fmla="*/ 277515 h 336550"/>
                <a:gd name="connsiteX16" fmla="*/ 108745 w 217488"/>
                <a:gd name="connsiteY16" fmla="*/ 271463 h 336550"/>
                <a:gd name="connsiteX17" fmla="*/ 87313 w 217488"/>
                <a:gd name="connsiteY17" fmla="*/ 292101 h 336550"/>
                <a:gd name="connsiteX18" fmla="*/ 108745 w 217488"/>
                <a:gd name="connsiteY18" fmla="*/ 312739 h 336550"/>
                <a:gd name="connsiteX19" fmla="*/ 130177 w 217488"/>
                <a:gd name="connsiteY19" fmla="*/ 292101 h 336550"/>
                <a:gd name="connsiteX20" fmla="*/ 108745 w 217488"/>
                <a:gd name="connsiteY20" fmla="*/ 271463 h 336550"/>
                <a:gd name="connsiteX21" fmla="*/ 27469 w 217488"/>
                <a:gd name="connsiteY21" fmla="*/ 38100 h 336550"/>
                <a:gd name="connsiteX22" fmla="*/ 22225 w 217488"/>
                <a:gd name="connsiteY22" fmla="*/ 42049 h 336550"/>
                <a:gd name="connsiteX23" fmla="*/ 22225 w 217488"/>
                <a:gd name="connsiteY23" fmla="*/ 240798 h 336550"/>
                <a:gd name="connsiteX24" fmla="*/ 27469 w 217488"/>
                <a:gd name="connsiteY24" fmla="*/ 246063 h 336550"/>
                <a:gd name="connsiteX25" fmla="*/ 190019 w 217488"/>
                <a:gd name="connsiteY25" fmla="*/ 246063 h 336550"/>
                <a:gd name="connsiteX26" fmla="*/ 195263 w 217488"/>
                <a:gd name="connsiteY26" fmla="*/ 240798 h 336550"/>
                <a:gd name="connsiteX27" fmla="*/ 195263 w 217488"/>
                <a:gd name="connsiteY27" fmla="*/ 42049 h 336550"/>
                <a:gd name="connsiteX28" fmla="*/ 190019 w 217488"/>
                <a:gd name="connsiteY28" fmla="*/ 38100 h 336550"/>
                <a:gd name="connsiteX29" fmla="*/ 27469 w 217488"/>
                <a:gd name="connsiteY29" fmla="*/ 38100 h 336550"/>
                <a:gd name="connsiteX30" fmla="*/ 92869 w 217488"/>
                <a:gd name="connsiteY30" fmla="*/ 15875 h 336550"/>
                <a:gd name="connsiteX31" fmla="*/ 88900 w 217488"/>
                <a:gd name="connsiteY31" fmla="*/ 19957 h 336550"/>
                <a:gd name="connsiteX32" fmla="*/ 92869 w 217488"/>
                <a:gd name="connsiteY32" fmla="*/ 25400 h 336550"/>
                <a:gd name="connsiteX33" fmla="*/ 124619 w 217488"/>
                <a:gd name="connsiteY33" fmla="*/ 25400 h 336550"/>
                <a:gd name="connsiteX34" fmla="*/ 128588 w 217488"/>
                <a:gd name="connsiteY34" fmla="*/ 19957 h 336550"/>
                <a:gd name="connsiteX35" fmla="*/ 124619 w 217488"/>
                <a:gd name="connsiteY35" fmla="*/ 15875 h 336550"/>
                <a:gd name="connsiteX36" fmla="*/ 92869 w 217488"/>
                <a:gd name="connsiteY36" fmla="*/ 15875 h 336550"/>
                <a:gd name="connsiteX37" fmla="*/ 19652 w 217488"/>
                <a:gd name="connsiteY37" fmla="*/ 0 h 336550"/>
                <a:gd name="connsiteX38" fmla="*/ 197836 w 217488"/>
                <a:gd name="connsiteY38" fmla="*/ 0 h 336550"/>
                <a:gd name="connsiteX39" fmla="*/ 217488 w 217488"/>
                <a:gd name="connsiteY39" fmla="*/ 18405 h 336550"/>
                <a:gd name="connsiteX40" fmla="*/ 217488 w 217488"/>
                <a:gd name="connsiteY40" fmla="*/ 318145 h 336550"/>
                <a:gd name="connsiteX41" fmla="*/ 197836 w 217488"/>
                <a:gd name="connsiteY41" fmla="*/ 336550 h 336550"/>
                <a:gd name="connsiteX42" fmla="*/ 19652 w 217488"/>
                <a:gd name="connsiteY42" fmla="*/ 336550 h 336550"/>
                <a:gd name="connsiteX43" fmla="*/ 0 w 217488"/>
                <a:gd name="connsiteY43" fmla="*/ 318145 h 336550"/>
                <a:gd name="connsiteX44" fmla="*/ 0 w 217488"/>
                <a:gd name="connsiteY44" fmla="*/ 18405 h 336550"/>
                <a:gd name="connsiteX45" fmla="*/ 19652 w 217488"/>
                <a:gd name="connsiteY45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7487" h="336550">
                  <a:moveTo>
                    <a:pt x="182768" y="277515"/>
                  </a:moveTo>
                  <a:cubicBezTo>
                    <a:pt x="182768" y="277515"/>
                    <a:pt x="182768" y="277515"/>
                    <a:pt x="156139" y="283964"/>
                  </a:cubicBezTo>
                  <a:cubicBezTo>
                    <a:pt x="153476" y="285254"/>
                    <a:pt x="150813" y="289124"/>
                    <a:pt x="152145" y="292993"/>
                  </a:cubicBezTo>
                  <a:cubicBezTo>
                    <a:pt x="152145" y="295573"/>
                    <a:pt x="156139" y="296863"/>
                    <a:pt x="158802" y="296863"/>
                  </a:cubicBezTo>
                  <a:cubicBezTo>
                    <a:pt x="158802" y="296863"/>
                    <a:pt x="160133" y="296863"/>
                    <a:pt x="160133" y="296863"/>
                  </a:cubicBezTo>
                  <a:cubicBezTo>
                    <a:pt x="160133" y="296863"/>
                    <a:pt x="160133" y="296863"/>
                    <a:pt x="186762" y="290414"/>
                  </a:cubicBezTo>
                  <a:cubicBezTo>
                    <a:pt x="189425" y="289124"/>
                    <a:pt x="192088" y="285254"/>
                    <a:pt x="190757" y="282674"/>
                  </a:cubicBezTo>
                  <a:cubicBezTo>
                    <a:pt x="190757" y="278805"/>
                    <a:pt x="186762" y="276225"/>
                    <a:pt x="182768" y="277515"/>
                  </a:cubicBezTo>
                  <a:close/>
                  <a:moveTo>
                    <a:pt x="34720" y="277515"/>
                  </a:moveTo>
                  <a:cubicBezTo>
                    <a:pt x="30726" y="276225"/>
                    <a:pt x="26732" y="278805"/>
                    <a:pt x="26732" y="282674"/>
                  </a:cubicBezTo>
                  <a:cubicBezTo>
                    <a:pt x="25400" y="285254"/>
                    <a:pt x="28063" y="289124"/>
                    <a:pt x="30726" y="290414"/>
                  </a:cubicBezTo>
                  <a:cubicBezTo>
                    <a:pt x="30726" y="290414"/>
                    <a:pt x="30726" y="290414"/>
                    <a:pt x="57355" y="296863"/>
                  </a:cubicBezTo>
                  <a:cubicBezTo>
                    <a:pt x="57355" y="296863"/>
                    <a:pt x="58686" y="296863"/>
                    <a:pt x="58686" y="296863"/>
                  </a:cubicBezTo>
                  <a:cubicBezTo>
                    <a:pt x="61349" y="296863"/>
                    <a:pt x="65344" y="295573"/>
                    <a:pt x="65344" y="292993"/>
                  </a:cubicBezTo>
                  <a:cubicBezTo>
                    <a:pt x="66675" y="289124"/>
                    <a:pt x="64012" y="285254"/>
                    <a:pt x="61349" y="283964"/>
                  </a:cubicBezTo>
                  <a:cubicBezTo>
                    <a:pt x="61349" y="283964"/>
                    <a:pt x="61349" y="283964"/>
                    <a:pt x="34720" y="277515"/>
                  </a:cubicBezTo>
                  <a:close/>
                  <a:moveTo>
                    <a:pt x="108745" y="271463"/>
                  </a:moveTo>
                  <a:cubicBezTo>
                    <a:pt x="96908" y="271463"/>
                    <a:pt x="87313" y="280703"/>
                    <a:pt x="87313" y="292101"/>
                  </a:cubicBezTo>
                  <a:cubicBezTo>
                    <a:pt x="87313" y="303499"/>
                    <a:pt x="96908" y="312739"/>
                    <a:pt x="108745" y="312739"/>
                  </a:cubicBezTo>
                  <a:cubicBezTo>
                    <a:pt x="120582" y="312739"/>
                    <a:pt x="130177" y="303499"/>
                    <a:pt x="130177" y="292101"/>
                  </a:cubicBezTo>
                  <a:cubicBezTo>
                    <a:pt x="130177" y="280703"/>
                    <a:pt x="120582" y="271463"/>
                    <a:pt x="108745" y="271463"/>
                  </a:cubicBezTo>
                  <a:close/>
                  <a:moveTo>
                    <a:pt x="27469" y="38100"/>
                  </a:moveTo>
                  <a:cubicBezTo>
                    <a:pt x="24847" y="38100"/>
                    <a:pt x="22225" y="39416"/>
                    <a:pt x="22225" y="42049"/>
                  </a:cubicBezTo>
                  <a:cubicBezTo>
                    <a:pt x="22225" y="42049"/>
                    <a:pt x="22225" y="42049"/>
                    <a:pt x="22225" y="240798"/>
                  </a:cubicBezTo>
                  <a:cubicBezTo>
                    <a:pt x="22225" y="243431"/>
                    <a:pt x="24847" y="246063"/>
                    <a:pt x="27469" y="246063"/>
                  </a:cubicBezTo>
                  <a:cubicBezTo>
                    <a:pt x="27469" y="246063"/>
                    <a:pt x="27469" y="246063"/>
                    <a:pt x="190019" y="246063"/>
                  </a:cubicBezTo>
                  <a:cubicBezTo>
                    <a:pt x="192641" y="246063"/>
                    <a:pt x="195263" y="243431"/>
                    <a:pt x="195263" y="240798"/>
                  </a:cubicBezTo>
                  <a:lnTo>
                    <a:pt x="195263" y="42049"/>
                  </a:lnTo>
                  <a:cubicBezTo>
                    <a:pt x="195263" y="39416"/>
                    <a:pt x="192641" y="38100"/>
                    <a:pt x="190019" y="38100"/>
                  </a:cubicBezTo>
                  <a:cubicBezTo>
                    <a:pt x="190019" y="38100"/>
                    <a:pt x="190019" y="38100"/>
                    <a:pt x="27469" y="38100"/>
                  </a:cubicBezTo>
                  <a:close/>
                  <a:moveTo>
                    <a:pt x="92869" y="15875"/>
                  </a:moveTo>
                  <a:cubicBezTo>
                    <a:pt x="90223" y="15875"/>
                    <a:pt x="88900" y="17236"/>
                    <a:pt x="88900" y="19957"/>
                  </a:cubicBezTo>
                  <a:cubicBezTo>
                    <a:pt x="88900" y="22679"/>
                    <a:pt x="90223" y="25400"/>
                    <a:pt x="92869" y="25400"/>
                  </a:cubicBezTo>
                  <a:cubicBezTo>
                    <a:pt x="92869" y="25400"/>
                    <a:pt x="92869" y="25400"/>
                    <a:pt x="124619" y="25400"/>
                  </a:cubicBezTo>
                  <a:cubicBezTo>
                    <a:pt x="127265" y="25400"/>
                    <a:pt x="128588" y="22679"/>
                    <a:pt x="128588" y="19957"/>
                  </a:cubicBezTo>
                  <a:cubicBezTo>
                    <a:pt x="128588" y="17236"/>
                    <a:pt x="127265" y="15875"/>
                    <a:pt x="124619" y="15875"/>
                  </a:cubicBezTo>
                  <a:cubicBezTo>
                    <a:pt x="124619" y="15875"/>
                    <a:pt x="124619" y="15875"/>
                    <a:pt x="92869" y="15875"/>
                  </a:cubicBezTo>
                  <a:close/>
                  <a:moveTo>
                    <a:pt x="19652" y="0"/>
                  </a:moveTo>
                  <a:cubicBezTo>
                    <a:pt x="19652" y="0"/>
                    <a:pt x="19652" y="0"/>
                    <a:pt x="197836" y="0"/>
                  </a:cubicBezTo>
                  <a:cubicBezTo>
                    <a:pt x="208317" y="0"/>
                    <a:pt x="217488" y="7888"/>
                    <a:pt x="217488" y="18405"/>
                  </a:cubicBezTo>
                  <a:cubicBezTo>
                    <a:pt x="217488" y="18405"/>
                    <a:pt x="217488" y="18405"/>
                    <a:pt x="217488" y="318145"/>
                  </a:cubicBezTo>
                  <a:cubicBezTo>
                    <a:pt x="217488" y="328662"/>
                    <a:pt x="208317" y="336550"/>
                    <a:pt x="197836" y="336550"/>
                  </a:cubicBezTo>
                  <a:cubicBezTo>
                    <a:pt x="197836" y="336550"/>
                    <a:pt x="197836" y="336550"/>
                    <a:pt x="19652" y="336550"/>
                  </a:cubicBezTo>
                  <a:cubicBezTo>
                    <a:pt x="9171" y="336550"/>
                    <a:pt x="0" y="328662"/>
                    <a:pt x="0" y="318145"/>
                  </a:cubicBezTo>
                  <a:cubicBezTo>
                    <a:pt x="0" y="318145"/>
                    <a:pt x="0" y="318145"/>
                    <a:pt x="0" y="18405"/>
                  </a:cubicBezTo>
                  <a:cubicBezTo>
                    <a:pt x="0" y="7888"/>
                    <a:pt x="9171" y="0"/>
                    <a:pt x="196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+mn-ea"/>
                <a:sym typeface="+mn-lt"/>
              </a:endParaRPr>
            </a:p>
          </p:txBody>
        </p:sp>
        <p:cxnSp>
          <p:nvCxnSpPr>
            <p:cNvPr id="107" name="Straight Connector 26">
              <a:extLst>
                <a:ext uri="{FF2B5EF4-FFF2-40B4-BE49-F238E27FC236}">
                  <a16:creationId xmlns:a16="http://schemas.microsoft.com/office/drawing/2014/main" id="{655B8A29-F314-41DF-A829-9AA14CA3B2CF}"/>
                </a:ext>
              </a:extLst>
            </p:cNvPr>
            <p:cNvCxnSpPr>
              <a:cxnSpLocks/>
            </p:cNvCxnSpPr>
            <p:nvPr/>
          </p:nvCxnSpPr>
          <p:spPr>
            <a:xfrm>
              <a:off x="2365356" y="1762163"/>
              <a:ext cx="301850" cy="306028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54">
              <a:extLst>
                <a:ext uri="{FF2B5EF4-FFF2-40B4-BE49-F238E27FC236}">
                  <a16:creationId xmlns:a16="http://schemas.microsoft.com/office/drawing/2014/main" id="{743DB702-909C-4441-AD69-7D3211ACFCE1}"/>
                </a:ext>
              </a:extLst>
            </p:cNvPr>
            <p:cNvSpPr/>
            <p:nvPr/>
          </p:nvSpPr>
          <p:spPr>
            <a:xfrm>
              <a:off x="2635269" y="2026426"/>
              <a:ext cx="87629" cy="8763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8" name="Oval 54">
              <a:extLst>
                <a:ext uri="{FF2B5EF4-FFF2-40B4-BE49-F238E27FC236}">
                  <a16:creationId xmlns:a16="http://schemas.microsoft.com/office/drawing/2014/main" id="{A476618F-A56D-474C-9691-D242668B8DD5}"/>
                </a:ext>
              </a:extLst>
            </p:cNvPr>
            <p:cNvSpPr/>
            <p:nvPr/>
          </p:nvSpPr>
          <p:spPr>
            <a:xfrm>
              <a:off x="2354214" y="1718348"/>
              <a:ext cx="87629" cy="8763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cxnSp>
          <p:nvCxnSpPr>
            <p:cNvPr id="110" name="Straight Connector 26">
              <a:extLst>
                <a:ext uri="{FF2B5EF4-FFF2-40B4-BE49-F238E27FC236}">
                  <a16:creationId xmlns:a16="http://schemas.microsoft.com/office/drawing/2014/main" id="{3EE4055C-C25C-4FBE-8BF3-EBF0A7CA28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9011" y="5236579"/>
              <a:ext cx="397304" cy="268447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54">
              <a:extLst>
                <a:ext uri="{FF2B5EF4-FFF2-40B4-BE49-F238E27FC236}">
                  <a16:creationId xmlns:a16="http://schemas.microsoft.com/office/drawing/2014/main" id="{9E81150D-4C4E-43F4-ACBA-30EF12F5B850}"/>
                </a:ext>
              </a:extLst>
            </p:cNvPr>
            <p:cNvSpPr/>
            <p:nvPr/>
          </p:nvSpPr>
          <p:spPr>
            <a:xfrm>
              <a:off x="2544378" y="5194814"/>
              <a:ext cx="87629" cy="8763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12" name="Oval 54">
              <a:extLst>
                <a:ext uri="{FF2B5EF4-FFF2-40B4-BE49-F238E27FC236}">
                  <a16:creationId xmlns:a16="http://schemas.microsoft.com/office/drawing/2014/main" id="{3A31FAD8-B647-4EA5-815B-4E8FE31F2138}"/>
                </a:ext>
              </a:extLst>
            </p:cNvPr>
            <p:cNvSpPr/>
            <p:nvPr/>
          </p:nvSpPr>
          <p:spPr>
            <a:xfrm>
              <a:off x="2118102" y="5448348"/>
              <a:ext cx="87629" cy="8763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cxnSp>
          <p:nvCxnSpPr>
            <p:cNvPr id="122" name="Straight Connector 7">
              <a:extLst>
                <a:ext uri="{FF2B5EF4-FFF2-40B4-BE49-F238E27FC236}">
                  <a16:creationId xmlns:a16="http://schemas.microsoft.com/office/drawing/2014/main" id="{89807046-388D-4A0B-A454-CF97ACACF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1342" y="1732509"/>
              <a:ext cx="484914" cy="301351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7">
              <a:extLst>
                <a:ext uri="{FF2B5EF4-FFF2-40B4-BE49-F238E27FC236}">
                  <a16:creationId xmlns:a16="http://schemas.microsoft.com/office/drawing/2014/main" id="{94846FD8-1D22-4AA5-82B3-69A740B9A7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39871" y="5354178"/>
              <a:ext cx="293102" cy="137985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40">
              <a:extLst>
                <a:ext uri="{FF2B5EF4-FFF2-40B4-BE49-F238E27FC236}">
                  <a16:creationId xmlns:a16="http://schemas.microsoft.com/office/drawing/2014/main" id="{11B64326-05AF-4A2A-A1F1-5ADC76C3306E}"/>
                </a:ext>
              </a:extLst>
            </p:cNvPr>
            <p:cNvSpPr/>
            <p:nvPr/>
          </p:nvSpPr>
          <p:spPr>
            <a:xfrm flipH="1">
              <a:off x="9430558" y="2026426"/>
              <a:ext cx="87630" cy="8763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5" name="Oval 40">
              <a:extLst>
                <a:ext uri="{FF2B5EF4-FFF2-40B4-BE49-F238E27FC236}">
                  <a16:creationId xmlns:a16="http://schemas.microsoft.com/office/drawing/2014/main" id="{AE613C58-0B2F-4F7A-A0F8-4293A83F787D}"/>
                </a:ext>
              </a:extLst>
            </p:cNvPr>
            <p:cNvSpPr/>
            <p:nvPr/>
          </p:nvSpPr>
          <p:spPr>
            <a:xfrm flipH="1">
              <a:off x="9942441" y="1672101"/>
              <a:ext cx="87630" cy="8763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6" name="Oval 40">
              <a:extLst>
                <a:ext uri="{FF2B5EF4-FFF2-40B4-BE49-F238E27FC236}">
                  <a16:creationId xmlns:a16="http://schemas.microsoft.com/office/drawing/2014/main" id="{FFFCE371-6AFE-456E-98BD-024751781640}"/>
                </a:ext>
              </a:extLst>
            </p:cNvPr>
            <p:cNvSpPr/>
            <p:nvPr/>
          </p:nvSpPr>
          <p:spPr>
            <a:xfrm flipH="1">
              <a:off x="9386651" y="5302287"/>
              <a:ext cx="87630" cy="8763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7" name="Oval 40">
              <a:extLst>
                <a:ext uri="{FF2B5EF4-FFF2-40B4-BE49-F238E27FC236}">
                  <a16:creationId xmlns:a16="http://schemas.microsoft.com/office/drawing/2014/main" id="{CCD6687C-5149-45B7-A668-83F61ECB2692}"/>
                </a:ext>
              </a:extLst>
            </p:cNvPr>
            <p:cNvSpPr/>
            <p:nvPr/>
          </p:nvSpPr>
          <p:spPr>
            <a:xfrm flipH="1">
              <a:off x="9721153" y="5461211"/>
              <a:ext cx="87630" cy="8763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35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0" fill="hold" nodeType="afterEffect"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3" presetClass="entr" presetSubtype="0" fill="hold" nodeType="afterEffect"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53" presetClass="entr" presetSubtype="0" fill="hold" nodeType="afterEffect"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53" presetClass="entr" presetSubtype="0" fill="hold" nodeType="afterEffect"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9" grpId="0"/>
      <p:bldP spid="1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背景音乐</a:t>
            </a:r>
          </a:p>
        </p:txBody>
      </p:sp>
      <p:grpSp>
        <p:nvGrpSpPr>
          <p:cNvPr id="25" name="千图PPT彼岸天：ID 8661124库_组合 56">
            <a:extLst>
              <a:ext uri="{FF2B5EF4-FFF2-40B4-BE49-F238E27FC236}">
                <a16:creationId xmlns:a16="http://schemas.microsoft.com/office/drawing/2014/main" id="{4E9EAE45-0C1C-46A4-BA6A-3D97058E86E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367805" y="1844823"/>
            <a:ext cx="3350566" cy="3751313"/>
            <a:chOff x="7017067" y="1397890"/>
            <a:chExt cx="4519610" cy="5060182"/>
          </a:xfrm>
        </p:grpSpPr>
        <p:grpSp>
          <p:nvGrpSpPr>
            <p:cNvPr id="26" name="Group 4">
              <a:extLst>
                <a:ext uri="{FF2B5EF4-FFF2-40B4-BE49-F238E27FC236}">
                  <a16:creationId xmlns:a16="http://schemas.microsoft.com/office/drawing/2014/main" id="{1C699ACA-353B-4751-8164-2A63C85ACAF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17067" y="1397890"/>
              <a:ext cx="4519610" cy="5060182"/>
              <a:chOff x="4137" y="924"/>
              <a:chExt cx="2734" cy="3061"/>
            </a:xfrm>
          </p:grpSpPr>
          <p:sp>
            <p:nvSpPr>
              <p:cNvPr id="34" name="Oval 5">
                <a:extLst>
                  <a:ext uri="{FF2B5EF4-FFF2-40B4-BE49-F238E27FC236}">
                    <a16:creationId xmlns:a16="http://schemas.microsoft.com/office/drawing/2014/main" id="{68D13F71-493F-4E1E-9CF0-03A082471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8" y="1957"/>
                <a:ext cx="992" cy="99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">
                <a:extLst>
                  <a:ext uri="{FF2B5EF4-FFF2-40B4-BE49-F238E27FC236}">
                    <a16:creationId xmlns:a16="http://schemas.microsoft.com/office/drawing/2014/main" id="{B93C415E-854F-45F2-A8C3-FABDDC640FB4}"/>
                  </a:ext>
                </a:extLst>
              </p:cNvPr>
              <p:cNvSpPr/>
              <p:nvPr/>
            </p:nvSpPr>
            <p:spPr bwMode="auto">
              <a:xfrm>
                <a:off x="4798" y="1009"/>
                <a:ext cx="838" cy="1063"/>
              </a:xfrm>
              <a:custGeom>
                <a:avLst/>
                <a:gdLst>
                  <a:gd name="T0" fmla="*/ 109 w 423"/>
                  <a:gd name="T1" fmla="*/ 537 h 537"/>
                  <a:gd name="T2" fmla="*/ 249 w 423"/>
                  <a:gd name="T3" fmla="*/ 0 h 537"/>
                  <a:gd name="T4" fmla="*/ 220 w 423"/>
                  <a:gd name="T5" fmla="*/ 182 h 537"/>
                  <a:gd name="T6" fmla="*/ 420 w 423"/>
                  <a:gd name="T7" fmla="*/ 235 h 537"/>
                  <a:gd name="T8" fmla="*/ 310 w 423"/>
                  <a:gd name="T9" fmla="*/ 419 h 537"/>
                  <a:gd name="T10" fmla="*/ 109 w 423"/>
                  <a:gd name="T11" fmla="*/ 537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2" h="537">
                    <a:moveTo>
                      <a:pt x="109" y="537"/>
                    </a:moveTo>
                    <a:cubicBezTo>
                      <a:pt x="0" y="350"/>
                      <a:pt x="63" y="110"/>
                      <a:pt x="249" y="0"/>
                    </a:cubicBezTo>
                    <a:cubicBezTo>
                      <a:pt x="198" y="45"/>
                      <a:pt x="184" y="121"/>
                      <a:pt x="220" y="182"/>
                    </a:cubicBezTo>
                    <a:cubicBezTo>
                      <a:pt x="260" y="252"/>
                      <a:pt x="350" y="276"/>
                      <a:pt x="420" y="235"/>
                    </a:cubicBezTo>
                    <a:cubicBezTo>
                      <a:pt x="423" y="234"/>
                      <a:pt x="327" y="360"/>
                      <a:pt x="310" y="419"/>
                    </a:cubicBezTo>
                    <a:cubicBezTo>
                      <a:pt x="231" y="430"/>
                      <a:pt x="157" y="473"/>
                      <a:pt x="109" y="537"/>
                    </a:cubicBez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7">
                <a:extLst>
                  <a:ext uri="{FF2B5EF4-FFF2-40B4-BE49-F238E27FC236}">
                    <a16:creationId xmlns:a16="http://schemas.microsoft.com/office/drawing/2014/main" id="{C2FF3182-95DE-456E-B463-6DD234627CDC}"/>
                  </a:ext>
                </a:extLst>
              </p:cNvPr>
              <p:cNvSpPr/>
              <p:nvPr/>
            </p:nvSpPr>
            <p:spPr bwMode="auto">
              <a:xfrm>
                <a:off x="5184" y="924"/>
                <a:ext cx="600" cy="600"/>
              </a:xfrm>
              <a:custGeom>
                <a:avLst/>
                <a:gdLst>
                  <a:gd name="T0" fmla="*/ 85 w 303"/>
                  <a:gd name="T1" fmla="*/ 37 h 303"/>
                  <a:gd name="T2" fmla="*/ 266 w 303"/>
                  <a:gd name="T3" fmla="*/ 85 h 303"/>
                  <a:gd name="T4" fmla="*/ 218 w 303"/>
                  <a:gd name="T5" fmla="*/ 267 h 303"/>
                  <a:gd name="T6" fmla="*/ 37 w 303"/>
                  <a:gd name="T7" fmla="*/ 218 h 303"/>
                  <a:gd name="T8" fmla="*/ 85 w 303"/>
                  <a:gd name="T9" fmla="*/ 37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303">
                    <a:moveTo>
                      <a:pt x="85" y="37"/>
                    </a:moveTo>
                    <a:cubicBezTo>
                      <a:pt x="149" y="0"/>
                      <a:pt x="230" y="22"/>
                      <a:pt x="266" y="85"/>
                    </a:cubicBezTo>
                    <a:cubicBezTo>
                      <a:pt x="303" y="149"/>
                      <a:pt x="281" y="230"/>
                      <a:pt x="218" y="267"/>
                    </a:cubicBezTo>
                    <a:cubicBezTo>
                      <a:pt x="154" y="303"/>
                      <a:pt x="73" y="282"/>
                      <a:pt x="37" y="218"/>
                    </a:cubicBezTo>
                    <a:cubicBezTo>
                      <a:pt x="0" y="155"/>
                      <a:pt x="22" y="73"/>
                      <a:pt x="85" y="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8">
                <a:extLst>
                  <a:ext uri="{FF2B5EF4-FFF2-40B4-BE49-F238E27FC236}">
                    <a16:creationId xmlns:a16="http://schemas.microsoft.com/office/drawing/2014/main" id="{E19D81B0-43B1-4D5C-A356-7F2C29EDED7E}"/>
                  </a:ext>
                </a:extLst>
              </p:cNvPr>
              <p:cNvSpPr/>
              <p:nvPr/>
            </p:nvSpPr>
            <p:spPr bwMode="auto">
              <a:xfrm>
                <a:off x="5600" y="1342"/>
                <a:ext cx="1065" cy="740"/>
              </a:xfrm>
              <a:custGeom>
                <a:avLst/>
                <a:gdLst>
                  <a:gd name="T0" fmla="*/ 0 w 538"/>
                  <a:gd name="T1" fmla="*/ 249 h 374"/>
                  <a:gd name="T2" fmla="*/ 538 w 538"/>
                  <a:gd name="T3" fmla="*/ 108 h 374"/>
                  <a:gd name="T4" fmla="*/ 365 w 538"/>
                  <a:gd name="T5" fmla="*/ 172 h 374"/>
                  <a:gd name="T6" fmla="*/ 416 w 538"/>
                  <a:gd name="T7" fmla="*/ 372 h 374"/>
                  <a:gd name="T8" fmla="*/ 202 w 538"/>
                  <a:gd name="T9" fmla="*/ 367 h 374"/>
                  <a:gd name="T10" fmla="*/ 0 w 538"/>
                  <a:gd name="T11" fmla="*/ 249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8" h="374">
                    <a:moveTo>
                      <a:pt x="0" y="249"/>
                    </a:moveTo>
                    <a:cubicBezTo>
                      <a:pt x="111" y="62"/>
                      <a:pt x="351" y="0"/>
                      <a:pt x="538" y="108"/>
                    </a:cubicBezTo>
                    <a:cubicBezTo>
                      <a:pt x="474" y="86"/>
                      <a:pt x="401" y="111"/>
                      <a:pt x="365" y="172"/>
                    </a:cubicBezTo>
                    <a:cubicBezTo>
                      <a:pt x="323" y="241"/>
                      <a:pt x="346" y="331"/>
                      <a:pt x="416" y="372"/>
                    </a:cubicBezTo>
                    <a:cubicBezTo>
                      <a:pt x="419" y="374"/>
                      <a:pt x="262" y="352"/>
                      <a:pt x="202" y="367"/>
                    </a:cubicBezTo>
                    <a:cubicBezTo>
                      <a:pt x="154" y="303"/>
                      <a:pt x="80" y="260"/>
                      <a:pt x="0" y="249"/>
                    </a:cubicBezTo>
                    <a:close/>
                  </a:path>
                </a:pathLst>
              </a:custGeom>
              <a:solidFill>
                <a:schemeClr val="accent3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9">
                <a:extLst>
                  <a:ext uri="{FF2B5EF4-FFF2-40B4-BE49-F238E27FC236}">
                    <a16:creationId xmlns:a16="http://schemas.microsoft.com/office/drawing/2014/main" id="{602A1302-3449-45E8-B93B-5BBB5E88E4D6}"/>
                  </a:ext>
                </a:extLst>
              </p:cNvPr>
              <p:cNvSpPr/>
              <p:nvPr/>
            </p:nvSpPr>
            <p:spPr bwMode="auto">
              <a:xfrm>
                <a:off x="6271" y="1530"/>
                <a:ext cx="600" cy="599"/>
              </a:xfrm>
              <a:custGeom>
                <a:avLst/>
                <a:gdLst>
                  <a:gd name="T0" fmla="*/ 219 w 303"/>
                  <a:gd name="T1" fmla="*/ 37 h 303"/>
                  <a:gd name="T2" fmla="*/ 266 w 303"/>
                  <a:gd name="T3" fmla="*/ 219 h 303"/>
                  <a:gd name="T4" fmla="*/ 84 w 303"/>
                  <a:gd name="T5" fmla="*/ 265 h 303"/>
                  <a:gd name="T6" fmla="*/ 37 w 303"/>
                  <a:gd name="T7" fmla="*/ 83 h 303"/>
                  <a:gd name="T8" fmla="*/ 219 w 303"/>
                  <a:gd name="T9" fmla="*/ 37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303">
                    <a:moveTo>
                      <a:pt x="219" y="37"/>
                    </a:moveTo>
                    <a:cubicBezTo>
                      <a:pt x="282" y="74"/>
                      <a:pt x="303" y="156"/>
                      <a:pt x="266" y="219"/>
                    </a:cubicBezTo>
                    <a:cubicBezTo>
                      <a:pt x="228" y="282"/>
                      <a:pt x="147" y="303"/>
                      <a:pt x="84" y="265"/>
                    </a:cubicBezTo>
                    <a:cubicBezTo>
                      <a:pt x="21" y="228"/>
                      <a:pt x="0" y="147"/>
                      <a:pt x="37" y="83"/>
                    </a:cubicBezTo>
                    <a:cubicBezTo>
                      <a:pt x="75" y="20"/>
                      <a:pt x="156" y="0"/>
                      <a:pt x="219" y="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0">
                <a:extLst>
                  <a:ext uri="{FF2B5EF4-FFF2-40B4-BE49-F238E27FC236}">
                    <a16:creationId xmlns:a16="http://schemas.microsoft.com/office/drawing/2014/main" id="{5291956E-2FB1-4489-BAFC-E0B6DD80D389}"/>
                  </a:ext>
                </a:extLst>
              </p:cNvPr>
              <p:cNvSpPr/>
              <p:nvPr/>
            </p:nvSpPr>
            <p:spPr bwMode="auto">
              <a:xfrm>
                <a:off x="6089" y="2222"/>
                <a:ext cx="782" cy="839"/>
              </a:xfrm>
              <a:custGeom>
                <a:avLst/>
                <a:gdLst>
                  <a:gd name="T0" fmla="*/ 0 w 395"/>
                  <a:gd name="T1" fmla="*/ 0 h 424"/>
                  <a:gd name="T2" fmla="*/ 395 w 395"/>
                  <a:gd name="T3" fmla="*/ 390 h 424"/>
                  <a:gd name="T4" fmla="*/ 252 w 395"/>
                  <a:gd name="T5" fmla="*/ 274 h 424"/>
                  <a:gd name="T6" fmla="*/ 106 w 395"/>
                  <a:gd name="T7" fmla="*/ 420 h 424"/>
                  <a:gd name="T8" fmla="*/ 1 w 395"/>
                  <a:gd name="T9" fmla="*/ 233 h 424"/>
                  <a:gd name="T10" fmla="*/ 0 w 395"/>
                  <a:gd name="T11" fmla="*/ 0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5" h="423">
                    <a:moveTo>
                      <a:pt x="0" y="0"/>
                    </a:moveTo>
                    <a:cubicBezTo>
                      <a:pt x="217" y="0"/>
                      <a:pt x="393" y="174"/>
                      <a:pt x="395" y="390"/>
                    </a:cubicBezTo>
                    <a:cubicBezTo>
                      <a:pt x="382" y="324"/>
                      <a:pt x="323" y="274"/>
                      <a:pt x="252" y="274"/>
                    </a:cubicBezTo>
                    <a:cubicBezTo>
                      <a:pt x="171" y="274"/>
                      <a:pt x="106" y="339"/>
                      <a:pt x="106" y="420"/>
                    </a:cubicBezTo>
                    <a:cubicBezTo>
                      <a:pt x="106" y="424"/>
                      <a:pt x="44" y="277"/>
                      <a:pt x="1" y="233"/>
                    </a:cubicBezTo>
                    <a:cubicBezTo>
                      <a:pt x="31" y="159"/>
                      <a:pt x="31" y="74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Oval 11">
                <a:extLst>
                  <a:ext uri="{FF2B5EF4-FFF2-40B4-BE49-F238E27FC236}">
                    <a16:creationId xmlns:a16="http://schemas.microsoft.com/office/drawing/2014/main" id="{040167BD-15BA-46DD-AD5C-7CED496CC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5" y="2790"/>
                <a:ext cx="526" cy="52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2">
                <a:extLst>
                  <a:ext uri="{FF2B5EF4-FFF2-40B4-BE49-F238E27FC236}">
                    <a16:creationId xmlns:a16="http://schemas.microsoft.com/office/drawing/2014/main" id="{0237B504-C0AC-4165-B20F-8CFD0928FAF0}"/>
                  </a:ext>
                </a:extLst>
              </p:cNvPr>
              <p:cNvSpPr/>
              <p:nvPr/>
            </p:nvSpPr>
            <p:spPr bwMode="auto">
              <a:xfrm>
                <a:off x="5372" y="2838"/>
                <a:ext cx="838" cy="1064"/>
              </a:xfrm>
              <a:custGeom>
                <a:avLst/>
                <a:gdLst>
                  <a:gd name="T0" fmla="*/ 314 w 423"/>
                  <a:gd name="T1" fmla="*/ 0 h 538"/>
                  <a:gd name="T2" fmla="*/ 174 w 423"/>
                  <a:gd name="T3" fmla="*/ 538 h 538"/>
                  <a:gd name="T4" fmla="*/ 203 w 423"/>
                  <a:gd name="T5" fmla="*/ 355 h 538"/>
                  <a:gd name="T6" fmla="*/ 3 w 423"/>
                  <a:gd name="T7" fmla="*/ 302 h 538"/>
                  <a:gd name="T8" fmla="*/ 113 w 423"/>
                  <a:gd name="T9" fmla="*/ 118 h 538"/>
                  <a:gd name="T10" fmla="*/ 314 w 423"/>
                  <a:gd name="T11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2" h="538">
                    <a:moveTo>
                      <a:pt x="314" y="0"/>
                    </a:moveTo>
                    <a:cubicBezTo>
                      <a:pt x="423" y="188"/>
                      <a:pt x="360" y="427"/>
                      <a:pt x="174" y="538"/>
                    </a:cubicBezTo>
                    <a:cubicBezTo>
                      <a:pt x="225" y="492"/>
                      <a:pt x="239" y="416"/>
                      <a:pt x="203" y="355"/>
                    </a:cubicBezTo>
                    <a:cubicBezTo>
                      <a:pt x="163" y="285"/>
                      <a:pt x="73" y="261"/>
                      <a:pt x="3" y="302"/>
                    </a:cubicBezTo>
                    <a:cubicBezTo>
                      <a:pt x="0" y="304"/>
                      <a:pt x="96" y="177"/>
                      <a:pt x="113" y="118"/>
                    </a:cubicBezTo>
                    <a:cubicBezTo>
                      <a:pt x="192" y="107"/>
                      <a:pt x="266" y="64"/>
                      <a:pt x="314" y="0"/>
                    </a:cubicBezTo>
                    <a:close/>
                  </a:path>
                </a:pathLst>
              </a:custGeom>
              <a:solidFill>
                <a:schemeClr val="accent3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3">
                <a:extLst>
                  <a:ext uri="{FF2B5EF4-FFF2-40B4-BE49-F238E27FC236}">
                    <a16:creationId xmlns:a16="http://schemas.microsoft.com/office/drawing/2014/main" id="{EA721512-ABF0-42DD-AD4D-03F125A83FA6}"/>
                  </a:ext>
                </a:extLst>
              </p:cNvPr>
              <p:cNvSpPr/>
              <p:nvPr/>
            </p:nvSpPr>
            <p:spPr bwMode="auto">
              <a:xfrm>
                <a:off x="5224" y="3386"/>
                <a:ext cx="600" cy="599"/>
              </a:xfrm>
              <a:custGeom>
                <a:avLst/>
                <a:gdLst>
                  <a:gd name="T0" fmla="*/ 218 w 303"/>
                  <a:gd name="T1" fmla="*/ 266 h 303"/>
                  <a:gd name="T2" fmla="*/ 37 w 303"/>
                  <a:gd name="T3" fmla="*/ 218 h 303"/>
                  <a:gd name="T4" fmla="*/ 85 w 303"/>
                  <a:gd name="T5" fmla="*/ 36 h 303"/>
                  <a:gd name="T6" fmla="*/ 266 w 303"/>
                  <a:gd name="T7" fmla="*/ 85 h 303"/>
                  <a:gd name="T8" fmla="*/ 218 w 303"/>
                  <a:gd name="T9" fmla="*/ 266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303">
                    <a:moveTo>
                      <a:pt x="218" y="266"/>
                    </a:moveTo>
                    <a:cubicBezTo>
                      <a:pt x="154" y="303"/>
                      <a:pt x="73" y="281"/>
                      <a:pt x="37" y="218"/>
                    </a:cubicBezTo>
                    <a:cubicBezTo>
                      <a:pt x="0" y="154"/>
                      <a:pt x="22" y="73"/>
                      <a:pt x="85" y="36"/>
                    </a:cubicBezTo>
                    <a:cubicBezTo>
                      <a:pt x="149" y="0"/>
                      <a:pt x="230" y="22"/>
                      <a:pt x="266" y="85"/>
                    </a:cubicBezTo>
                    <a:cubicBezTo>
                      <a:pt x="303" y="149"/>
                      <a:pt x="281" y="230"/>
                      <a:pt x="218" y="2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4">
                <a:extLst>
                  <a:ext uri="{FF2B5EF4-FFF2-40B4-BE49-F238E27FC236}">
                    <a16:creationId xmlns:a16="http://schemas.microsoft.com/office/drawing/2014/main" id="{3E975D6A-ED41-4E40-87FD-EC06F614B4D5}"/>
                  </a:ext>
                </a:extLst>
              </p:cNvPr>
              <p:cNvSpPr/>
              <p:nvPr/>
            </p:nvSpPr>
            <p:spPr bwMode="auto">
              <a:xfrm>
                <a:off x="4343" y="2828"/>
                <a:ext cx="1065" cy="740"/>
              </a:xfrm>
              <a:custGeom>
                <a:avLst/>
                <a:gdLst>
                  <a:gd name="T0" fmla="*/ 538 w 538"/>
                  <a:gd name="T1" fmla="*/ 125 h 374"/>
                  <a:gd name="T2" fmla="*/ 0 w 538"/>
                  <a:gd name="T3" fmla="*/ 266 h 374"/>
                  <a:gd name="T4" fmla="*/ 173 w 538"/>
                  <a:gd name="T5" fmla="*/ 203 h 374"/>
                  <a:gd name="T6" fmla="*/ 122 w 538"/>
                  <a:gd name="T7" fmla="*/ 2 h 374"/>
                  <a:gd name="T8" fmla="*/ 336 w 538"/>
                  <a:gd name="T9" fmla="*/ 7 h 374"/>
                  <a:gd name="T10" fmla="*/ 538 w 538"/>
                  <a:gd name="T11" fmla="*/ 125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8" h="374">
                    <a:moveTo>
                      <a:pt x="538" y="125"/>
                    </a:moveTo>
                    <a:cubicBezTo>
                      <a:pt x="427" y="312"/>
                      <a:pt x="187" y="374"/>
                      <a:pt x="0" y="266"/>
                    </a:cubicBezTo>
                    <a:cubicBezTo>
                      <a:pt x="64" y="289"/>
                      <a:pt x="137" y="263"/>
                      <a:pt x="173" y="203"/>
                    </a:cubicBezTo>
                    <a:cubicBezTo>
                      <a:pt x="215" y="133"/>
                      <a:pt x="192" y="43"/>
                      <a:pt x="122" y="2"/>
                    </a:cubicBezTo>
                    <a:cubicBezTo>
                      <a:pt x="119" y="0"/>
                      <a:pt x="276" y="22"/>
                      <a:pt x="336" y="7"/>
                    </a:cubicBezTo>
                    <a:cubicBezTo>
                      <a:pt x="384" y="71"/>
                      <a:pt x="458" y="114"/>
                      <a:pt x="538" y="125"/>
                    </a:cubicBez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5">
                <a:extLst>
                  <a:ext uri="{FF2B5EF4-FFF2-40B4-BE49-F238E27FC236}">
                    <a16:creationId xmlns:a16="http://schemas.microsoft.com/office/drawing/2014/main" id="{D6192049-BCE5-40FC-86BF-2C14BEC78769}"/>
                  </a:ext>
                </a:extLst>
              </p:cNvPr>
              <p:cNvSpPr/>
              <p:nvPr/>
            </p:nvSpPr>
            <p:spPr bwMode="auto">
              <a:xfrm>
                <a:off x="4137" y="2780"/>
                <a:ext cx="600" cy="602"/>
              </a:xfrm>
              <a:custGeom>
                <a:avLst/>
                <a:gdLst>
                  <a:gd name="T0" fmla="*/ 84 w 303"/>
                  <a:gd name="T1" fmla="*/ 266 h 304"/>
                  <a:gd name="T2" fmla="*/ 37 w 303"/>
                  <a:gd name="T3" fmla="*/ 84 h 304"/>
                  <a:gd name="T4" fmla="*/ 219 w 303"/>
                  <a:gd name="T5" fmla="*/ 38 h 304"/>
                  <a:gd name="T6" fmla="*/ 266 w 303"/>
                  <a:gd name="T7" fmla="*/ 220 h 304"/>
                  <a:gd name="T8" fmla="*/ 84 w 303"/>
                  <a:gd name="T9" fmla="*/ 266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304">
                    <a:moveTo>
                      <a:pt x="84" y="266"/>
                    </a:moveTo>
                    <a:cubicBezTo>
                      <a:pt x="21" y="229"/>
                      <a:pt x="0" y="147"/>
                      <a:pt x="37" y="84"/>
                    </a:cubicBezTo>
                    <a:cubicBezTo>
                      <a:pt x="75" y="21"/>
                      <a:pt x="156" y="0"/>
                      <a:pt x="219" y="38"/>
                    </a:cubicBezTo>
                    <a:cubicBezTo>
                      <a:pt x="282" y="75"/>
                      <a:pt x="303" y="157"/>
                      <a:pt x="266" y="220"/>
                    </a:cubicBezTo>
                    <a:cubicBezTo>
                      <a:pt x="228" y="283"/>
                      <a:pt x="147" y="304"/>
                      <a:pt x="84" y="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6">
                <a:extLst>
                  <a:ext uri="{FF2B5EF4-FFF2-40B4-BE49-F238E27FC236}">
                    <a16:creationId xmlns:a16="http://schemas.microsoft.com/office/drawing/2014/main" id="{5E8FB054-D890-4266-AF84-D0D46F87138A}"/>
                  </a:ext>
                </a:extLst>
              </p:cNvPr>
              <p:cNvSpPr/>
              <p:nvPr/>
            </p:nvSpPr>
            <p:spPr bwMode="auto">
              <a:xfrm>
                <a:off x="4137" y="1850"/>
                <a:ext cx="782" cy="837"/>
              </a:xfrm>
              <a:custGeom>
                <a:avLst/>
                <a:gdLst>
                  <a:gd name="T0" fmla="*/ 395 w 395"/>
                  <a:gd name="T1" fmla="*/ 423 h 423"/>
                  <a:gd name="T2" fmla="*/ 0 w 395"/>
                  <a:gd name="T3" fmla="*/ 33 h 423"/>
                  <a:gd name="T4" fmla="*/ 143 w 395"/>
                  <a:gd name="T5" fmla="*/ 149 h 423"/>
                  <a:gd name="T6" fmla="*/ 289 w 395"/>
                  <a:gd name="T7" fmla="*/ 3 h 423"/>
                  <a:gd name="T8" fmla="*/ 394 w 395"/>
                  <a:gd name="T9" fmla="*/ 190 h 423"/>
                  <a:gd name="T10" fmla="*/ 395 w 395"/>
                  <a:gd name="T11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5" h="422">
                    <a:moveTo>
                      <a:pt x="395" y="423"/>
                    </a:moveTo>
                    <a:cubicBezTo>
                      <a:pt x="179" y="423"/>
                      <a:pt x="3" y="249"/>
                      <a:pt x="0" y="33"/>
                    </a:cubicBezTo>
                    <a:cubicBezTo>
                      <a:pt x="13" y="100"/>
                      <a:pt x="72" y="149"/>
                      <a:pt x="143" y="149"/>
                    </a:cubicBezTo>
                    <a:cubicBezTo>
                      <a:pt x="224" y="149"/>
                      <a:pt x="289" y="84"/>
                      <a:pt x="289" y="3"/>
                    </a:cubicBezTo>
                    <a:cubicBezTo>
                      <a:pt x="289" y="0"/>
                      <a:pt x="351" y="146"/>
                      <a:pt x="394" y="190"/>
                    </a:cubicBezTo>
                    <a:cubicBezTo>
                      <a:pt x="364" y="264"/>
                      <a:pt x="364" y="349"/>
                      <a:pt x="395" y="423"/>
                    </a:cubicBezTo>
                    <a:close/>
                  </a:path>
                </a:pathLst>
              </a:custGeom>
              <a:solidFill>
                <a:schemeClr val="accent3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Oval 17">
                <a:extLst>
                  <a:ext uri="{FF2B5EF4-FFF2-40B4-BE49-F238E27FC236}">
                    <a16:creationId xmlns:a16="http://schemas.microsoft.com/office/drawing/2014/main" id="{391DD142-F403-4666-A143-A449EFA07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7" y="1593"/>
                <a:ext cx="526" cy="52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" name="Shape 2543">
              <a:extLst>
                <a:ext uri="{FF2B5EF4-FFF2-40B4-BE49-F238E27FC236}">
                  <a16:creationId xmlns:a16="http://schemas.microsoft.com/office/drawing/2014/main" id="{1C258A3B-B629-4416-A2CA-01C8DEB15BEA}"/>
                </a:ext>
              </a:extLst>
            </p:cNvPr>
            <p:cNvSpPr/>
            <p:nvPr/>
          </p:nvSpPr>
          <p:spPr>
            <a:xfrm>
              <a:off x="7277938" y="2728206"/>
              <a:ext cx="422427" cy="422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28" name="Shape 2620">
              <a:extLst>
                <a:ext uri="{FF2B5EF4-FFF2-40B4-BE49-F238E27FC236}">
                  <a16:creationId xmlns:a16="http://schemas.microsoft.com/office/drawing/2014/main" id="{33570B65-7572-426B-95E9-7F67FFE55163}"/>
                </a:ext>
              </a:extLst>
            </p:cNvPr>
            <p:cNvSpPr/>
            <p:nvPr/>
          </p:nvSpPr>
          <p:spPr>
            <a:xfrm>
              <a:off x="9032603" y="1667847"/>
              <a:ext cx="422427" cy="3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extrusionOk="0">
                  <a:moveTo>
                    <a:pt x="20618" y="7406"/>
                  </a:moveTo>
                  <a:lnTo>
                    <a:pt x="13580" y="7406"/>
                  </a:lnTo>
                  <a:cubicBezTo>
                    <a:pt x="13156" y="6803"/>
                    <a:pt x="12718" y="6095"/>
                    <a:pt x="12319" y="5293"/>
                  </a:cubicBezTo>
                  <a:lnTo>
                    <a:pt x="20618" y="5293"/>
                  </a:lnTo>
                  <a:cubicBezTo>
                    <a:pt x="20618" y="5293"/>
                    <a:pt x="20618" y="7406"/>
                    <a:pt x="20618" y="7406"/>
                  </a:cubicBezTo>
                  <a:close/>
                  <a:moveTo>
                    <a:pt x="19636" y="13747"/>
                  </a:moveTo>
                  <a:lnTo>
                    <a:pt x="11291" y="13747"/>
                  </a:lnTo>
                  <a:lnTo>
                    <a:pt x="11291" y="8463"/>
                  </a:lnTo>
                  <a:lnTo>
                    <a:pt x="13090" y="8463"/>
                  </a:lnTo>
                  <a:cubicBezTo>
                    <a:pt x="14022" y="9712"/>
                    <a:pt x="14815" y="10437"/>
                    <a:pt x="14882" y="10497"/>
                  </a:cubicBezTo>
                  <a:cubicBezTo>
                    <a:pt x="15009" y="10610"/>
                    <a:pt x="15174" y="10644"/>
                    <a:pt x="15323" y="10601"/>
                  </a:cubicBezTo>
                  <a:cubicBezTo>
                    <a:pt x="15418" y="10574"/>
                    <a:pt x="15505" y="10516"/>
                    <a:pt x="15573" y="10429"/>
                  </a:cubicBezTo>
                  <a:cubicBezTo>
                    <a:pt x="15746" y="10205"/>
                    <a:pt x="15718" y="9871"/>
                    <a:pt x="15510" y="9684"/>
                  </a:cubicBezTo>
                  <a:cubicBezTo>
                    <a:pt x="15498" y="9674"/>
                    <a:pt x="15023" y="9238"/>
                    <a:pt x="14383" y="8463"/>
                  </a:cubicBezTo>
                  <a:lnTo>
                    <a:pt x="19636" y="8463"/>
                  </a:lnTo>
                  <a:cubicBezTo>
                    <a:pt x="19636" y="8463"/>
                    <a:pt x="19636" y="13747"/>
                    <a:pt x="19636" y="13747"/>
                  </a:cubicBezTo>
                  <a:close/>
                  <a:moveTo>
                    <a:pt x="19636" y="20087"/>
                  </a:moveTo>
                  <a:lnTo>
                    <a:pt x="11291" y="20087"/>
                  </a:lnTo>
                  <a:lnTo>
                    <a:pt x="11291" y="14803"/>
                  </a:lnTo>
                  <a:lnTo>
                    <a:pt x="19636" y="14803"/>
                  </a:lnTo>
                  <a:cubicBezTo>
                    <a:pt x="19636" y="14803"/>
                    <a:pt x="19636" y="20087"/>
                    <a:pt x="19636" y="20087"/>
                  </a:cubicBezTo>
                  <a:close/>
                  <a:moveTo>
                    <a:pt x="11291" y="5461"/>
                  </a:moveTo>
                  <a:cubicBezTo>
                    <a:pt x="11626" y="6178"/>
                    <a:pt x="11991" y="6828"/>
                    <a:pt x="12360" y="7406"/>
                  </a:cubicBezTo>
                  <a:lnTo>
                    <a:pt x="11291" y="7406"/>
                  </a:lnTo>
                  <a:cubicBezTo>
                    <a:pt x="11291" y="7406"/>
                    <a:pt x="11291" y="5461"/>
                    <a:pt x="11291" y="5461"/>
                  </a:cubicBezTo>
                  <a:close/>
                  <a:moveTo>
                    <a:pt x="12871" y="1481"/>
                  </a:moveTo>
                  <a:cubicBezTo>
                    <a:pt x="14045" y="751"/>
                    <a:pt x="15436" y="979"/>
                    <a:pt x="15979" y="1990"/>
                  </a:cubicBezTo>
                  <a:cubicBezTo>
                    <a:pt x="16343" y="2668"/>
                    <a:pt x="16223" y="3523"/>
                    <a:pt x="15755" y="4236"/>
                  </a:cubicBezTo>
                  <a:lnTo>
                    <a:pt x="11845" y="4236"/>
                  </a:lnTo>
                  <a:cubicBezTo>
                    <a:pt x="11740" y="3975"/>
                    <a:pt x="11641" y="3708"/>
                    <a:pt x="11550" y="3432"/>
                  </a:cubicBezTo>
                  <a:cubicBezTo>
                    <a:pt x="11653" y="2691"/>
                    <a:pt x="12120" y="1947"/>
                    <a:pt x="12871" y="1481"/>
                  </a:cubicBezTo>
                  <a:moveTo>
                    <a:pt x="10309" y="7406"/>
                  </a:moveTo>
                  <a:lnTo>
                    <a:pt x="9224" y="7406"/>
                  </a:lnTo>
                  <a:cubicBezTo>
                    <a:pt x="9600" y="6819"/>
                    <a:pt x="9970" y="6158"/>
                    <a:pt x="10309" y="5429"/>
                  </a:cubicBezTo>
                  <a:cubicBezTo>
                    <a:pt x="10309" y="5429"/>
                    <a:pt x="10309" y="7406"/>
                    <a:pt x="10309" y="7406"/>
                  </a:cubicBezTo>
                  <a:close/>
                  <a:moveTo>
                    <a:pt x="10309" y="13747"/>
                  </a:moveTo>
                  <a:lnTo>
                    <a:pt x="1964" y="13747"/>
                  </a:lnTo>
                  <a:lnTo>
                    <a:pt x="1964" y="8463"/>
                  </a:lnTo>
                  <a:lnTo>
                    <a:pt x="7202" y="8463"/>
                  </a:lnTo>
                  <a:cubicBezTo>
                    <a:pt x="6563" y="9238"/>
                    <a:pt x="6087" y="9674"/>
                    <a:pt x="6075" y="9684"/>
                  </a:cubicBezTo>
                  <a:cubicBezTo>
                    <a:pt x="5867" y="9871"/>
                    <a:pt x="5839" y="10205"/>
                    <a:pt x="6012" y="10429"/>
                  </a:cubicBezTo>
                  <a:cubicBezTo>
                    <a:pt x="6080" y="10516"/>
                    <a:pt x="6167" y="10574"/>
                    <a:pt x="6261" y="10601"/>
                  </a:cubicBezTo>
                  <a:cubicBezTo>
                    <a:pt x="6411" y="10644"/>
                    <a:pt x="6575" y="10610"/>
                    <a:pt x="6703" y="10497"/>
                  </a:cubicBezTo>
                  <a:cubicBezTo>
                    <a:pt x="6770" y="10437"/>
                    <a:pt x="7563" y="9712"/>
                    <a:pt x="8495" y="8463"/>
                  </a:cubicBezTo>
                  <a:lnTo>
                    <a:pt x="10309" y="8463"/>
                  </a:lnTo>
                  <a:cubicBezTo>
                    <a:pt x="10309" y="8463"/>
                    <a:pt x="10309" y="13747"/>
                    <a:pt x="10309" y="13747"/>
                  </a:cubicBezTo>
                  <a:close/>
                  <a:moveTo>
                    <a:pt x="10309" y="20087"/>
                  </a:moveTo>
                  <a:lnTo>
                    <a:pt x="1964" y="20087"/>
                  </a:lnTo>
                  <a:lnTo>
                    <a:pt x="1964" y="14803"/>
                  </a:lnTo>
                  <a:lnTo>
                    <a:pt x="10309" y="14803"/>
                  </a:lnTo>
                  <a:cubicBezTo>
                    <a:pt x="10309" y="14803"/>
                    <a:pt x="10309" y="20087"/>
                    <a:pt x="10309" y="20087"/>
                  </a:cubicBezTo>
                  <a:close/>
                  <a:moveTo>
                    <a:pt x="982" y="7406"/>
                  </a:moveTo>
                  <a:lnTo>
                    <a:pt x="982" y="5293"/>
                  </a:lnTo>
                  <a:lnTo>
                    <a:pt x="9266" y="5293"/>
                  </a:lnTo>
                  <a:cubicBezTo>
                    <a:pt x="8867" y="6095"/>
                    <a:pt x="8429" y="6803"/>
                    <a:pt x="8005" y="7406"/>
                  </a:cubicBezTo>
                  <a:cubicBezTo>
                    <a:pt x="8005" y="7406"/>
                    <a:pt x="982" y="7406"/>
                    <a:pt x="982" y="7406"/>
                  </a:cubicBezTo>
                  <a:close/>
                  <a:moveTo>
                    <a:pt x="5606" y="1990"/>
                  </a:moveTo>
                  <a:cubicBezTo>
                    <a:pt x="6148" y="980"/>
                    <a:pt x="7540" y="751"/>
                    <a:pt x="8714" y="1481"/>
                  </a:cubicBezTo>
                  <a:cubicBezTo>
                    <a:pt x="9465" y="1948"/>
                    <a:pt x="9931" y="2692"/>
                    <a:pt x="10035" y="3433"/>
                  </a:cubicBezTo>
                  <a:cubicBezTo>
                    <a:pt x="9944" y="3708"/>
                    <a:pt x="9845" y="3975"/>
                    <a:pt x="9740" y="4236"/>
                  </a:cubicBezTo>
                  <a:lnTo>
                    <a:pt x="5830" y="4236"/>
                  </a:lnTo>
                  <a:cubicBezTo>
                    <a:pt x="5362" y="3523"/>
                    <a:pt x="5242" y="2668"/>
                    <a:pt x="5606" y="1990"/>
                  </a:cubicBezTo>
                  <a:moveTo>
                    <a:pt x="20618" y="4236"/>
                  </a:moveTo>
                  <a:lnTo>
                    <a:pt x="16874" y="4236"/>
                  </a:lnTo>
                  <a:cubicBezTo>
                    <a:pt x="17259" y="3325"/>
                    <a:pt x="17284" y="2310"/>
                    <a:pt x="16829" y="1461"/>
                  </a:cubicBezTo>
                  <a:cubicBezTo>
                    <a:pt x="16015" y="-54"/>
                    <a:pt x="14024" y="-456"/>
                    <a:pt x="12380" y="565"/>
                  </a:cubicBezTo>
                  <a:cubicBezTo>
                    <a:pt x="11747" y="959"/>
                    <a:pt x="11277" y="1511"/>
                    <a:pt x="10965" y="2122"/>
                  </a:cubicBezTo>
                  <a:cubicBezTo>
                    <a:pt x="10949" y="2115"/>
                    <a:pt x="10937" y="2103"/>
                    <a:pt x="10920" y="2098"/>
                  </a:cubicBezTo>
                  <a:cubicBezTo>
                    <a:pt x="10909" y="2095"/>
                    <a:pt x="10899" y="2097"/>
                    <a:pt x="10888" y="2095"/>
                  </a:cubicBezTo>
                  <a:cubicBezTo>
                    <a:pt x="10861" y="2089"/>
                    <a:pt x="10834" y="2089"/>
                    <a:pt x="10806" y="2088"/>
                  </a:cubicBezTo>
                  <a:cubicBezTo>
                    <a:pt x="10782" y="2089"/>
                    <a:pt x="10759" y="2089"/>
                    <a:pt x="10735" y="2093"/>
                  </a:cubicBezTo>
                  <a:cubicBezTo>
                    <a:pt x="10712" y="2096"/>
                    <a:pt x="10689" y="2090"/>
                    <a:pt x="10665" y="2098"/>
                  </a:cubicBezTo>
                  <a:cubicBezTo>
                    <a:pt x="10648" y="2103"/>
                    <a:pt x="10636" y="2115"/>
                    <a:pt x="10620" y="2122"/>
                  </a:cubicBezTo>
                  <a:cubicBezTo>
                    <a:pt x="10307" y="1511"/>
                    <a:pt x="9837" y="959"/>
                    <a:pt x="9205" y="566"/>
                  </a:cubicBezTo>
                  <a:cubicBezTo>
                    <a:pt x="7561" y="-456"/>
                    <a:pt x="5569" y="-54"/>
                    <a:pt x="4755" y="1461"/>
                  </a:cubicBezTo>
                  <a:cubicBezTo>
                    <a:pt x="4301" y="2310"/>
                    <a:pt x="4325" y="3325"/>
                    <a:pt x="4711" y="4236"/>
                  </a:cubicBezTo>
                  <a:lnTo>
                    <a:pt x="982" y="4236"/>
                  </a:lnTo>
                  <a:cubicBezTo>
                    <a:pt x="440" y="4236"/>
                    <a:pt x="0" y="4709"/>
                    <a:pt x="0" y="5293"/>
                  </a:cubicBezTo>
                  <a:lnTo>
                    <a:pt x="0" y="7406"/>
                  </a:lnTo>
                  <a:cubicBezTo>
                    <a:pt x="0" y="7990"/>
                    <a:pt x="440" y="8463"/>
                    <a:pt x="982" y="8463"/>
                  </a:cubicBezTo>
                  <a:lnTo>
                    <a:pt x="982" y="20087"/>
                  </a:lnTo>
                  <a:cubicBezTo>
                    <a:pt x="982" y="20671"/>
                    <a:pt x="1422" y="21144"/>
                    <a:pt x="1964" y="21144"/>
                  </a:cubicBezTo>
                  <a:lnTo>
                    <a:pt x="19636" y="21144"/>
                  </a:lnTo>
                  <a:cubicBezTo>
                    <a:pt x="20178" y="21144"/>
                    <a:pt x="20618" y="20671"/>
                    <a:pt x="20618" y="20087"/>
                  </a:cubicBezTo>
                  <a:lnTo>
                    <a:pt x="20618" y="8463"/>
                  </a:lnTo>
                  <a:cubicBezTo>
                    <a:pt x="21160" y="8463"/>
                    <a:pt x="21600" y="7990"/>
                    <a:pt x="21600" y="7406"/>
                  </a:cubicBezTo>
                  <a:lnTo>
                    <a:pt x="21600" y="5293"/>
                  </a:lnTo>
                  <a:cubicBezTo>
                    <a:pt x="21600" y="4709"/>
                    <a:pt x="21160" y="4236"/>
                    <a:pt x="20618" y="4236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29" name="Shape 2563">
              <a:extLst>
                <a:ext uri="{FF2B5EF4-FFF2-40B4-BE49-F238E27FC236}">
                  <a16:creationId xmlns:a16="http://schemas.microsoft.com/office/drawing/2014/main" id="{E55D4FFE-70A0-414F-91A4-7504202EB314}"/>
                </a:ext>
              </a:extLst>
            </p:cNvPr>
            <p:cNvSpPr/>
            <p:nvPr/>
          </p:nvSpPr>
          <p:spPr>
            <a:xfrm>
              <a:off x="10857640" y="2683572"/>
              <a:ext cx="422427" cy="422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2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4354" y="17673"/>
                  </a:moveTo>
                  <a:lnTo>
                    <a:pt x="7369" y="13149"/>
                  </a:lnTo>
                  <a:lnTo>
                    <a:pt x="8875" y="15407"/>
                  </a:lnTo>
                  <a:cubicBezTo>
                    <a:pt x="8949" y="15584"/>
                    <a:pt x="9123" y="15709"/>
                    <a:pt x="9327" y="15709"/>
                  </a:cubicBezTo>
                  <a:cubicBezTo>
                    <a:pt x="9463" y="15709"/>
                    <a:pt x="9586" y="15655"/>
                    <a:pt x="9674" y="15565"/>
                  </a:cubicBezTo>
                  <a:lnTo>
                    <a:pt x="11198" y="14042"/>
                  </a:lnTo>
                  <a:lnTo>
                    <a:pt x="13376" y="17673"/>
                  </a:lnTo>
                  <a:cubicBezTo>
                    <a:pt x="13376" y="17673"/>
                    <a:pt x="4354" y="17673"/>
                    <a:pt x="4354" y="17673"/>
                  </a:cubicBezTo>
                  <a:close/>
                  <a:moveTo>
                    <a:pt x="14692" y="17982"/>
                  </a:moveTo>
                  <a:lnTo>
                    <a:pt x="14690" y="17977"/>
                  </a:lnTo>
                  <a:cubicBezTo>
                    <a:pt x="14685" y="17967"/>
                    <a:pt x="14677" y="17959"/>
                    <a:pt x="14673" y="17949"/>
                  </a:cubicBezTo>
                  <a:lnTo>
                    <a:pt x="11747" y="13073"/>
                  </a:lnTo>
                  <a:lnTo>
                    <a:pt x="11745" y="13073"/>
                  </a:lnTo>
                  <a:cubicBezTo>
                    <a:pt x="11673" y="12892"/>
                    <a:pt x="11498" y="12764"/>
                    <a:pt x="11291" y="12764"/>
                  </a:cubicBezTo>
                  <a:cubicBezTo>
                    <a:pt x="11155" y="12764"/>
                    <a:pt x="11033" y="12819"/>
                    <a:pt x="10944" y="12908"/>
                  </a:cubicBezTo>
                  <a:lnTo>
                    <a:pt x="9397" y="14454"/>
                  </a:lnTo>
                  <a:lnTo>
                    <a:pt x="7816" y="12084"/>
                  </a:lnTo>
                  <a:cubicBezTo>
                    <a:pt x="7742" y="11907"/>
                    <a:pt x="7568" y="11782"/>
                    <a:pt x="7364" y="11782"/>
                  </a:cubicBezTo>
                  <a:cubicBezTo>
                    <a:pt x="7193" y="11782"/>
                    <a:pt x="7051" y="11874"/>
                    <a:pt x="6963" y="12006"/>
                  </a:cubicBezTo>
                  <a:lnTo>
                    <a:pt x="6955" y="12000"/>
                  </a:lnTo>
                  <a:lnTo>
                    <a:pt x="3028" y="17891"/>
                  </a:lnTo>
                  <a:lnTo>
                    <a:pt x="3036" y="17897"/>
                  </a:lnTo>
                  <a:cubicBezTo>
                    <a:pt x="2983" y="17974"/>
                    <a:pt x="2945" y="18063"/>
                    <a:pt x="2945" y="18164"/>
                  </a:cubicBezTo>
                  <a:cubicBezTo>
                    <a:pt x="2945" y="18435"/>
                    <a:pt x="3165" y="18655"/>
                    <a:pt x="3436" y="18655"/>
                  </a:cubicBezTo>
                  <a:lnTo>
                    <a:pt x="14236" y="18655"/>
                  </a:lnTo>
                  <a:cubicBezTo>
                    <a:pt x="14508" y="18655"/>
                    <a:pt x="14727" y="18435"/>
                    <a:pt x="14727" y="18164"/>
                  </a:cubicBezTo>
                  <a:cubicBezTo>
                    <a:pt x="14727" y="18099"/>
                    <a:pt x="14713" y="18039"/>
                    <a:pt x="14691" y="17983"/>
                  </a:cubicBezTo>
                  <a:cubicBezTo>
                    <a:pt x="14691" y="17983"/>
                    <a:pt x="14692" y="17982"/>
                    <a:pt x="14692" y="17982"/>
                  </a:cubicBezTo>
                  <a:close/>
                  <a:moveTo>
                    <a:pt x="4909" y="7855"/>
                  </a:moveTo>
                  <a:cubicBezTo>
                    <a:pt x="5451" y="7855"/>
                    <a:pt x="5891" y="8295"/>
                    <a:pt x="5891" y="8836"/>
                  </a:cubicBezTo>
                  <a:cubicBezTo>
                    <a:pt x="5891" y="9379"/>
                    <a:pt x="5451" y="9818"/>
                    <a:pt x="4909" y="9818"/>
                  </a:cubicBezTo>
                  <a:cubicBezTo>
                    <a:pt x="4367" y="9818"/>
                    <a:pt x="3927" y="9379"/>
                    <a:pt x="3927" y="8836"/>
                  </a:cubicBezTo>
                  <a:cubicBezTo>
                    <a:pt x="3927" y="8295"/>
                    <a:pt x="4367" y="7855"/>
                    <a:pt x="4909" y="7855"/>
                  </a:cubicBezTo>
                  <a:moveTo>
                    <a:pt x="4909" y="10800"/>
                  </a:moveTo>
                  <a:cubicBezTo>
                    <a:pt x="5994" y="10800"/>
                    <a:pt x="6873" y="9921"/>
                    <a:pt x="6873" y="8836"/>
                  </a:cubicBezTo>
                  <a:cubicBezTo>
                    <a:pt x="6873" y="7752"/>
                    <a:pt x="5994" y="6873"/>
                    <a:pt x="4909" y="6873"/>
                  </a:cubicBezTo>
                  <a:cubicBezTo>
                    <a:pt x="3825" y="6873"/>
                    <a:pt x="2945" y="7752"/>
                    <a:pt x="2945" y="8836"/>
                  </a:cubicBezTo>
                  <a:cubicBezTo>
                    <a:pt x="2945" y="9921"/>
                    <a:pt x="3825" y="10800"/>
                    <a:pt x="4909" y="10800"/>
                  </a:cubicBezTo>
                  <a:moveTo>
                    <a:pt x="16691" y="19636"/>
                  </a:moveTo>
                  <a:cubicBezTo>
                    <a:pt x="16691" y="20179"/>
                    <a:pt x="16251" y="20619"/>
                    <a:pt x="15709" y="20619"/>
                  </a:cubicBezTo>
                  <a:lnTo>
                    <a:pt x="1964" y="20619"/>
                  </a:lnTo>
                  <a:cubicBezTo>
                    <a:pt x="1422" y="20619"/>
                    <a:pt x="982" y="20179"/>
                    <a:pt x="982" y="19636"/>
                  </a:cubicBez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9636"/>
                    <a:pt x="16691" y="19636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30" name="Shape 2619">
              <a:extLst>
                <a:ext uri="{FF2B5EF4-FFF2-40B4-BE49-F238E27FC236}">
                  <a16:creationId xmlns:a16="http://schemas.microsoft.com/office/drawing/2014/main" id="{72476362-A0AC-4653-A85C-5D7D448FB47C}"/>
                </a:ext>
              </a:extLst>
            </p:cNvPr>
            <p:cNvSpPr/>
            <p:nvPr/>
          </p:nvSpPr>
          <p:spPr>
            <a:xfrm>
              <a:off x="10857640" y="4752446"/>
              <a:ext cx="422427" cy="42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2364" y="11941"/>
                  </a:moveTo>
                  <a:lnTo>
                    <a:pt x="13062" y="14033"/>
                  </a:lnTo>
                  <a:lnTo>
                    <a:pt x="11365" y="12790"/>
                  </a:lnTo>
                  <a:lnTo>
                    <a:pt x="10785" y="12365"/>
                  </a:lnTo>
                  <a:lnTo>
                    <a:pt x="10205" y="12790"/>
                  </a:lnTo>
                  <a:lnTo>
                    <a:pt x="8508" y="14033"/>
                  </a:lnTo>
                  <a:lnTo>
                    <a:pt x="9206" y="11941"/>
                  </a:lnTo>
                  <a:lnTo>
                    <a:pt x="9426" y="11282"/>
                  </a:lnTo>
                  <a:lnTo>
                    <a:pt x="8877" y="10856"/>
                  </a:lnTo>
                  <a:lnTo>
                    <a:pt x="7511" y="9794"/>
                  </a:lnTo>
                  <a:lnTo>
                    <a:pt x="9790" y="9794"/>
                  </a:lnTo>
                  <a:lnTo>
                    <a:pt x="10030" y="9160"/>
                  </a:lnTo>
                  <a:lnTo>
                    <a:pt x="10785" y="7162"/>
                  </a:lnTo>
                  <a:lnTo>
                    <a:pt x="11540" y="9160"/>
                  </a:lnTo>
                  <a:lnTo>
                    <a:pt x="11779" y="9794"/>
                  </a:lnTo>
                  <a:lnTo>
                    <a:pt x="14059" y="9794"/>
                  </a:lnTo>
                  <a:lnTo>
                    <a:pt x="12692" y="10856"/>
                  </a:lnTo>
                  <a:lnTo>
                    <a:pt x="12144" y="11282"/>
                  </a:lnTo>
                  <a:cubicBezTo>
                    <a:pt x="12144" y="11282"/>
                    <a:pt x="12364" y="11941"/>
                    <a:pt x="12364" y="11941"/>
                  </a:cubicBezTo>
                  <a:close/>
                  <a:moveTo>
                    <a:pt x="12458" y="8813"/>
                  </a:moveTo>
                  <a:lnTo>
                    <a:pt x="10785" y="4384"/>
                  </a:lnTo>
                  <a:lnTo>
                    <a:pt x="9111" y="8813"/>
                  </a:lnTo>
                  <a:lnTo>
                    <a:pt x="4649" y="8813"/>
                  </a:lnTo>
                  <a:lnTo>
                    <a:pt x="8275" y="11631"/>
                  </a:lnTo>
                  <a:lnTo>
                    <a:pt x="6601" y="16647"/>
                  </a:lnTo>
                  <a:lnTo>
                    <a:pt x="10785" y="13582"/>
                  </a:lnTo>
                  <a:lnTo>
                    <a:pt x="14969" y="16647"/>
                  </a:lnTo>
                  <a:lnTo>
                    <a:pt x="13295" y="11631"/>
                  </a:lnTo>
                  <a:lnTo>
                    <a:pt x="16921" y="8813"/>
                  </a:lnTo>
                  <a:cubicBezTo>
                    <a:pt x="16921" y="8813"/>
                    <a:pt x="12458" y="8813"/>
                    <a:pt x="12458" y="8813"/>
                  </a:cubicBezTo>
                  <a:close/>
                  <a:moveTo>
                    <a:pt x="10800" y="20592"/>
                  </a:moveTo>
                  <a:cubicBezTo>
                    <a:pt x="9796" y="20381"/>
                    <a:pt x="982" y="17399"/>
                    <a:pt x="982" y="12263"/>
                  </a:cubicBezTo>
                  <a:cubicBezTo>
                    <a:pt x="982" y="7469"/>
                    <a:pt x="2322" y="2919"/>
                    <a:pt x="2778" y="1179"/>
                  </a:cubicBezTo>
                  <a:cubicBezTo>
                    <a:pt x="4022" y="1719"/>
                    <a:pt x="7232" y="2943"/>
                    <a:pt x="10800" y="2943"/>
                  </a:cubicBezTo>
                  <a:cubicBezTo>
                    <a:pt x="14368" y="2943"/>
                    <a:pt x="17579" y="1719"/>
                    <a:pt x="18823" y="1179"/>
                  </a:cubicBezTo>
                  <a:cubicBezTo>
                    <a:pt x="19278" y="2918"/>
                    <a:pt x="20618" y="7466"/>
                    <a:pt x="20618" y="12263"/>
                  </a:cubicBezTo>
                  <a:cubicBezTo>
                    <a:pt x="20618" y="17393"/>
                    <a:pt x="11803" y="20381"/>
                    <a:pt x="10800" y="20592"/>
                  </a:cubicBezTo>
                  <a:moveTo>
                    <a:pt x="19618" y="356"/>
                  </a:moveTo>
                  <a:cubicBezTo>
                    <a:pt x="19577" y="216"/>
                    <a:pt x="19477" y="101"/>
                    <a:pt x="19343" y="42"/>
                  </a:cubicBezTo>
                  <a:cubicBezTo>
                    <a:pt x="19210" y="-17"/>
                    <a:pt x="19057" y="-13"/>
                    <a:pt x="18926" y="52"/>
                  </a:cubicBezTo>
                  <a:cubicBezTo>
                    <a:pt x="18888" y="71"/>
                    <a:pt x="15053" y="1962"/>
                    <a:pt x="10800" y="1962"/>
                  </a:cubicBezTo>
                  <a:cubicBezTo>
                    <a:pt x="6556" y="1962"/>
                    <a:pt x="2712" y="71"/>
                    <a:pt x="2674" y="52"/>
                  </a:cubicBezTo>
                  <a:cubicBezTo>
                    <a:pt x="2543" y="-13"/>
                    <a:pt x="2391" y="-17"/>
                    <a:pt x="2257" y="42"/>
                  </a:cubicBezTo>
                  <a:cubicBezTo>
                    <a:pt x="2124" y="101"/>
                    <a:pt x="2023" y="216"/>
                    <a:pt x="1983" y="356"/>
                  </a:cubicBezTo>
                  <a:cubicBezTo>
                    <a:pt x="1963" y="426"/>
                    <a:pt x="0" y="6376"/>
                    <a:pt x="0" y="12263"/>
                  </a:cubicBezTo>
                  <a:cubicBezTo>
                    <a:pt x="0" y="18484"/>
                    <a:pt x="10271" y="21491"/>
                    <a:pt x="10708" y="21575"/>
                  </a:cubicBezTo>
                  <a:cubicBezTo>
                    <a:pt x="10739" y="21580"/>
                    <a:pt x="10770" y="21583"/>
                    <a:pt x="10800" y="21583"/>
                  </a:cubicBezTo>
                  <a:cubicBezTo>
                    <a:pt x="10831" y="21583"/>
                    <a:pt x="10862" y="21580"/>
                    <a:pt x="10892" y="21575"/>
                  </a:cubicBezTo>
                  <a:cubicBezTo>
                    <a:pt x="11329" y="21491"/>
                    <a:pt x="21600" y="18484"/>
                    <a:pt x="21600" y="12263"/>
                  </a:cubicBezTo>
                  <a:cubicBezTo>
                    <a:pt x="21600" y="6376"/>
                    <a:pt x="19637" y="426"/>
                    <a:pt x="19618" y="356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31" name="Shape 2570">
              <a:extLst>
                <a:ext uri="{FF2B5EF4-FFF2-40B4-BE49-F238E27FC236}">
                  <a16:creationId xmlns:a16="http://schemas.microsoft.com/office/drawing/2014/main" id="{BADF0070-A3AA-44F3-A64B-E945E1643A05}"/>
                </a:ext>
              </a:extLst>
            </p:cNvPr>
            <p:cNvSpPr/>
            <p:nvPr/>
          </p:nvSpPr>
          <p:spPr>
            <a:xfrm>
              <a:off x="9098728" y="5756550"/>
              <a:ext cx="422427" cy="412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extrusionOk="0">
                  <a:moveTo>
                    <a:pt x="7530" y="4197"/>
                  </a:moveTo>
                  <a:lnTo>
                    <a:pt x="6680" y="3701"/>
                  </a:lnTo>
                  <a:lnTo>
                    <a:pt x="6189" y="4560"/>
                  </a:lnTo>
                  <a:lnTo>
                    <a:pt x="7040" y="5056"/>
                  </a:lnTo>
                  <a:cubicBezTo>
                    <a:pt x="7040" y="5056"/>
                    <a:pt x="7530" y="4197"/>
                    <a:pt x="7530" y="4197"/>
                  </a:cubicBezTo>
                  <a:close/>
                  <a:moveTo>
                    <a:pt x="8512" y="2479"/>
                  </a:moveTo>
                  <a:lnTo>
                    <a:pt x="7662" y="1984"/>
                  </a:lnTo>
                  <a:lnTo>
                    <a:pt x="7171" y="2843"/>
                  </a:lnTo>
                  <a:lnTo>
                    <a:pt x="8021" y="3339"/>
                  </a:lnTo>
                  <a:cubicBezTo>
                    <a:pt x="8021" y="3339"/>
                    <a:pt x="8512" y="2479"/>
                    <a:pt x="8512" y="2479"/>
                  </a:cubicBezTo>
                  <a:close/>
                  <a:moveTo>
                    <a:pt x="20618" y="8428"/>
                  </a:moveTo>
                  <a:lnTo>
                    <a:pt x="982" y="8428"/>
                  </a:lnTo>
                  <a:lnTo>
                    <a:pt x="982" y="6445"/>
                  </a:lnTo>
                  <a:lnTo>
                    <a:pt x="20618" y="6445"/>
                  </a:lnTo>
                  <a:cubicBezTo>
                    <a:pt x="20618" y="6445"/>
                    <a:pt x="20618" y="8428"/>
                    <a:pt x="20618" y="8428"/>
                  </a:cubicBezTo>
                  <a:close/>
                  <a:moveTo>
                    <a:pt x="18655" y="20327"/>
                  </a:moveTo>
                  <a:lnTo>
                    <a:pt x="2945" y="20327"/>
                  </a:lnTo>
                  <a:lnTo>
                    <a:pt x="2945" y="9420"/>
                  </a:lnTo>
                  <a:lnTo>
                    <a:pt x="18655" y="9420"/>
                  </a:lnTo>
                  <a:cubicBezTo>
                    <a:pt x="18655" y="9420"/>
                    <a:pt x="18655" y="20327"/>
                    <a:pt x="18655" y="20327"/>
                  </a:cubicBezTo>
                  <a:close/>
                  <a:moveTo>
                    <a:pt x="6811" y="1488"/>
                  </a:moveTo>
                  <a:cubicBezTo>
                    <a:pt x="7083" y="1014"/>
                    <a:pt x="7683" y="851"/>
                    <a:pt x="8153" y="1125"/>
                  </a:cubicBezTo>
                  <a:lnTo>
                    <a:pt x="9854" y="2117"/>
                  </a:lnTo>
                  <a:lnTo>
                    <a:pt x="7946" y="5454"/>
                  </a:lnTo>
                  <a:lnTo>
                    <a:pt x="5759" y="5454"/>
                  </a:lnTo>
                  <a:lnTo>
                    <a:pt x="5698" y="5419"/>
                  </a:lnTo>
                  <a:lnTo>
                    <a:pt x="5678" y="5454"/>
                  </a:lnTo>
                  <a:lnTo>
                    <a:pt x="4545" y="5454"/>
                  </a:lnTo>
                  <a:cubicBezTo>
                    <a:pt x="4545" y="5454"/>
                    <a:pt x="6811" y="1488"/>
                    <a:pt x="6811" y="1488"/>
                  </a:cubicBezTo>
                  <a:close/>
                  <a:moveTo>
                    <a:pt x="15577" y="5454"/>
                  </a:moveTo>
                  <a:lnTo>
                    <a:pt x="9079" y="5454"/>
                  </a:lnTo>
                  <a:lnTo>
                    <a:pt x="10704" y="2612"/>
                  </a:lnTo>
                  <a:cubicBezTo>
                    <a:pt x="10704" y="2612"/>
                    <a:pt x="15577" y="5454"/>
                    <a:pt x="15577" y="5454"/>
                  </a:cubicBezTo>
                  <a:close/>
                  <a:moveTo>
                    <a:pt x="15930" y="2759"/>
                  </a:moveTo>
                  <a:cubicBezTo>
                    <a:pt x="16454" y="2617"/>
                    <a:pt x="16991" y="2931"/>
                    <a:pt x="17132" y="3460"/>
                  </a:cubicBezTo>
                  <a:lnTo>
                    <a:pt x="17661" y="5454"/>
                  </a:lnTo>
                  <a:lnTo>
                    <a:pt x="17540" y="5454"/>
                  </a:lnTo>
                  <a:lnTo>
                    <a:pt x="16279" y="4718"/>
                  </a:lnTo>
                  <a:lnTo>
                    <a:pt x="16438" y="4674"/>
                  </a:lnTo>
                  <a:lnTo>
                    <a:pt x="16184" y="3716"/>
                  </a:lnTo>
                  <a:lnTo>
                    <a:pt x="15236" y="3973"/>
                  </a:lnTo>
                  <a:lnTo>
                    <a:pt x="15279" y="4135"/>
                  </a:lnTo>
                  <a:lnTo>
                    <a:pt x="14076" y="3434"/>
                  </a:lnTo>
                  <a:lnTo>
                    <a:pt x="14033" y="3272"/>
                  </a:lnTo>
                  <a:cubicBezTo>
                    <a:pt x="14033" y="3272"/>
                    <a:pt x="15930" y="2759"/>
                    <a:pt x="15930" y="2759"/>
                  </a:cubicBezTo>
                  <a:close/>
                  <a:moveTo>
                    <a:pt x="20618" y="5454"/>
                  </a:moveTo>
                  <a:lnTo>
                    <a:pt x="18678" y="5454"/>
                  </a:lnTo>
                  <a:lnTo>
                    <a:pt x="18081" y="3203"/>
                  </a:lnTo>
                  <a:cubicBezTo>
                    <a:pt x="17800" y="2145"/>
                    <a:pt x="16724" y="1518"/>
                    <a:pt x="15676" y="1801"/>
                  </a:cubicBezTo>
                  <a:lnTo>
                    <a:pt x="12671" y="2615"/>
                  </a:lnTo>
                  <a:lnTo>
                    <a:pt x="8644" y="266"/>
                  </a:lnTo>
                  <a:cubicBezTo>
                    <a:pt x="7704" y="-281"/>
                    <a:pt x="6504" y="44"/>
                    <a:pt x="5961" y="992"/>
                  </a:cubicBezTo>
                  <a:lnTo>
                    <a:pt x="3410" y="5454"/>
                  </a:lnTo>
                  <a:lnTo>
                    <a:pt x="982" y="5454"/>
                  </a:lnTo>
                  <a:cubicBezTo>
                    <a:pt x="440" y="5454"/>
                    <a:pt x="0" y="5898"/>
                    <a:pt x="0" y="6445"/>
                  </a:cubicBezTo>
                  <a:lnTo>
                    <a:pt x="0" y="8428"/>
                  </a:lnTo>
                  <a:cubicBezTo>
                    <a:pt x="0" y="8977"/>
                    <a:pt x="440" y="9420"/>
                    <a:pt x="982" y="9420"/>
                  </a:cubicBezTo>
                  <a:lnTo>
                    <a:pt x="1964" y="9420"/>
                  </a:lnTo>
                  <a:lnTo>
                    <a:pt x="1964" y="20327"/>
                  </a:lnTo>
                  <a:cubicBezTo>
                    <a:pt x="1964" y="20875"/>
                    <a:pt x="2403" y="21319"/>
                    <a:pt x="2945" y="21319"/>
                  </a:cubicBezTo>
                  <a:lnTo>
                    <a:pt x="18655" y="21319"/>
                  </a:lnTo>
                  <a:cubicBezTo>
                    <a:pt x="19197" y="21319"/>
                    <a:pt x="19636" y="20875"/>
                    <a:pt x="19636" y="20327"/>
                  </a:cubicBezTo>
                  <a:lnTo>
                    <a:pt x="19636" y="9420"/>
                  </a:lnTo>
                  <a:lnTo>
                    <a:pt x="20618" y="9420"/>
                  </a:lnTo>
                  <a:cubicBezTo>
                    <a:pt x="21160" y="9420"/>
                    <a:pt x="21600" y="8977"/>
                    <a:pt x="21600" y="8428"/>
                  </a:cubicBezTo>
                  <a:lnTo>
                    <a:pt x="21600" y="6445"/>
                  </a:lnTo>
                  <a:cubicBezTo>
                    <a:pt x="21600" y="5898"/>
                    <a:pt x="21160" y="5454"/>
                    <a:pt x="20618" y="5454"/>
                  </a:cubicBezTo>
                  <a:moveTo>
                    <a:pt x="7855" y="12395"/>
                  </a:moveTo>
                  <a:lnTo>
                    <a:pt x="13745" y="12395"/>
                  </a:lnTo>
                  <a:lnTo>
                    <a:pt x="13745" y="13386"/>
                  </a:lnTo>
                  <a:lnTo>
                    <a:pt x="7855" y="13386"/>
                  </a:lnTo>
                  <a:cubicBezTo>
                    <a:pt x="7855" y="13386"/>
                    <a:pt x="7855" y="12395"/>
                    <a:pt x="7855" y="12395"/>
                  </a:cubicBezTo>
                  <a:close/>
                  <a:moveTo>
                    <a:pt x="7855" y="14378"/>
                  </a:moveTo>
                  <a:lnTo>
                    <a:pt x="13745" y="14378"/>
                  </a:lnTo>
                  <a:cubicBezTo>
                    <a:pt x="14288" y="14378"/>
                    <a:pt x="14727" y="13934"/>
                    <a:pt x="14727" y="13386"/>
                  </a:cubicBezTo>
                  <a:lnTo>
                    <a:pt x="14727" y="12395"/>
                  </a:lnTo>
                  <a:cubicBezTo>
                    <a:pt x="14727" y="11847"/>
                    <a:pt x="14288" y="11403"/>
                    <a:pt x="13745" y="11403"/>
                  </a:cubicBezTo>
                  <a:lnTo>
                    <a:pt x="7855" y="11403"/>
                  </a:lnTo>
                  <a:cubicBezTo>
                    <a:pt x="7312" y="11403"/>
                    <a:pt x="6873" y="11847"/>
                    <a:pt x="6873" y="12395"/>
                  </a:cubicBezTo>
                  <a:lnTo>
                    <a:pt x="6873" y="13386"/>
                  </a:lnTo>
                  <a:cubicBezTo>
                    <a:pt x="6873" y="13934"/>
                    <a:pt x="7312" y="14378"/>
                    <a:pt x="7855" y="1437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32" name="Shape 2631">
              <a:extLst>
                <a:ext uri="{FF2B5EF4-FFF2-40B4-BE49-F238E27FC236}">
                  <a16:creationId xmlns:a16="http://schemas.microsoft.com/office/drawing/2014/main" id="{E929BBAE-7FDF-44F7-9790-8BE6546AD309}"/>
                </a:ext>
              </a:extLst>
            </p:cNvPr>
            <p:cNvSpPr/>
            <p:nvPr/>
          </p:nvSpPr>
          <p:spPr>
            <a:xfrm>
              <a:off x="7301793" y="4816239"/>
              <a:ext cx="422427" cy="345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3600"/>
                  </a:moveTo>
                  <a:lnTo>
                    <a:pt x="1964" y="3600"/>
                  </a:lnTo>
                  <a:lnTo>
                    <a:pt x="1964" y="1200"/>
                  </a:lnTo>
                  <a:lnTo>
                    <a:pt x="19636" y="1200"/>
                  </a:lnTo>
                  <a:cubicBezTo>
                    <a:pt x="19636" y="1200"/>
                    <a:pt x="19636" y="3600"/>
                    <a:pt x="19636" y="3600"/>
                  </a:cubicBezTo>
                  <a:close/>
                  <a:moveTo>
                    <a:pt x="17182" y="6000"/>
                  </a:moveTo>
                  <a:lnTo>
                    <a:pt x="17182" y="4800"/>
                  </a:lnTo>
                  <a:lnTo>
                    <a:pt x="19145" y="4800"/>
                  </a:lnTo>
                  <a:lnTo>
                    <a:pt x="19145" y="6000"/>
                  </a:lnTo>
                  <a:cubicBezTo>
                    <a:pt x="19145" y="6662"/>
                    <a:pt x="18705" y="7200"/>
                    <a:pt x="18164" y="7200"/>
                  </a:cubicBezTo>
                  <a:cubicBezTo>
                    <a:pt x="17621" y="7200"/>
                    <a:pt x="17182" y="6662"/>
                    <a:pt x="17182" y="6000"/>
                  </a:cubicBezTo>
                  <a:moveTo>
                    <a:pt x="14236" y="6000"/>
                  </a:moveTo>
                  <a:lnTo>
                    <a:pt x="14236" y="4800"/>
                  </a:lnTo>
                  <a:lnTo>
                    <a:pt x="16200" y="4800"/>
                  </a:lnTo>
                  <a:lnTo>
                    <a:pt x="16200" y="6000"/>
                  </a:lnTo>
                  <a:cubicBezTo>
                    <a:pt x="16200" y="6662"/>
                    <a:pt x="15760" y="7200"/>
                    <a:pt x="15218" y="7200"/>
                  </a:cubicBezTo>
                  <a:cubicBezTo>
                    <a:pt x="14675" y="7200"/>
                    <a:pt x="14236" y="6662"/>
                    <a:pt x="14236" y="6000"/>
                  </a:cubicBezTo>
                  <a:moveTo>
                    <a:pt x="11291" y="6000"/>
                  </a:moveTo>
                  <a:lnTo>
                    <a:pt x="11291" y="4800"/>
                  </a:lnTo>
                  <a:lnTo>
                    <a:pt x="13255" y="4800"/>
                  </a:lnTo>
                  <a:lnTo>
                    <a:pt x="13255" y="6000"/>
                  </a:lnTo>
                  <a:cubicBezTo>
                    <a:pt x="13255" y="6662"/>
                    <a:pt x="12814" y="7200"/>
                    <a:pt x="12273" y="7200"/>
                  </a:cubicBezTo>
                  <a:cubicBezTo>
                    <a:pt x="11730" y="7200"/>
                    <a:pt x="11291" y="6662"/>
                    <a:pt x="11291" y="6000"/>
                  </a:cubicBezTo>
                  <a:moveTo>
                    <a:pt x="8345" y="6000"/>
                  </a:moveTo>
                  <a:lnTo>
                    <a:pt x="8345" y="4800"/>
                  </a:lnTo>
                  <a:lnTo>
                    <a:pt x="10309" y="4800"/>
                  </a:lnTo>
                  <a:lnTo>
                    <a:pt x="10309" y="6000"/>
                  </a:lnTo>
                  <a:cubicBezTo>
                    <a:pt x="10309" y="6662"/>
                    <a:pt x="9869" y="7200"/>
                    <a:pt x="9327" y="7200"/>
                  </a:cubicBezTo>
                  <a:cubicBezTo>
                    <a:pt x="8785" y="7200"/>
                    <a:pt x="8345" y="6662"/>
                    <a:pt x="8345" y="6000"/>
                  </a:cubicBezTo>
                  <a:moveTo>
                    <a:pt x="5400" y="6000"/>
                  </a:moveTo>
                  <a:lnTo>
                    <a:pt x="5400" y="4800"/>
                  </a:lnTo>
                  <a:lnTo>
                    <a:pt x="7364" y="4800"/>
                  </a:lnTo>
                  <a:lnTo>
                    <a:pt x="7364" y="6000"/>
                  </a:lnTo>
                  <a:cubicBezTo>
                    <a:pt x="7364" y="6662"/>
                    <a:pt x="6924" y="7200"/>
                    <a:pt x="6382" y="7200"/>
                  </a:cubicBezTo>
                  <a:cubicBezTo>
                    <a:pt x="5839" y="7200"/>
                    <a:pt x="5400" y="6662"/>
                    <a:pt x="5400" y="6000"/>
                  </a:cubicBezTo>
                  <a:moveTo>
                    <a:pt x="2455" y="6000"/>
                  </a:moveTo>
                  <a:lnTo>
                    <a:pt x="2455" y="4800"/>
                  </a:lnTo>
                  <a:lnTo>
                    <a:pt x="4418" y="4800"/>
                  </a:lnTo>
                  <a:lnTo>
                    <a:pt x="4418" y="6000"/>
                  </a:lnTo>
                  <a:cubicBezTo>
                    <a:pt x="4418" y="6662"/>
                    <a:pt x="3978" y="7200"/>
                    <a:pt x="3436" y="7200"/>
                  </a:cubicBezTo>
                  <a:cubicBezTo>
                    <a:pt x="2894" y="7200"/>
                    <a:pt x="2455" y="6662"/>
                    <a:pt x="2455" y="6000"/>
                  </a:cubicBezTo>
                  <a:moveTo>
                    <a:pt x="19636" y="20400"/>
                  </a:moveTo>
                  <a:lnTo>
                    <a:pt x="12764" y="20400"/>
                  </a:lnTo>
                  <a:lnTo>
                    <a:pt x="12764" y="13800"/>
                  </a:lnTo>
                  <a:cubicBezTo>
                    <a:pt x="12764" y="13469"/>
                    <a:pt x="12544" y="13200"/>
                    <a:pt x="12273" y="13200"/>
                  </a:cubicBezTo>
                  <a:lnTo>
                    <a:pt x="9327" y="13200"/>
                  </a:lnTo>
                  <a:cubicBezTo>
                    <a:pt x="9056" y="13200"/>
                    <a:pt x="8836" y="13469"/>
                    <a:pt x="8836" y="13800"/>
                  </a:cubicBezTo>
                  <a:lnTo>
                    <a:pt x="8836" y="20400"/>
                  </a:lnTo>
                  <a:lnTo>
                    <a:pt x="1964" y="20400"/>
                  </a:lnTo>
                  <a:lnTo>
                    <a:pt x="1964" y="7573"/>
                  </a:lnTo>
                  <a:cubicBezTo>
                    <a:pt x="2324" y="8076"/>
                    <a:pt x="2847" y="8400"/>
                    <a:pt x="3436" y="8400"/>
                  </a:cubicBezTo>
                  <a:cubicBezTo>
                    <a:pt x="4026" y="8400"/>
                    <a:pt x="4549" y="8076"/>
                    <a:pt x="4909" y="7573"/>
                  </a:cubicBezTo>
                  <a:cubicBezTo>
                    <a:pt x="5269" y="8076"/>
                    <a:pt x="5792" y="8400"/>
                    <a:pt x="6382" y="8400"/>
                  </a:cubicBezTo>
                  <a:cubicBezTo>
                    <a:pt x="6971" y="8400"/>
                    <a:pt x="7495" y="8076"/>
                    <a:pt x="7855" y="7573"/>
                  </a:cubicBezTo>
                  <a:cubicBezTo>
                    <a:pt x="8215" y="8076"/>
                    <a:pt x="8738" y="8400"/>
                    <a:pt x="9327" y="8400"/>
                  </a:cubicBezTo>
                  <a:cubicBezTo>
                    <a:pt x="9917" y="8400"/>
                    <a:pt x="10440" y="8076"/>
                    <a:pt x="10800" y="7573"/>
                  </a:cubicBezTo>
                  <a:cubicBezTo>
                    <a:pt x="11160" y="8076"/>
                    <a:pt x="11683" y="8400"/>
                    <a:pt x="12273" y="8400"/>
                  </a:cubicBezTo>
                  <a:cubicBezTo>
                    <a:pt x="12862" y="8400"/>
                    <a:pt x="13385" y="8076"/>
                    <a:pt x="13745" y="7573"/>
                  </a:cubicBezTo>
                  <a:cubicBezTo>
                    <a:pt x="14105" y="8076"/>
                    <a:pt x="14629" y="8400"/>
                    <a:pt x="15218" y="8400"/>
                  </a:cubicBezTo>
                  <a:cubicBezTo>
                    <a:pt x="15808" y="8400"/>
                    <a:pt x="16331" y="8076"/>
                    <a:pt x="16691" y="7573"/>
                  </a:cubicBezTo>
                  <a:cubicBezTo>
                    <a:pt x="17051" y="8076"/>
                    <a:pt x="17574" y="8400"/>
                    <a:pt x="18164" y="8400"/>
                  </a:cubicBezTo>
                  <a:cubicBezTo>
                    <a:pt x="18753" y="8400"/>
                    <a:pt x="19276" y="8076"/>
                    <a:pt x="19636" y="7573"/>
                  </a:cubicBezTo>
                  <a:cubicBezTo>
                    <a:pt x="19636" y="7573"/>
                    <a:pt x="19636" y="20400"/>
                    <a:pt x="19636" y="20400"/>
                  </a:cubicBezTo>
                  <a:close/>
                  <a:moveTo>
                    <a:pt x="11782" y="20400"/>
                  </a:moveTo>
                  <a:lnTo>
                    <a:pt x="9818" y="20400"/>
                  </a:lnTo>
                  <a:lnTo>
                    <a:pt x="9818" y="14400"/>
                  </a:lnTo>
                  <a:lnTo>
                    <a:pt x="11782" y="14400"/>
                  </a:lnTo>
                  <a:cubicBezTo>
                    <a:pt x="11782" y="14400"/>
                    <a:pt x="11782" y="20400"/>
                    <a:pt x="11782" y="20400"/>
                  </a:cubicBezTo>
                  <a:close/>
                  <a:moveTo>
                    <a:pt x="21109" y="20400"/>
                  </a:moveTo>
                  <a:lnTo>
                    <a:pt x="20618" y="20400"/>
                  </a:lnTo>
                  <a:lnTo>
                    <a:pt x="20618" y="4800"/>
                  </a:lnTo>
                  <a:lnTo>
                    <a:pt x="21109" y="4800"/>
                  </a:lnTo>
                  <a:cubicBezTo>
                    <a:pt x="21380" y="4800"/>
                    <a:pt x="21600" y="4532"/>
                    <a:pt x="21600" y="4200"/>
                  </a:cubicBezTo>
                  <a:cubicBezTo>
                    <a:pt x="21600" y="3868"/>
                    <a:pt x="21380" y="3600"/>
                    <a:pt x="21109" y="3600"/>
                  </a:cubicBezTo>
                  <a:lnTo>
                    <a:pt x="20618" y="3600"/>
                  </a:lnTo>
                  <a:lnTo>
                    <a:pt x="20618" y="1200"/>
                  </a:lnTo>
                  <a:cubicBezTo>
                    <a:pt x="20618" y="538"/>
                    <a:pt x="20178" y="0"/>
                    <a:pt x="19636" y="0"/>
                  </a:cubicBezTo>
                  <a:lnTo>
                    <a:pt x="1964" y="0"/>
                  </a:lnTo>
                  <a:cubicBezTo>
                    <a:pt x="1421" y="0"/>
                    <a:pt x="982" y="538"/>
                    <a:pt x="982" y="1200"/>
                  </a:cubicBezTo>
                  <a:lnTo>
                    <a:pt x="982" y="3600"/>
                  </a:lnTo>
                  <a:lnTo>
                    <a:pt x="491" y="3600"/>
                  </a:lnTo>
                  <a:cubicBezTo>
                    <a:pt x="220" y="3600"/>
                    <a:pt x="0" y="3868"/>
                    <a:pt x="0" y="4200"/>
                  </a:cubicBezTo>
                  <a:cubicBezTo>
                    <a:pt x="0" y="4532"/>
                    <a:pt x="220" y="4800"/>
                    <a:pt x="491" y="4800"/>
                  </a:cubicBezTo>
                  <a:lnTo>
                    <a:pt x="982" y="4800"/>
                  </a:lnTo>
                  <a:lnTo>
                    <a:pt x="982" y="20400"/>
                  </a:lnTo>
                  <a:lnTo>
                    <a:pt x="491" y="20400"/>
                  </a:lnTo>
                  <a:cubicBezTo>
                    <a:pt x="220" y="20400"/>
                    <a:pt x="0" y="20669"/>
                    <a:pt x="0" y="21000"/>
                  </a:cubicBezTo>
                  <a:cubicBezTo>
                    <a:pt x="0" y="21332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332"/>
                    <a:pt x="21600" y="21000"/>
                  </a:cubicBezTo>
                  <a:cubicBezTo>
                    <a:pt x="21600" y="20669"/>
                    <a:pt x="21380" y="20400"/>
                    <a:pt x="21109" y="20400"/>
                  </a:cubicBezTo>
                  <a:moveTo>
                    <a:pt x="16691" y="16800"/>
                  </a:moveTo>
                  <a:lnTo>
                    <a:pt x="14727" y="16800"/>
                  </a:lnTo>
                  <a:lnTo>
                    <a:pt x="14727" y="14400"/>
                  </a:lnTo>
                  <a:lnTo>
                    <a:pt x="16691" y="14400"/>
                  </a:lnTo>
                  <a:cubicBezTo>
                    <a:pt x="16691" y="14400"/>
                    <a:pt x="16691" y="16800"/>
                    <a:pt x="16691" y="16800"/>
                  </a:cubicBezTo>
                  <a:close/>
                  <a:moveTo>
                    <a:pt x="17182" y="13200"/>
                  </a:moveTo>
                  <a:lnTo>
                    <a:pt x="14236" y="13200"/>
                  </a:lnTo>
                  <a:cubicBezTo>
                    <a:pt x="13965" y="13200"/>
                    <a:pt x="13745" y="13469"/>
                    <a:pt x="13745" y="13800"/>
                  </a:cubicBezTo>
                  <a:lnTo>
                    <a:pt x="13745" y="17400"/>
                  </a:lnTo>
                  <a:cubicBezTo>
                    <a:pt x="13745" y="17732"/>
                    <a:pt x="13965" y="18000"/>
                    <a:pt x="14236" y="18000"/>
                  </a:cubicBezTo>
                  <a:lnTo>
                    <a:pt x="17182" y="18000"/>
                  </a:lnTo>
                  <a:cubicBezTo>
                    <a:pt x="17453" y="18000"/>
                    <a:pt x="17673" y="17732"/>
                    <a:pt x="17673" y="17400"/>
                  </a:cubicBezTo>
                  <a:lnTo>
                    <a:pt x="17673" y="13800"/>
                  </a:lnTo>
                  <a:cubicBezTo>
                    <a:pt x="17673" y="13469"/>
                    <a:pt x="17453" y="13200"/>
                    <a:pt x="17182" y="13200"/>
                  </a:cubicBezTo>
                  <a:moveTo>
                    <a:pt x="6873" y="16800"/>
                  </a:moveTo>
                  <a:lnTo>
                    <a:pt x="4909" y="16800"/>
                  </a:lnTo>
                  <a:lnTo>
                    <a:pt x="4909" y="14400"/>
                  </a:lnTo>
                  <a:lnTo>
                    <a:pt x="6873" y="14400"/>
                  </a:lnTo>
                  <a:cubicBezTo>
                    <a:pt x="6873" y="14400"/>
                    <a:pt x="6873" y="16800"/>
                    <a:pt x="6873" y="16800"/>
                  </a:cubicBezTo>
                  <a:close/>
                  <a:moveTo>
                    <a:pt x="7364" y="13200"/>
                  </a:moveTo>
                  <a:lnTo>
                    <a:pt x="4418" y="13200"/>
                  </a:lnTo>
                  <a:cubicBezTo>
                    <a:pt x="4147" y="13200"/>
                    <a:pt x="3927" y="13469"/>
                    <a:pt x="3927" y="13800"/>
                  </a:cubicBezTo>
                  <a:lnTo>
                    <a:pt x="3927" y="17400"/>
                  </a:lnTo>
                  <a:cubicBezTo>
                    <a:pt x="3927" y="17732"/>
                    <a:pt x="4147" y="18000"/>
                    <a:pt x="4418" y="18000"/>
                  </a:cubicBezTo>
                  <a:lnTo>
                    <a:pt x="7364" y="18000"/>
                  </a:lnTo>
                  <a:cubicBezTo>
                    <a:pt x="7635" y="18000"/>
                    <a:pt x="7855" y="17732"/>
                    <a:pt x="7855" y="17400"/>
                  </a:cubicBezTo>
                  <a:lnTo>
                    <a:pt x="7855" y="13800"/>
                  </a:lnTo>
                  <a:cubicBezTo>
                    <a:pt x="7855" y="13469"/>
                    <a:pt x="7635" y="13200"/>
                    <a:pt x="7364" y="132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33" name="Shape 2540">
              <a:extLst>
                <a:ext uri="{FF2B5EF4-FFF2-40B4-BE49-F238E27FC236}">
                  <a16:creationId xmlns:a16="http://schemas.microsoft.com/office/drawing/2014/main" id="{E1DB985B-0615-4793-9A78-EFEAD59D5F05}"/>
                </a:ext>
              </a:extLst>
            </p:cNvPr>
            <p:cNvSpPr/>
            <p:nvPr/>
          </p:nvSpPr>
          <p:spPr>
            <a:xfrm>
              <a:off x="8944180" y="3561394"/>
              <a:ext cx="731520" cy="731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7" name="千图PPT彼岸天：ID 8661124库_组合 12">
            <a:extLst>
              <a:ext uri="{FF2B5EF4-FFF2-40B4-BE49-F238E27FC236}">
                <a16:creationId xmlns:a16="http://schemas.microsoft.com/office/drawing/2014/main" id="{937B89FE-4372-4BDF-B08E-A40B8C4D7C1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8396867" y="2030994"/>
            <a:ext cx="3075996" cy="3463424"/>
            <a:chOff x="8170814" y="1912116"/>
            <a:chExt cx="2749722" cy="3463424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CACA2BF4-BAA8-4C47-A645-81BE4C6FE6CB}"/>
                </a:ext>
              </a:extLst>
            </p:cNvPr>
            <p:cNvGrpSpPr/>
            <p:nvPr/>
          </p:nvGrpSpPr>
          <p:grpSpPr>
            <a:xfrm>
              <a:off x="8170814" y="1912116"/>
              <a:ext cx="2611177" cy="3463424"/>
              <a:chOff x="1193500" y="1491637"/>
              <a:chExt cx="3761195" cy="3463424"/>
            </a:xfrm>
          </p:grpSpPr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E44F66E3-0AD3-4749-AB0A-01979704B44F}"/>
                  </a:ext>
                </a:extLst>
              </p:cNvPr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58" name="TextBox 253">
                  <a:extLst>
                    <a:ext uri="{FF2B5EF4-FFF2-40B4-BE49-F238E27FC236}">
                      <a16:creationId xmlns:a16="http://schemas.microsoft.com/office/drawing/2014/main" id="{061FAA59-115E-4E15-BF73-3B900C428BAD}"/>
                    </a:ext>
                  </a:extLst>
                </p:cNvPr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rmAutofit/>
                </a:bodyPr>
                <a:lstStyle/>
                <a:p>
                  <a:pPr algn="r">
                    <a:lnSpc>
                      <a:spcPct val="150000"/>
                    </a:lnSpc>
                  </a:pPr>
                  <a:r>
                    <a:rPr lang="en-US" altLang="zh-CN" sz="1000" dirty="0">
                      <a:cs typeface="+mn-ea"/>
                      <a:sym typeface="+mn-lt"/>
                    </a:rPr>
                    <a:t>20</a:t>
                  </a:r>
                  <a:r>
                    <a:rPr lang="zh-CN" altLang="en-US" sz="1000" dirty="0">
                      <a:cs typeface="+mn-ea"/>
                      <a:sym typeface="+mn-lt"/>
                    </a:rPr>
                    <a:t>世纪？</a:t>
                  </a:r>
                  <a:r>
                    <a:rPr lang="en-US" altLang="zh-CN" sz="1000" dirty="0">
                      <a:cs typeface="+mn-ea"/>
                      <a:sym typeface="+mn-lt"/>
                    </a:rPr>
                    <a:t>21</a:t>
                  </a:r>
                  <a:r>
                    <a:rPr lang="zh-CN" altLang="en-US" sz="1000" dirty="0">
                      <a:cs typeface="+mn-ea"/>
                      <a:sym typeface="+mn-lt"/>
                    </a:rPr>
                    <a:t>世纪初？</a:t>
                  </a:r>
                  <a:r>
                    <a:rPr lang="en-US" altLang="zh-CN" sz="1000" dirty="0">
                      <a:cs typeface="+mn-ea"/>
                      <a:sym typeface="+mn-lt"/>
                    </a:rPr>
                    <a:t>10</a:t>
                  </a:r>
                  <a:r>
                    <a:rPr lang="zh-CN" altLang="en-US" sz="1000" dirty="0">
                      <a:cs typeface="+mn-ea"/>
                      <a:sym typeface="+mn-lt"/>
                    </a:rPr>
                    <a:t>年代？</a:t>
                  </a:r>
                </a:p>
                <a:p>
                  <a:pPr algn="r">
                    <a:lnSpc>
                      <a:spcPct val="150000"/>
                    </a:lnSpc>
                  </a:pPr>
                  <a:endParaRPr lang="en-US" sz="10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Rectangle 254">
                  <a:extLst>
                    <a:ext uri="{FF2B5EF4-FFF2-40B4-BE49-F238E27FC236}">
                      <a16:creationId xmlns:a16="http://schemas.microsoft.com/office/drawing/2014/main" id="{BF7DCF54-945B-4DE1-BEE1-69A422B8209C}"/>
                    </a:ext>
                  </a:extLst>
                </p:cNvPr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square" lIns="0" tIns="0" rIns="0" bIns="0">
                  <a:normAutofit/>
                </a:bodyPr>
                <a:lstStyle/>
                <a:p>
                  <a:pPr algn="r"/>
                  <a:r>
                    <a:rPr lang="zh-CN" altLang="en-US" sz="1600" b="1" dirty="0">
                      <a:solidFill>
                        <a:schemeClr val="accent3"/>
                      </a:solidFill>
                      <a:cs typeface="+mn-ea"/>
                      <a:sym typeface="+mn-lt"/>
                    </a:rPr>
                    <a:t>发行时间</a:t>
                  </a:r>
                  <a:endParaRPr lang="en-US" sz="1600" b="1" dirty="0">
                    <a:solidFill>
                      <a:schemeClr val="accent3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5DF6FDB8-4FA6-4A74-BA3B-1E3715FC844B}"/>
                  </a:ext>
                </a:extLst>
              </p:cNvPr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56" name="TextBox 253">
                  <a:extLst>
                    <a:ext uri="{FF2B5EF4-FFF2-40B4-BE49-F238E27FC236}">
                      <a16:creationId xmlns:a16="http://schemas.microsoft.com/office/drawing/2014/main" id="{9D486A8A-8353-47F5-A33D-A223C8751CEB}"/>
                    </a:ext>
                  </a:extLst>
                </p:cNvPr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rmAutofit/>
                </a:bodyPr>
                <a:lstStyle/>
                <a:p>
                  <a:pPr algn="r">
                    <a:lnSpc>
                      <a:spcPct val="150000"/>
                    </a:lnSpc>
                  </a:pPr>
                  <a:r>
                    <a:rPr lang="zh-CN" altLang="en-US" sz="1000" dirty="0">
                      <a:cs typeface="+mn-ea"/>
                      <a:sym typeface="+mn-lt"/>
                    </a:rPr>
                    <a:t>快乐？悲伤？平静？愤怒？</a:t>
                  </a:r>
                  <a:endParaRPr lang="en-US" sz="10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Rectangle 254">
                  <a:extLst>
                    <a:ext uri="{FF2B5EF4-FFF2-40B4-BE49-F238E27FC236}">
                      <a16:creationId xmlns:a16="http://schemas.microsoft.com/office/drawing/2014/main" id="{09DC3773-D0CF-4E55-A3D5-81AC56843B29}"/>
                    </a:ext>
                  </a:extLst>
                </p:cNvPr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square" lIns="0" tIns="0" rIns="0" bIns="0">
                  <a:normAutofit/>
                </a:bodyPr>
                <a:lstStyle/>
                <a:p>
                  <a:pPr algn="r"/>
                  <a:r>
                    <a:rPr lang="zh-CN" altLang="en-US" sz="1600" b="1" dirty="0">
                      <a:solidFill>
                        <a:schemeClr val="accent3"/>
                      </a:solidFill>
                      <a:cs typeface="+mn-ea"/>
                      <a:sym typeface="+mn-lt"/>
                    </a:rPr>
                    <a:t>情感</a:t>
                  </a:r>
                  <a:endParaRPr lang="en-US" sz="1600" b="1" dirty="0">
                    <a:solidFill>
                      <a:schemeClr val="accent3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50E8BA6E-929E-4F1E-8219-8C228507A854}"/>
                  </a:ext>
                </a:extLst>
              </p:cNvPr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54" name="TextBox 253">
                  <a:extLst>
                    <a:ext uri="{FF2B5EF4-FFF2-40B4-BE49-F238E27FC236}">
                      <a16:creationId xmlns:a16="http://schemas.microsoft.com/office/drawing/2014/main" id="{E747B2BD-C1A3-4CA9-9B4C-A510E5D0CB66}"/>
                    </a:ext>
                  </a:extLst>
                </p:cNvPr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rmAutofit/>
                </a:bodyPr>
                <a:lstStyle/>
                <a:p>
                  <a:pPr algn="r">
                    <a:lnSpc>
                      <a:spcPct val="150000"/>
                    </a:lnSpc>
                  </a:pPr>
                  <a:r>
                    <a:rPr lang="zh-CN" altLang="en-US" sz="1000" dirty="0">
                      <a:cs typeface="+mn-ea"/>
                      <a:sym typeface="+mn-lt"/>
                    </a:rPr>
                    <a:t>积极？消极？</a:t>
                  </a:r>
                  <a:endParaRPr lang="en-US" sz="10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Rectangle 254">
                  <a:extLst>
                    <a:ext uri="{FF2B5EF4-FFF2-40B4-BE49-F238E27FC236}">
                      <a16:creationId xmlns:a16="http://schemas.microsoft.com/office/drawing/2014/main" id="{48A7759C-80A2-4878-A781-89BF11B5277C}"/>
                    </a:ext>
                  </a:extLst>
                </p:cNvPr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square" lIns="0" tIns="0" rIns="0" bIns="0">
                  <a:normAutofit/>
                </a:bodyPr>
                <a:lstStyle/>
                <a:p>
                  <a:pPr algn="r"/>
                  <a:r>
                    <a:rPr lang="zh-CN" altLang="en-US" sz="1600" b="1" dirty="0">
                      <a:solidFill>
                        <a:schemeClr val="accent3"/>
                      </a:solidFill>
                      <a:cs typeface="+mn-ea"/>
                      <a:sym typeface="+mn-lt"/>
                    </a:rPr>
                    <a:t>态度</a:t>
                  </a:r>
                  <a:endParaRPr lang="en-US" sz="1600" b="1" dirty="0">
                    <a:solidFill>
                      <a:schemeClr val="accent3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97745A1B-BEF4-4353-AF6E-43E7E5B8778E}"/>
                </a:ext>
              </a:extLst>
            </p:cNvPr>
            <p:cNvCxnSpPr/>
            <p:nvPr/>
          </p:nvCxnSpPr>
          <p:spPr>
            <a:xfrm>
              <a:off x="8472264" y="2924944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00703CAD-4238-4DD8-B477-FFE970E6FB2B}"/>
                </a:ext>
              </a:extLst>
            </p:cNvPr>
            <p:cNvCxnSpPr/>
            <p:nvPr/>
          </p:nvCxnSpPr>
          <p:spPr>
            <a:xfrm>
              <a:off x="8472264" y="4263691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千图PPT彼岸天：ID 8661124库_组合 13">
            <a:extLst>
              <a:ext uri="{FF2B5EF4-FFF2-40B4-BE49-F238E27FC236}">
                <a16:creationId xmlns:a16="http://schemas.microsoft.com/office/drawing/2014/main" id="{762BFDAB-5CEE-43B9-A309-5A135A609B57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19137" y="2030994"/>
            <a:ext cx="3035721" cy="3463424"/>
            <a:chOff x="1307468" y="1697288"/>
            <a:chExt cx="2713719" cy="3463424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42F01535-00B0-47C4-8AB7-2A0333AD6888}"/>
                </a:ext>
              </a:extLst>
            </p:cNvPr>
            <p:cNvGrpSpPr/>
            <p:nvPr/>
          </p:nvGrpSpPr>
          <p:grpSpPr>
            <a:xfrm>
              <a:off x="1410010" y="1697288"/>
              <a:ext cx="2611177" cy="3463424"/>
              <a:chOff x="1193500" y="1491637"/>
              <a:chExt cx="3761195" cy="3463424"/>
            </a:xfrm>
          </p:grpSpPr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C4E36EE1-10D8-40D0-A50E-6490F09134FE}"/>
                  </a:ext>
                </a:extLst>
              </p:cNvPr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72" name="TextBox 253">
                  <a:extLst>
                    <a:ext uri="{FF2B5EF4-FFF2-40B4-BE49-F238E27FC236}">
                      <a16:creationId xmlns:a16="http://schemas.microsoft.com/office/drawing/2014/main" id="{AF0F7DBB-A0A2-4715-897E-DFC726C49F53}"/>
                    </a:ext>
                  </a:extLst>
                </p:cNvPr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rm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000" dirty="0">
                      <a:cs typeface="+mn-ea"/>
                      <a:sym typeface="+mn-lt"/>
                    </a:rPr>
                    <a:t>取决于</a:t>
                  </a:r>
                  <a:r>
                    <a:rPr lang="en-US" altLang="zh-CN" sz="1000" dirty="0">
                      <a:cs typeface="+mn-ea"/>
                      <a:sym typeface="+mn-lt"/>
                    </a:rPr>
                    <a:t>bpm</a:t>
                  </a:r>
                  <a:r>
                    <a:rPr lang="zh-CN" altLang="en-US" sz="1000" dirty="0">
                      <a:cs typeface="+mn-ea"/>
                      <a:sym typeface="+mn-lt"/>
                    </a:rPr>
                    <a:t>的大小</a:t>
                  </a:r>
                  <a:endParaRPr lang="en-US" sz="10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73" name="Rectangle 254">
                  <a:extLst>
                    <a:ext uri="{FF2B5EF4-FFF2-40B4-BE49-F238E27FC236}">
                      <a16:creationId xmlns:a16="http://schemas.microsoft.com/office/drawing/2014/main" id="{51B7C2CA-D239-4538-91EA-7466C3D2B4DB}"/>
                    </a:ext>
                  </a:extLst>
                </p:cNvPr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square" lIns="0" tIns="0" rIns="0" bIns="0">
                  <a:normAutofit/>
                </a:bodyPr>
                <a:lstStyle/>
                <a:p>
                  <a:r>
                    <a:rPr lang="zh-CN" altLang="en-US" sz="1600" b="1" dirty="0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节奏</a:t>
                  </a:r>
                  <a:endParaRPr lang="en-US" sz="1600" b="1" dirty="0">
                    <a:solidFill>
                      <a:schemeClr val="accent1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C0920803-7F70-400C-9D69-E25F57144528}"/>
                  </a:ext>
                </a:extLst>
              </p:cNvPr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70" name="TextBox 253">
                  <a:extLst>
                    <a:ext uri="{FF2B5EF4-FFF2-40B4-BE49-F238E27FC236}">
                      <a16:creationId xmlns:a16="http://schemas.microsoft.com/office/drawing/2014/main" id="{FEF518DF-CA55-443D-B5F2-A1AD5ED9A5FA}"/>
                    </a:ext>
                  </a:extLst>
                </p:cNvPr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rm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000" dirty="0">
                      <a:cs typeface="+mn-ea"/>
                      <a:sym typeface="+mn-lt"/>
                    </a:rPr>
                    <a:t>国语？粤语？英语？日语？</a:t>
                  </a:r>
                  <a:r>
                    <a:rPr lang="en-US" altLang="zh-CN" sz="1000" dirty="0">
                      <a:cs typeface="+mn-ea"/>
                      <a:sym typeface="+mn-lt"/>
                    </a:rPr>
                    <a:t>……</a:t>
                  </a:r>
                  <a:endParaRPr lang="en-US" sz="10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71" name="Rectangle 254">
                  <a:extLst>
                    <a:ext uri="{FF2B5EF4-FFF2-40B4-BE49-F238E27FC236}">
                      <a16:creationId xmlns:a16="http://schemas.microsoft.com/office/drawing/2014/main" id="{825229D5-F391-4DFF-9A4D-37A9EDBB5156}"/>
                    </a:ext>
                  </a:extLst>
                </p:cNvPr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square" lIns="0" tIns="0" rIns="0" bIns="0">
                  <a:normAutofit/>
                </a:bodyPr>
                <a:lstStyle/>
                <a:p>
                  <a:r>
                    <a:rPr lang="zh-CN" altLang="en-US" sz="1600" b="1" dirty="0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语种</a:t>
                  </a:r>
                  <a:endParaRPr lang="en-US" sz="1600" b="1" dirty="0">
                    <a:solidFill>
                      <a:schemeClr val="accent1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C8256ED1-7B3D-41F2-9DBF-E3D964742725}"/>
                  </a:ext>
                </a:extLst>
              </p:cNvPr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68" name="TextBox 253">
                  <a:extLst>
                    <a:ext uri="{FF2B5EF4-FFF2-40B4-BE49-F238E27FC236}">
                      <a16:creationId xmlns:a16="http://schemas.microsoft.com/office/drawing/2014/main" id="{9D01F015-D1C0-4B19-9CD4-94D8E7C5626A}"/>
                    </a:ext>
                  </a:extLst>
                </p:cNvPr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rm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000" dirty="0">
                      <a:cs typeface="+mn-ea"/>
                      <a:sym typeface="+mn-lt"/>
                    </a:rPr>
                    <a:t>流行？摇滚？轻音乐？爵士？民谣？</a:t>
                  </a:r>
                  <a:r>
                    <a:rPr lang="en-US" altLang="zh-CN" sz="1000" dirty="0">
                      <a:cs typeface="+mn-ea"/>
                      <a:sym typeface="+mn-lt"/>
                    </a:rPr>
                    <a:t>……</a:t>
                  </a:r>
                  <a:endParaRPr lang="en-US" sz="10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69" name="Rectangle 254">
                  <a:extLst>
                    <a:ext uri="{FF2B5EF4-FFF2-40B4-BE49-F238E27FC236}">
                      <a16:creationId xmlns:a16="http://schemas.microsoft.com/office/drawing/2014/main" id="{370316CE-80D4-4FDB-BA93-5332180F95D8}"/>
                    </a:ext>
                  </a:extLst>
                </p:cNvPr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square" lIns="0" tIns="0" rIns="0" bIns="0">
                  <a:normAutofit/>
                </a:bodyPr>
                <a:lstStyle/>
                <a:p>
                  <a:r>
                    <a:rPr lang="zh-CN" altLang="en-US" sz="1600" b="1" dirty="0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曲风</a:t>
                  </a:r>
                  <a:endParaRPr lang="en-US" sz="1600" b="1" dirty="0">
                    <a:solidFill>
                      <a:schemeClr val="accent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3781955-C970-4496-A9BF-69499BF0B3E8}"/>
                </a:ext>
              </a:extLst>
            </p:cNvPr>
            <p:cNvGrpSpPr/>
            <p:nvPr/>
          </p:nvGrpSpPr>
          <p:grpSpPr>
            <a:xfrm>
              <a:off x="1307468" y="2710116"/>
              <a:ext cx="2448272" cy="1338747"/>
              <a:chOff x="1307468" y="2924944"/>
              <a:chExt cx="2448272" cy="1338747"/>
            </a:xfrm>
          </p:grpSpPr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B8AACF84-4CE7-4251-9F76-473907FE51D1}"/>
                  </a:ext>
                </a:extLst>
              </p:cNvPr>
              <p:cNvCxnSpPr/>
              <p:nvPr/>
            </p:nvCxnSpPr>
            <p:spPr>
              <a:xfrm>
                <a:off x="1307468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D7C03376-7FFC-4606-B72B-607475E0CDE8}"/>
                  </a:ext>
                </a:extLst>
              </p:cNvPr>
              <p:cNvCxnSpPr/>
              <p:nvPr/>
            </p:nvCxnSpPr>
            <p:spPr>
              <a:xfrm>
                <a:off x="1307468" y="426369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千图PPT彼岸天：ID 8661124库_文本框 51">
            <a:extLst>
              <a:ext uri="{FF2B5EF4-FFF2-40B4-BE49-F238E27FC236}">
                <a16:creationId xmlns:a16="http://schemas.microsoft.com/office/drawing/2014/main" id="{DA7F5CE7-E1A7-4B4F-A2A7-64AB62A72A1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746711" y="148916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节奏</a:t>
            </a:r>
          </a:p>
        </p:txBody>
      </p:sp>
      <p:sp>
        <p:nvSpPr>
          <p:cNvPr id="75" name="千图PPT彼岸天：ID 8661124库_文本框 52">
            <a:extLst>
              <a:ext uri="{FF2B5EF4-FFF2-40B4-BE49-F238E27FC236}">
                <a16:creationId xmlns:a16="http://schemas.microsoft.com/office/drawing/2014/main" id="{82D5C389-9B50-49E7-8BB1-FC8F3B72530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567175" y="561819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发行时间</a:t>
            </a:r>
          </a:p>
        </p:txBody>
      </p:sp>
      <p:sp>
        <p:nvSpPr>
          <p:cNvPr id="76" name="千图PPT彼岸天：ID 8661124库_文本框 53">
            <a:extLst>
              <a:ext uri="{FF2B5EF4-FFF2-40B4-BE49-F238E27FC236}">
                <a16:creationId xmlns:a16="http://schemas.microsoft.com/office/drawing/2014/main" id="{7D465297-4CF4-4F14-9736-6DC1D716370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778620" y="282310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语种</a:t>
            </a:r>
          </a:p>
        </p:txBody>
      </p:sp>
      <p:sp>
        <p:nvSpPr>
          <p:cNvPr id="77" name="千图PPT彼岸天：ID 8661124库_文本框 54">
            <a:extLst>
              <a:ext uri="{FF2B5EF4-FFF2-40B4-BE49-F238E27FC236}">
                <a16:creationId xmlns:a16="http://schemas.microsoft.com/office/drawing/2014/main" id="{0E741FEF-A7D7-4862-8864-1B8188B3E77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625230" y="282310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态度</a:t>
            </a:r>
          </a:p>
        </p:txBody>
      </p:sp>
      <p:sp>
        <p:nvSpPr>
          <p:cNvPr id="78" name="千图PPT彼岸天：ID 8661124库_文本框 55">
            <a:extLst>
              <a:ext uri="{FF2B5EF4-FFF2-40B4-BE49-F238E27FC236}">
                <a16:creationId xmlns:a16="http://schemas.microsoft.com/office/drawing/2014/main" id="{12AAE616-FC0F-496A-A29F-4835C6227A34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7778620" y="438217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曲风</a:t>
            </a:r>
          </a:p>
        </p:txBody>
      </p:sp>
      <p:sp>
        <p:nvSpPr>
          <p:cNvPr id="79" name="千图PPT彼岸天：ID 8661124库_文本框 56">
            <a:extLst>
              <a:ext uri="{FF2B5EF4-FFF2-40B4-BE49-F238E27FC236}">
                <a16:creationId xmlns:a16="http://schemas.microsoft.com/office/drawing/2014/main" id="{A8FF922C-93B1-44BD-90C1-750EE4889B7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625230" y="438217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情感</a:t>
            </a:r>
          </a:p>
        </p:txBody>
      </p:sp>
    </p:spTree>
    <p:extLst>
      <p:ext uri="{BB962C8B-B14F-4D97-AF65-F5344CB8AC3E}">
        <p14:creationId xmlns:p14="http://schemas.microsoft.com/office/powerpoint/2010/main" val="271691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0" fill="hold" grpId="0" nodeType="afterEffect"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grpId="0" nodeType="withEffect"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grpId="0" nodeType="withEffect"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grpId="0" nodeType="withEffect"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grpId="0" nodeType="withEffect"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8" fill="hold" nodeType="afterEffect"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78" grpId="0"/>
      <p:bldP spid="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两者关系</a:t>
            </a:r>
          </a:p>
        </p:txBody>
      </p:sp>
      <p:sp>
        <p:nvSpPr>
          <p:cNvPr id="3" name="矩形 2"/>
          <p:cNvSpPr/>
          <p:nvPr/>
        </p:nvSpPr>
        <p:spPr>
          <a:xfrm>
            <a:off x="4601760" y="3173096"/>
            <a:ext cx="2988480" cy="51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这两者有什么关系呢</a:t>
            </a:r>
            <a:endParaRPr lang="en-US" altLang="zh-CN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909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视频信息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785626" y="3549089"/>
            <a:ext cx="2036676" cy="757130"/>
          </a:xfrm>
        </p:spPr>
        <p:txBody>
          <a:bodyPr/>
          <a:lstStyle/>
          <a:p>
            <a:r>
              <a:rPr lang="zh-CN" altLang="en-US" dirty="0"/>
              <a:t>背景音乐信息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数据爬取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cs typeface="+mn-ea"/>
                <a:sym typeface="+mn-lt"/>
              </a:rPr>
              <a:t>DATA CRAWLING</a:t>
            </a:r>
            <a:endParaRPr lang="zh-CN" altLang="en-US" dirty="0"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778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5522" y="51558"/>
            <a:ext cx="1620958" cy="523220"/>
          </a:xfrm>
        </p:spPr>
        <p:txBody>
          <a:bodyPr/>
          <a:lstStyle/>
          <a:p>
            <a:r>
              <a:rPr lang="zh-CN" altLang="en-US" dirty="0"/>
              <a:t>视频信息</a:t>
            </a:r>
          </a:p>
        </p:txBody>
      </p:sp>
      <p:sp>
        <p:nvSpPr>
          <p:cNvPr id="35" name="千图PPT彼岸天：ID 8661124库_任意多边形 31">
            <a:extLst>
              <a:ext uri="{FF2B5EF4-FFF2-40B4-BE49-F238E27FC236}">
                <a16:creationId xmlns:a16="http://schemas.microsoft.com/office/drawing/2014/main" id="{E8898AAA-B77E-42B1-A009-053D754A5CFF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4822262" y="2106842"/>
            <a:ext cx="2606584" cy="2594250"/>
          </a:xfrm>
          <a:custGeom>
            <a:avLst/>
            <a:gdLst>
              <a:gd name="T0" fmla="*/ 569 w 713"/>
              <a:gd name="T1" fmla="*/ 74 h 709"/>
              <a:gd name="T2" fmla="*/ 571 w 713"/>
              <a:gd name="T3" fmla="*/ 89 h 709"/>
              <a:gd name="T4" fmla="*/ 555 w 713"/>
              <a:gd name="T5" fmla="*/ 92 h 709"/>
              <a:gd name="T6" fmla="*/ 379 w 713"/>
              <a:gd name="T7" fmla="*/ 24 h 709"/>
              <a:gd name="T8" fmla="*/ 358 w 713"/>
              <a:gd name="T9" fmla="*/ 23 h 709"/>
              <a:gd name="T10" fmla="*/ 358 w 713"/>
              <a:gd name="T11" fmla="*/ 1 h 709"/>
              <a:gd name="T12" fmla="*/ 380 w 713"/>
              <a:gd name="T13" fmla="*/ 2 h 709"/>
              <a:gd name="T14" fmla="*/ 569 w 713"/>
              <a:gd name="T15" fmla="*/ 74 h 709"/>
              <a:gd name="T16" fmla="*/ 358 w 713"/>
              <a:gd name="T17" fmla="*/ 708 h 709"/>
              <a:gd name="T18" fmla="*/ 358 w 713"/>
              <a:gd name="T19" fmla="*/ 686 h 709"/>
              <a:gd name="T20" fmla="*/ 470 w 713"/>
              <a:gd name="T21" fmla="*/ 664 h 709"/>
              <a:gd name="T22" fmla="*/ 634 w 713"/>
              <a:gd name="T23" fmla="*/ 531 h 709"/>
              <a:gd name="T24" fmla="*/ 683 w 713"/>
              <a:gd name="T25" fmla="*/ 322 h 709"/>
              <a:gd name="T26" fmla="*/ 694 w 713"/>
              <a:gd name="T27" fmla="*/ 310 h 709"/>
              <a:gd name="T28" fmla="*/ 706 w 713"/>
              <a:gd name="T29" fmla="*/ 320 h 709"/>
              <a:gd name="T30" fmla="*/ 653 w 713"/>
              <a:gd name="T31" fmla="*/ 544 h 709"/>
              <a:gd name="T32" fmla="*/ 478 w 713"/>
              <a:gd name="T33" fmla="*/ 686 h 709"/>
              <a:gd name="T34" fmla="*/ 358 w 713"/>
              <a:gd name="T35" fmla="*/ 708 h 709"/>
              <a:gd name="T36" fmla="*/ 358 w 713"/>
              <a:gd name="T37" fmla="*/ 23 h 709"/>
              <a:gd name="T38" fmla="*/ 218 w 713"/>
              <a:gd name="T39" fmla="*/ 53 h 709"/>
              <a:gd name="T40" fmla="*/ 90 w 713"/>
              <a:gd name="T41" fmla="*/ 154 h 709"/>
              <a:gd name="T42" fmla="*/ 24 w 713"/>
              <a:gd name="T43" fmla="*/ 331 h 709"/>
              <a:gd name="T44" fmla="*/ 24 w 713"/>
              <a:gd name="T45" fmla="*/ 331 h 709"/>
              <a:gd name="T46" fmla="*/ 24 w 713"/>
              <a:gd name="T47" fmla="*/ 331 h 709"/>
              <a:gd name="T48" fmla="*/ 23 w 713"/>
              <a:gd name="T49" fmla="*/ 358 h 709"/>
              <a:gd name="T50" fmla="*/ 25 w 713"/>
              <a:gd name="T51" fmla="*/ 385 h 709"/>
              <a:gd name="T52" fmla="*/ 14 w 713"/>
              <a:gd name="T53" fmla="*/ 397 h 709"/>
              <a:gd name="T54" fmla="*/ 2 w 713"/>
              <a:gd name="T55" fmla="*/ 387 h 709"/>
              <a:gd name="T56" fmla="*/ 0 w 713"/>
              <a:gd name="T57" fmla="*/ 358 h 709"/>
              <a:gd name="T58" fmla="*/ 1 w 713"/>
              <a:gd name="T59" fmla="*/ 330 h 709"/>
              <a:gd name="T60" fmla="*/ 1 w 713"/>
              <a:gd name="T61" fmla="*/ 330 h 709"/>
              <a:gd name="T62" fmla="*/ 72 w 713"/>
              <a:gd name="T63" fmla="*/ 140 h 709"/>
              <a:gd name="T64" fmla="*/ 209 w 713"/>
              <a:gd name="T65" fmla="*/ 32 h 709"/>
              <a:gd name="T66" fmla="*/ 358 w 713"/>
              <a:gd name="T67" fmla="*/ 1 h 709"/>
              <a:gd name="T68" fmla="*/ 358 w 713"/>
              <a:gd name="T69" fmla="*/ 23 h 709"/>
              <a:gd name="T70" fmla="*/ 358 w 713"/>
              <a:gd name="T71" fmla="*/ 686 h 709"/>
              <a:gd name="T72" fmla="*/ 358 w 713"/>
              <a:gd name="T73" fmla="*/ 708 h 709"/>
              <a:gd name="T74" fmla="*/ 299 w 713"/>
              <a:gd name="T75" fmla="*/ 704 h 709"/>
              <a:gd name="T76" fmla="*/ 148 w 713"/>
              <a:gd name="T77" fmla="*/ 639 h 709"/>
              <a:gd name="T78" fmla="*/ 146 w 713"/>
              <a:gd name="T79" fmla="*/ 623 h 709"/>
              <a:gd name="T80" fmla="*/ 162 w 713"/>
              <a:gd name="T81" fmla="*/ 621 h 709"/>
              <a:gd name="T82" fmla="*/ 302 w 713"/>
              <a:gd name="T83" fmla="*/ 681 h 709"/>
              <a:gd name="T84" fmla="*/ 358 w 713"/>
              <a:gd name="T85" fmla="*/ 686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13" h="709">
                <a:moveTo>
                  <a:pt x="569" y="74"/>
                </a:moveTo>
                <a:cubicBezTo>
                  <a:pt x="574" y="77"/>
                  <a:pt x="575" y="84"/>
                  <a:pt x="571" y="89"/>
                </a:cubicBezTo>
                <a:cubicBezTo>
                  <a:pt x="567" y="94"/>
                  <a:pt x="560" y="95"/>
                  <a:pt x="555" y="92"/>
                </a:cubicBezTo>
                <a:cubicBezTo>
                  <a:pt x="501" y="50"/>
                  <a:pt x="440" y="29"/>
                  <a:pt x="379" y="24"/>
                </a:cubicBezTo>
                <a:cubicBezTo>
                  <a:pt x="372" y="24"/>
                  <a:pt x="365" y="24"/>
                  <a:pt x="358" y="23"/>
                </a:cubicBezTo>
                <a:cubicBezTo>
                  <a:pt x="358" y="1"/>
                  <a:pt x="358" y="1"/>
                  <a:pt x="358" y="1"/>
                </a:cubicBezTo>
                <a:cubicBezTo>
                  <a:pt x="366" y="1"/>
                  <a:pt x="373" y="1"/>
                  <a:pt x="380" y="2"/>
                </a:cubicBezTo>
                <a:cubicBezTo>
                  <a:pt x="445" y="6"/>
                  <a:pt x="511" y="29"/>
                  <a:pt x="569" y="74"/>
                </a:cubicBezTo>
                <a:close/>
                <a:moveTo>
                  <a:pt x="358" y="708"/>
                </a:moveTo>
                <a:cubicBezTo>
                  <a:pt x="358" y="686"/>
                  <a:pt x="358" y="686"/>
                  <a:pt x="358" y="686"/>
                </a:cubicBezTo>
                <a:cubicBezTo>
                  <a:pt x="395" y="685"/>
                  <a:pt x="432" y="678"/>
                  <a:pt x="470" y="664"/>
                </a:cubicBezTo>
                <a:cubicBezTo>
                  <a:pt x="542" y="637"/>
                  <a:pt x="598" y="590"/>
                  <a:pt x="634" y="531"/>
                </a:cubicBezTo>
                <a:cubicBezTo>
                  <a:pt x="673" y="469"/>
                  <a:pt x="690" y="395"/>
                  <a:pt x="683" y="322"/>
                </a:cubicBezTo>
                <a:cubicBezTo>
                  <a:pt x="683" y="316"/>
                  <a:pt x="687" y="311"/>
                  <a:pt x="694" y="310"/>
                </a:cubicBezTo>
                <a:cubicBezTo>
                  <a:pt x="700" y="310"/>
                  <a:pt x="705" y="314"/>
                  <a:pt x="706" y="320"/>
                </a:cubicBezTo>
                <a:cubicBezTo>
                  <a:pt x="713" y="398"/>
                  <a:pt x="695" y="477"/>
                  <a:pt x="653" y="544"/>
                </a:cubicBezTo>
                <a:cubicBezTo>
                  <a:pt x="614" y="606"/>
                  <a:pt x="555" y="657"/>
                  <a:pt x="478" y="686"/>
                </a:cubicBezTo>
                <a:cubicBezTo>
                  <a:pt x="438" y="701"/>
                  <a:pt x="398" y="708"/>
                  <a:pt x="358" y="708"/>
                </a:cubicBezTo>
                <a:close/>
                <a:moveTo>
                  <a:pt x="358" y="23"/>
                </a:moveTo>
                <a:cubicBezTo>
                  <a:pt x="310" y="23"/>
                  <a:pt x="262" y="34"/>
                  <a:pt x="218" y="53"/>
                </a:cubicBezTo>
                <a:cubicBezTo>
                  <a:pt x="168" y="76"/>
                  <a:pt x="124" y="110"/>
                  <a:pt x="90" y="154"/>
                </a:cubicBezTo>
                <a:cubicBezTo>
                  <a:pt x="53" y="203"/>
                  <a:pt x="29" y="263"/>
                  <a:pt x="24" y="331"/>
                </a:cubicBezTo>
                <a:cubicBezTo>
                  <a:pt x="24" y="331"/>
                  <a:pt x="24" y="331"/>
                  <a:pt x="24" y="331"/>
                </a:cubicBezTo>
                <a:cubicBezTo>
                  <a:pt x="24" y="331"/>
                  <a:pt x="24" y="331"/>
                  <a:pt x="24" y="331"/>
                </a:cubicBezTo>
                <a:cubicBezTo>
                  <a:pt x="23" y="340"/>
                  <a:pt x="23" y="349"/>
                  <a:pt x="23" y="358"/>
                </a:cubicBezTo>
                <a:cubicBezTo>
                  <a:pt x="23" y="367"/>
                  <a:pt x="24" y="376"/>
                  <a:pt x="25" y="385"/>
                </a:cubicBezTo>
                <a:cubicBezTo>
                  <a:pt x="25" y="391"/>
                  <a:pt x="20" y="396"/>
                  <a:pt x="14" y="397"/>
                </a:cubicBezTo>
                <a:cubicBezTo>
                  <a:pt x="8" y="398"/>
                  <a:pt x="2" y="393"/>
                  <a:pt x="2" y="387"/>
                </a:cubicBezTo>
                <a:cubicBezTo>
                  <a:pt x="1" y="377"/>
                  <a:pt x="1" y="368"/>
                  <a:pt x="0" y="358"/>
                </a:cubicBezTo>
                <a:cubicBezTo>
                  <a:pt x="0" y="349"/>
                  <a:pt x="1" y="339"/>
                  <a:pt x="1" y="330"/>
                </a:cubicBezTo>
                <a:cubicBezTo>
                  <a:pt x="1" y="330"/>
                  <a:pt x="1" y="330"/>
                  <a:pt x="1" y="330"/>
                </a:cubicBezTo>
                <a:cubicBezTo>
                  <a:pt x="6" y="256"/>
                  <a:pt x="32" y="192"/>
                  <a:pt x="72" y="140"/>
                </a:cubicBezTo>
                <a:cubicBezTo>
                  <a:pt x="108" y="93"/>
                  <a:pt x="156" y="56"/>
                  <a:pt x="209" y="32"/>
                </a:cubicBezTo>
                <a:cubicBezTo>
                  <a:pt x="256" y="11"/>
                  <a:pt x="307" y="0"/>
                  <a:pt x="358" y="1"/>
                </a:cubicBezTo>
                <a:cubicBezTo>
                  <a:pt x="358" y="23"/>
                  <a:pt x="358" y="23"/>
                  <a:pt x="358" y="23"/>
                </a:cubicBezTo>
                <a:close/>
                <a:moveTo>
                  <a:pt x="358" y="686"/>
                </a:moveTo>
                <a:cubicBezTo>
                  <a:pt x="358" y="708"/>
                  <a:pt x="358" y="708"/>
                  <a:pt x="358" y="708"/>
                </a:cubicBezTo>
                <a:cubicBezTo>
                  <a:pt x="338" y="709"/>
                  <a:pt x="318" y="707"/>
                  <a:pt x="299" y="704"/>
                </a:cubicBezTo>
                <a:cubicBezTo>
                  <a:pt x="237" y="694"/>
                  <a:pt x="195" y="676"/>
                  <a:pt x="148" y="639"/>
                </a:cubicBezTo>
                <a:cubicBezTo>
                  <a:pt x="143" y="635"/>
                  <a:pt x="142" y="627"/>
                  <a:pt x="146" y="623"/>
                </a:cubicBezTo>
                <a:cubicBezTo>
                  <a:pt x="150" y="618"/>
                  <a:pt x="157" y="617"/>
                  <a:pt x="162" y="621"/>
                </a:cubicBezTo>
                <a:cubicBezTo>
                  <a:pt x="206" y="656"/>
                  <a:pt x="245" y="672"/>
                  <a:pt x="302" y="681"/>
                </a:cubicBezTo>
                <a:cubicBezTo>
                  <a:pt x="321" y="684"/>
                  <a:pt x="339" y="686"/>
                  <a:pt x="358" y="686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千图PPT彼岸天：ID 8661124库_任意多边形 32">
            <a:extLst>
              <a:ext uri="{FF2B5EF4-FFF2-40B4-BE49-F238E27FC236}">
                <a16:creationId xmlns:a16="http://schemas.microsoft.com/office/drawing/2014/main" id="{50B15BB8-3B1C-4FBD-8EF7-419EFAC2055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548757" y="2797726"/>
            <a:ext cx="1153594" cy="932804"/>
          </a:xfrm>
          <a:custGeom>
            <a:avLst/>
            <a:gdLst>
              <a:gd name="connsiteX0" fmla="*/ 0 w 331788"/>
              <a:gd name="connsiteY0" fmla="*/ 255587 h 268287"/>
              <a:gd name="connsiteX1" fmla="*/ 331788 w 331788"/>
              <a:gd name="connsiteY1" fmla="*/ 255587 h 268287"/>
              <a:gd name="connsiteX2" fmla="*/ 331788 w 331788"/>
              <a:gd name="connsiteY2" fmla="*/ 268287 h 268287"/>
              <a:gd name="connsiteX3" fmla="*/ 0 w 331788"/>
              <a:gd name="connsiteY3" fmla="*/ 268287 h 268287"/>
              <a:gd name="connsiteX4" fmla="*/ 76201 w 331788"/>
              <a:gd name="connsiteY4" fmla="*/ 207962 h 268287"/>
              <a:gd name="connsiteX5" fmla="*/ 82551 w 331788"/>
              <a:gd name="connsiteY5" fmla="*/ 207962 h 268287"/>
              <a:gd name="connsiteX6" fmla="*/ 82551 w 331788"/>
              <a:gd name="connsiteY6" fmla="*/ 247650 h 268287"/>
              <a:gd name="connsiteX7" fmla="*/ 55563 w 331788"/>
              <a:gd name="connsiteY7" fmla="*/ 247650 h 268287"/>
              <a:gd name="connsiteX8" fmla="*/ 55563 w 331788"/>
              <a:gd name="connsiteY8" fmla="*/ 227012 h 268287"/>
              <a:gd name="connsiteX9" fmla="*/ 115888 w 331788"/>
              <a:gd name="connsiteY9" fmla="*/ 168275 h 268287"/>
              <a:gd name="connsiteX10" fmla="*/ 127168 w 331788"/>
              <a:gd name="connsiteY10" fmla="*/ 168275 h 268287"/>
              <a:gd name="connsiteX11" fmla="*/ 139701 w 331788"/>
              <a:gd name="connsiteY11" fmla="*/ 170835 h 268287"/>
              <a:gd name="connsiteX12" fmla="*/ 139701 w 331788"/>
              <a:gd name="connsiteY12" fmla="*/ 247650 h 268287"/>
              <a:gd name="connsiteX13" fmla="*/ 115888 w 331788"/>
              <a:gd name="connsiteY13" fmla="*/ 247650 h 268287"/>
              <a:gd name="connsiteX14" fmla="*/ 198438 w 331788"/>
              <a:gd name="connsiteY14" fmla="*/ 155575 h 268287"/>
              <a:gd name="connsiteX15" fmla="*/ 198438 w 331788"/>
              <a:gd name="connsiteY15" fmla="*/ 247650 h 268287"/>
              <a:gd name="connsiteX16" fmla="*/ 173038 w 331788"/>
              <a:gd name="connsiteY16" fmla="*/ 247650 h 268287"/>
              <a:gd name="connsiteX17" fmla="*/ 173038 w 331788"/>
              <a:gd name="connsiteY17" fmla="*/ 168363 h 268287"/>
              <a:gd name="connsiteX18" fmla="*/ 198438 w 331788"/>
              <a:gd name="connsiteY18" fmla="*/ 155575 h 268287"/>
              <a:gd name="connsiteX19" fmla="*/ 149226 w 331788"/>
              <a:gd name="connsiteY19" fmla="*/ 41376 h 268287"/>
              <a:gd name="connsiteX20" fmla="*/ 114947 w 331788"/>
              <a:gd name="connsiteY20" fmla="*/ 55968 h 268287"/>
              <a:gd name="connsiteX21" fmla="*/ 114947 w 331788"/>
              <a:gd name="connsiteY21" fmla="*/ 123418 h 268287"/>
              <a:gd name="connsiteX22" fmla="*/ 183504 w 331788"/>
              <a:gd name="connsiteY22" fmla="*/ 123418 h 268287"/>
              <a:gd name="connsiteX23" fmla="*/ 183504 w 331788"/>
              <a:gd name="connsiteY23" fmla="*/ 55968 h 268287"/>
              <a:gd name="connsiteX24" fmla="*/ 149226 w 331788"/>
              <a:gd name="connsiteY24" fmla="*/ 41376 h 268287"/>
              <a:gd name="connsiteX25" fmla="*/ 228600 w 331788"/>
              <a:gd name="connsiteY25" fmla="*/ 39687 h 268287"/>
              <a:gd name="connsiteX26" fmla="*/ 254000 w 331788"/>
              <a:gd name="connsiteY26" fmla="*/ 39687 h 268287"/>
              <a:gd name="connsiteX27" fmla="*/ 254000 w 331788"/>
              <a:gd name="connsiteY27" fmla="*/ 247650 h 268287"/>
              <a:gd name="connsiteX28" fmla="*/ 228600 w 331788"/>
              <a:gd name="connsiteY28" fmla="*/ 247650 h 268287"/>
              <a:gd name="connsiteX29" fmla="*/ 228600 w 331788"/>
              <a:gd name="connsiteY29" fmla="*/ 110730 h 268287"/>
              <a:gd name="connsiteX30" fmla="*/ 231140 w 331788"/>
              <a:gd name="connsiteY30" fmla="*/ 90063 h 268287"/>
              <a:gd name="connsiteX31" fmla="*/ 228600 w 331788"/>
              <a:gd name="connsiteY31" fmla="*/ 69396 h 268287"/>
              <a:gd name="connsiteX32" fmla="*/ 228600 w 331788"/>
              <a:gd name="connsiteY32" fmla="*/ 39687 h 268287"/>
              <a:gd name="connsiteX33" fmla="*/ 149707 w 331788"/>
              <a:gd name="connsiteY33" fmla="*/ 22312 h 268287"/>
              <a:gd name="connsiteX34" fmla="*/ 196764 w 331788"/>
              <a:gd name="connsiteY34" fmla="*/ 41623 h 268287"/>
              <a:gd name="connsiteX35" fmla="*/ 196764 w 331788"/>
              <a:gd name="connsiteY35" fmla="*/ 136893 h 268287"/>
              <a:gd name="connsiteX36" fmla="*/ 109096 w 331788"/>
              <a:gd name="connsiteY36" fmla="*/ 143330 h 268287"/>
              <a:gd name="connsiteX37" fmla="*/ 97492 w 331788"/>
              <a:gd name="connsiteY37" fmla="*/ 154917 h 268287"/>
              <a:gd name="connsiteX38" fmla="*/ 93625 w 331788"/>
              <a:gd name="connsiteY38" fmla="*/ 170366 h 268287"/>
              <a:gd name="connsiteX39" fmla="*/ 43344 w 331788"/>
              <a:gd name="connsiteY39" fmla="*/ 220576 h 268287"/>
              <a:gd name="connsiteX40" fmla="*/ 18848 w 331788"/>
              <a:gd name="connsiteY40" fmla="*/ 220576 h 268287"/>
              <a:gd name="connsiteX41" fmla="*/ 18848 w 331788"/>
              <a:gd name="connsiteY41" fmla="*/ 196115 h 268287"/>
              <a:gd name="connsiteX42" fmla="*/ 67840 w 331788"/>
              <a:gd name="connsiteY42" fmla="*/ 145905 h 268287"/>
              <a:gd name="connsiteX43" fmla="*/ 84600 w 331788"/>
              <a:gd name="connsiteY43" fmla="*/ 140755 h 268287"/>
              <a:gd name="connsiteX44" fmla="*/ 96203 w 331788"/>
              <a:gd name="connsiteY44" fmla="*/ 129168 h 268287"/>
              <a:gd name="connsiteX45" fmla="*/ 102649 w 331788"/>
              <a:gd name="connsiteY45" fmla="*/ 41623 h 268287"/>
              <a:gd name="connsiteX46" fmla="*/ 149707 w 331788"/>
              <a:gd name="connsiteY46" fmla="*/ 22312 h 268287"/>
              <a:gd name="connsiteX47" fmla="*/ 280988 w 331788"/>
              <a:gd name="connsiteY47" fmla="*/ 0 h 268287"/>
              <a:gd name="connsiteX48" fmla="*/ 306388 w 331788"/>
              <a:gd name="connsiteY48" fmla="*/ 0 h 268287"/>
              <a:gd name="connsiteX49" fmla="*/ 306388 w 331788"/>
              <a:gd name="connsiteY49" fmla="*/ 247650 h 268287"/>
              <a:gd name="connsiteX50" fmla="*/ 280988 w 331788"/>
              <a:gd name="connsiteY50" fmla="*/ 247650 h 26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31788" h="268287">
                <a:moveTo>
                  <a:pt x="0" y="255587"/>
                </a:moveTo>
                <a:lnTo>
                  <a:pt x="331788" y="255587"/>
                </a:lnTo>
                <a:lnTo>
                  <a:pt x="331788" y="268287"/>
                </a:lnTo>
                <a:lnTo>
                  <a:pt x="0" y="268287"/>
                </a:lnTo>
                <a:close/>
                <a:moveTo>
                  <a:pt x="76201" y="207962"/>
                </a:moveTo>
                <a:lnTo>
                  <a:pt x="82551" y="207962"/>
                </a:lnTo>
                <a:lnTo>
                  <a:pt x="82551" y="247650"/>
                </a:lnTo>
                <a:lnTo>
                  <a:pt x="55563" y="247650"/>
                </a:lnTo>
                <a:lnTo>
                  <a:pt x="55563" y="227012"/>
                </a:lnTo>
                <a:close/>
                <a:moveTo>
                  <a:pt x="115888" y="168275"/>
                </a:moveTo>
                <a:cubicBezTo>
                  <a:pt x="115888" y="168275"/>
                  <a:pt x="115888" y="168275"/>
                  <a:pt x="127168" y="168275"/>
                </a:cubicBezTo>
                <a:cubicBezTo>
                  <a:pt x="130928" y="169555"/>
                  <a:pt x="135941" y="170835"/>
                  <a:pt x="139701" y="170835"/>
                </a:cubicBezTo>
                <a:cubicBezTo>
                  <a:pt x="139701" y="170835"/>
                  <a:pt x="139701" y="170835"/>
                  <a:pt x="139701" y="247650"/>
                </a:cubicBezTo>
                <a:cubicBezTo>
                  <a:pt x="139701" y="247650"/>
                  <a:pt x="139701" y="247650"/>
                  <a:pt x="115888" y="247650"/>
                </a:cubicBezTo>
                <a:close/>
                <a:moveTo>
                  <a:pt x="198438" y="155575"/>
                </a:moveTo>
                <a:cubicBezTo>
                  <a:pt x="198438" y="155575"/>
                  <a:pt x="198438" y="155575"/>
                  <a:pt x="198438" y="247650"/>
                </a:cubicBezTo>
                <a:cubicBezTo>
                  <a:pt x="198438" y="247650"/>
                  <a:pt x="198438" y="247650"/>
                  <a:pt x="173038" y="247650"/>
                </a:cubicBezTo>
                <a:lnTo>
                  <a:pt x="173038" y="168363"/>
                </a:lnTo>
                <a:cubicBezTo>
                  <a:pt x="181928" y="165805"/>
                  <a:pt x="190818" y="161969"/>
                  <a:pt x="198438" y="155575"/>
                </a:cubicBezTo>
                <a:close/>
                <a:moveTo>
                  <a:pt x="149226" y="41376"/>
                </a:moveTo>
                <a:cubicBezTo>
                  <a:pt x="136937" y="41376"/>
                  <a:pt x="124649" y="46240"/>
                  <a:pt x="114947" y="55968"/>
                </a:cubicBezTo>
                <a:cubicBezTo>
                  <a:pt x="96838" y="74128"/>
                  <a:pt x="96838" y="105259"/>
                  <a:pt x="114947" y="123418"/>
                </a:cubicBezTo>
                <a:cubicBezTo>
                  <a:pt x="134350" y="142875"/>
                  <a:pt x="164101" y="142875"/>
                  <a:pt x="183504" y="123418"/>
                </a:cubicBezTo>
                <a:cubicBezTo>
                  <a:pt x="201613" y="105259"/>
                  <a:pt x="201613" y="74128"/>
                  <a:pt x="183504" y="55968"/>
                </a:cubicBezTo>
                <a:cubicBezTo>
                  <a:pt x="173803" y="46240"/>
                  <a:pt x="161514" y="41376"/>
                  <a:pt x="149226" y="41376"/>
                </a:cubicBezTo>
                <a:close/>
                <a:moveTo>
                  <a:pt x="228600" y="39687"/>
                </a:moveTo>
                <a:cubicBezTo>
                  <a:pt x="228600" y="39687"/>
                  <a:pt x="228600" y="39687"/>
                  <a:pt x="254000" y="39687"/>
                </a:cubicBezTo>
                <a:lnTo>
                  <a:pt x="254000" y="247650"/>
                </a:lnTo>
                <a:cubicBezTo>
                  <a:pt x="254000" y="247650"/>
                  <a:pt x="254000" y="247650"/>
                  <a:pt x="228600" y="247650"/>
                </a:cubicBezTo>
                <a:cubicBezTo>
                  <a:pt x="228600" y="247650"/>
                  <a:pt x="228600" y="247650"/>
                  <a:pt x="228600" y="110730"/>
                </a:cubicBezTo>
                <a:cubicBezTo>
                  <a:pt x="231140" y="104272"/>
                  <a:pt x="231140" y="96521"/>
                  <a:pt x="231140" y="90063"/>
                </a:cubicBezTo>
                <a:cubicBezTo>
                  <a:pt x="231140" y="83604"/>
                  <a:pt x="231140" y="75854"/>
                  <a:pt x="228600" y="69396"/>
                </a:cubicBezTo>
                <a:cubicBezTo>
                  <a:pt x="228600" y="69396"/>
                  <a:pt x="228600" y="69396"/>
                  <a:pt x="228600" y="39687"/>
                </a:cubicBezTo>
                <a:close/>
                <a:moveTo>
                  <a:pt x="149707" y="22312"/>
                </a:moveTo>
                <a:cubicBezTo>
                  <a:pt x="166789" y="22312"/>
                  <a:pt x="183872" y="28749"/>
                  <a:pt x="196764" y="41623"/>
                </a:cubicBezTo>
                <a:cubicBezTo>
                  <a:pt x="223838" y="68659"/>
                  <a:pt x="223838" y="111144"/>
                  <a:pt x="196764" y="136893"/>
                </a:cubicBezTo>
                <a:cubicBezTo>
                  <a:pt x="173558" y="161354"/>
                  <a:pt x="136170" y="162641"/>
                  <a:pt x="109096" y="143330"/>
                </a:cubicBezTo>
                <a:cubicBezTo>
                  <a:pt x="109096" y="143330"/>
                  <a:pt x="109096" y="143330"/>
                  <a:pt x="97492" y="154917"/>
                </a:cubicBezTo>
                <a:cubicBezTo>
                  <a:pt x="98782" y="160067"/>
                  <a:pt x="97492" y="166504"/>
                  <a:pt x="93625" y="170366"/>
                </a:cubicBezTo>
                <a:cubicBezTo>
                  <a:pt x="93625" y="170366"/>
                  <a:pt x="93625" y="170366"/>
                  <a:pt x="43344" y="220576"/>
                </a:cubicBezTo>
                <a:cubicBezTo>
                  <a:pt x="35608" y="227013"/>
                  <a:pt x="25295" y="227013"/>
                  <a:pt x="18848" y="220576"/>
                </a:cubicBezTo>
                <a:cubicBezTo>
                  <a:pt x="11113" y="214139"/>
                  <a:pt x="11113" y="202552"/>
                  <a:pt x="18848" y="196115"/>
                </a:cubicBezTo>
                <a:cubicBezTo>
                  <a:pt x="18848" y="196115"/>
                  <a:pt x="18848" y="196115"/>
                  <a:pt x="67840" y="145905"/>
                </a:cubicBezTo>
                <a:cubicBezTo>
                  <a:pt x="72997" y="142043"/>
                  <a:pt x="78154" y="140755"/>
                  <a:pt x="84600" y="140755"/>
                </a:cubicBezTo>
                <a:cubicBezTo>
                  <a:pt x="84600" y="140755"/>
                  <a:pt x="84600" y="140755"/>
                  <a:pt x="96203" y="129168"/>
                </a:cubicBezTo>
                <a:cubicBezTo>
                  <a:pt x="75575" y="103420"/>
                  <a:pt x="78154" y="66084"/>
                  <a:pt x="102649" y="41623"/>
                </a:cubicBezTo>
                <a:cubicBezTo>
                  <a:pt x="115542" y="28749"/>
                  <a:pt x="132624" y="22312"/>
                  <a:pt x="149707" y="22312"/>
                </a:cubicBezTo>
                <a:close/>
                <a:moveTo>
                  <a:pt x="280988" y="0"/>
                </a:moveTo>
                <a:lnTo>
                  <a:pt x="306388" y="0"/>
                </a:lnTo>
                <a:lnTo>
                  <a:pt x="306388" y="247650"/>
                </a:lnTo>
                <a:lnTo>
                  <a:pt x="280988" y="24765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7" name="千图PPT彼岸天：ID 8661124库_矩形 33">
            <a:extLst>
              <a:ext uri="{FF2B5EF4-FFF2-40B4-BE49-F238E27FC236}">
                <a16:creationId xmlns:a16="http://schemas.microsoft.com/office/drawing/2014/main" id="{D3EC091E-BB22-4A04-9497-C512F4F2D72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571556" y="380264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/>
              <a:t>带货视频</a:t>
            </a:r>
          </a:p>
        </p:txBody>
      </p:sp>
      <p:sp>
        <p:nvSpPr>
          <p:cNvPr id="38" name="千图PPT彼岸天：ID 8661124库_椭圆 34">
            <a:extLst>
              <a:ext uri="{FF2B5EF4-FFF2-40B4-BE49-F238E27FC236}">
                <a16:creationId xmlns:a16="http://schemas.microsoft.com/office/drawing/2014/main" id="{D1A86A7B-B1E5-4B7B-8A66-266B893D347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832105" y="2431783"/>
            <a:ext cx="731886" cy="7318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9" name="千图PPT彼岸天：ID 8661124库_椭圆 35">
            <a:extLst>
              <a:ext uri="{FF2B5EF4-FFF2-40B4-BE49-F238E27FC236}">
                <a16:creationId xmlns:a16="http://schemas.microsoft.com/office/drawing/2014/main" id="{D0945D92-E9F2-4C81-8438-CDF966E8ACC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628009" y="3677032"/>
            <a:ext cx="731886" cy="7318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0" name="千图PPT彼岸天：ID 8661124库_任意多边形 36">
            <a:extLst>
              <a:ext uri="{FF2B5EF4-FFF2-40B4-BE49-F238E27FC236}">
                <a16:creationId xmlns:a16="http://schemas.microsoft.com/office/drawing/2014/main" id="{489D4AB1-4DCF-4DC8-9F02-BCA71368B16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999213" y="2651844"/>
            <a:ext cx="400739" cy="297261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1" name="千图PPT彼岸天：ID 8661124库_任意多边形 37">
            <a:extLst>
              <a:ext uri="{FF2B5EF4-FFF2-40B4-BE49-F238E27FC236}">
                <a16:creationId xmlns:a16="http://schemas.microsoft.com/office/drawing/2014/main" id="{6E3EEE96-E9A7-426A-B949-D13B0CE3917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795116" y="3897093"/>
            <a:ext cx="400739" cy="297261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45" name="千图PPT彼岸天：ID 8661124库_组合 23">
            <a:extLst>
              <a:ext uri="{FF2B5EF4-FFF2-40B4-BE49-F238E27FC236}">
                <a16:creationId xmlns:a16="http://schemas.microsoft.com/office/drawing/2014/main" id="{EC66CF85-57DE-49F5-8003-C86B5B9065F5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1091444" y="4525196"/>
            <a:ext cx="2449051" cy="723852"/>
            <a:chOff x="719666" y="2048993"/>
            <a:chExt cx="3288101" cy="723852"/>
          </a:xfrm>
        </p:grpSpPr>
        <p:sp>
          <p:nvSpPr>
            <p:cNvPr id="46" name="文本框 76">
              <a:extLst>
                <a:ext uri="{FF2B5EF4-FFF2-40B4-BE49-F238E27FC236}">
                  <a16:creationId xmlns:a16="http://schemas.microsoft.com/office/drawing/2014/main" id="{60314A5C-0050-41FD-A885-E97771709DB5}"/>
                </a:ext>
              </a:extLst>
            </p:cNvPr>
            <p:cNvSpPr txBox="1"/>
            <p:nvPr/>
          </p:nvSpPr>
          <p:spPr>
            <a:xfrm>
              <a:off x="719666" y="2295214"/>
              <a:ext cx="3288101" cy="477631"/>
            </a:xfrm>
            <a:prstGeom prst="rect">
              <a:avLst/>
            </a:prstGeom>
            <a:noFill/>
          </p:spPr>
          <p:txBody>
            <a:bodyPr wrap="square" lIns="72000" tIns="0" rIns="72000" bIns="0">
              <a:normAutofit/>
            </a:bodyPr>
            <a:lstStyle/>
            <a:p>
              <a:pPr algn="r" defTabSz="914378">
                <a:spcBef>
                  <a:spcPct val="0"/>
                </a:spcBef>
                <a:defRPr/>
              </a:pPr>
              <a:endParaRPr lang="zh-CN" altLang="en-US" sz="1100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C7DB792-0C51-4325-877A-80AD9C8C98E2}"/>
                </a:ext>
              </a:extLst>
            </p:cNvPr>
            <p:cNvSpPr/>
            <p:nvPr/>
          </p:nvSpPr>
          <p:spPr>
            <a:xfrm>
              <a:off x="719666" y="2048993"/>
              <a:ext cx="3288101" cy="246221"/>
            </a:xfrm>
            <a:prstGeom prst="rect">
              <a:avLst/>
            </a:prstGeom>
          </p:spPr>
          <p:txBody>
            <a:bodyPr wrap="square" lIns="72000" tIns="0" rIns="72000" bIns="0">
              <a:normAutofit/>
            </a:bodyPr>
            <a:lstStyle/>
            <a:p>
              <a:pPr lvl="0" algn="r" defTabSz="914378">
                <a:spcBef>
                  <a:spcPct val="0"/>
                </a:spcBef>
                <a:defRPr/>
              </a:pPr>
              <a:r>
                <a:rPr lang="zh-CN" altLang="en-US" sz="1600" b="1" dirty="0">
                  <a:solidFill>
                    <a:schemeClr val="accent3"/>
                  </a:solidFill>
                </a:rPr>
                <a:t>点赞</a:t>
              </a:r>
            </a:p>
          </p:txBody>
        </p:sp>
      </p:grpSp>
      <p:grpSp>
        <p:nvGrpSpPr>
          <p:cNvPr id="48" name="千图PPT彼岸天：ID 8661124库_组合 24">
            <a:extLst>
              <a:ext uri="{FF2B5EF4-FFF2-40B4-BE49-F238E27FC236}">
                <a16:creationId xmlns:a16="http://schemas.microsoft.com/office/drawing/2014/main" id="{6224FF18-1B35-4532-BDD6-F56E7EFDF187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1091444" y="3287095"/>
            <a:ext cx="2449051" cy="723852"/>
            <a:chOff x="719666" y="2048993"/>
            <a:chExt cx="3288101" cy="723852"/>
          </a:xfrm>
        </p:grpSpPr>
        <p:sp>
          <p:nvSpPr>
            <p:cNvPr id="49" name="文本框 74">
              <a:extLst>
                <a:ext uri="{FF2B5EF4-FFF2-40B4-BE49-F238E27FC236}">
                  <a16:creationId xmlns:a16="http://schemas.microsoft.com/office/drawing/2014/main" id="{D9177437-08B9-4177-A99D-39F5976B73A4}"/>
                </a:ext>
              </a:extLst>
            </p:cNvPr>
            <p:cNvSpPr txBox="1"/>
            <p:nvPr/>
          </p:nvSpPr>
          <p:spPr>
            <a:xfrm>
              <a:off x="719666" y="2295214"/>
              <a:ext cx="3288101" cy="477631"/>
            </a:xfrm>
            <a:prstGeom prst="rect">
              <a:avLst/>
            </a:prstGeom>
            <a:noFill/>
          </p:spPr>
          <p:txBody>
            <a:bodyPr wrap="square" lIns="72000" tIns="0" rIns="72000" bIns="0">
              <a:normAutofit/>
            </a:bodyPr>
            <a:lstStyle/>
            <a:p>
              <a:pPr algn="r" defTabSz="914378">
                <a:spcBef>
                  <a:spcPct val="0"/>
                </a:spcBef>
                <a:defRPr/>
              </a:pPr>
              <a:endParaRPr lang="zh-CN" altLang="en-US" sz="1100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32312E1F-5641-4B87-94E2-B524038953FB}"/>
                </a:ext>
              </a:extLst>
            </p:cNvPr>
            <p:cNvSpPr/>
            <p:nvPr/>
          </p:nvSpPr>
          <p:spPr>
            <a:xfrm>
              <a:off x="719666" y="2048993"/>
              <a:ext cx="3288101" cy="246221"/>
            </a:xfrm>
            <a:prstGeom prst="rect">
              <a:avLst/>
            </a:prstGeom>
          </p:spPr>
          <p:txBody>
            <a:bodyPr wrap="square" lIns="72000" tIns="0" rIns="72000" bIns="0">
              <a:normAutofit/>
            </a:bodyPr>
            <a:lstStyle/>
            <a:p>
              <a:pPr lvl="0" algn="r" defTabSz="914378">
                <a:spcBef>
                  <a:spcPct val="0"/>
                </a:spcBef>
                <a:defRPr/>
              </a:pPr>
              <a:r>
                <a:rPr lang="zh-CN" altLang="en-US" sz="1600" b="1" dirty="0">
                  <a:solidFill>
                    <a:schemeClr val="accent3"/>
                  </a:solidFill>
                </a:rPr>
                <a:t>销量</a:t>
              </a:r>
            </a:p>
          </p:txBody>
        </p:sp>
      </p:grpSp>
      <p:grpSp>
        <p:nvGrpSpPr>
          <p:cNvPr id="51" name="千图PPT彼岸天：ID 8661124库_组合 13">
            <a:extLst>
              <a:ext uri="{FF2B5EF4-FFF2-40B4-BE49-F238E27FC236}">
                <a16:creationId xmlns:a16="http://schemas.microsoft.com/office/drawing/2014/main" id="{60BA9246-8C86-4AD6-890E-C00528334C9A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8651507" y="2048993"/>
            <a:ext cx="2449050" cy="723852"/>
            <a:chOff x="719666" y="2048993"/>
            <a:chExt cx="3288101" cy="723852"/>
          </a:xfrm>
        </p:grpSpPr>
        <p:sp>
          <p:nvSpPr>
            <p:cNvPr id="52" name="文本框 88">
              <a:extLst>
                <a:ext uri="{FF2B5EF4-FFF2-40B4-BE49-F238E27FC236}">
                  <a16:creationId xmlns:a16="http://schemas.microsoft.com/office/drawing/2014/main" id="{20C9CAE3-D64B-4171-831D-8EDF3DE612B2}"/>
                </a:ext>
              </a:extLst>
            </p:cNvPr>
            <p:cNvSpPr txBox="1"/>
            <p:nvPr/>
          </p:nvSpPr>
          <p:spPr>
            <a:xfrm>
              <a:off x="719666" y="2295214"/>
              <a:ext cx="3288101" cy="477631"/>
            </a:xfrm>
            <a:prstGeom prst="rect">
              <a:avLst/>
            </a:prstGeom>
            <a:noFill/>
          </p:spPr>
          <p:txBody>
            <a:bodyPr wrap="square" lIns="72000" tIns="0" rIns="72000" bIns="0">
              <a:normAutofit/>
            </a:bodyPr>
            <a:lstStyle/>
            <a:p>
              <a:pPr defTabSz="914378">
                <a:spcBef>
                  <a:spcPct val="0"/>
                </a:spcBef>
                <a:defRPr/>
              </a:pPr>
              <a:endParaRPr lang="zh-CN" altLang="en-US" sz="1100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53457DB-9879-4DE9-9C66-0D498733C676}"/>
                </a:ext>
              </a:extLst>
            </p:cNvPr>
            <p:cNvSpPr/>
            <p:nvPr/>
          </p:nvSpPr>
          <p:spPr>
            <a:xfrm>
              <a:off x="719666" y="2048993"/>
              <a:ext cx="3288101" cy="246221"/>
            </a:xfrm>
            <a:prstGeom prst="rect">
              <a:avLst/>
            </a:prstGeom>
          </p:spPr>
          <p:txBody>
            <a:bodyPr wrap="square" lIns="72000" tIns="0" rIns="72000" bIns="0">
              <a:norm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b="1" dirty="0">
                  <a:solidFill>
                    <a:schemeClr val="accent1"/>
                  </a:solidFill>
                </a:rPr>
                <a:t>转发</a:t>
              </a:r>
            </a:p>
          </p:txBody>
        </p:sp>
      </p:grpSp>
      <p:grpSp>
        <p:nvGrpSpPr>
          <p:cNvPr id="57" name="千图PPT彼岸天：ID 8661124库_组合 15">
            <a:extLst>
              <a:ext uri="{FF2B5EF4-FFF2-40B4-BE49-F238E27FC236}">
                <a16:creationId xmlns:a16="http://schemas.microsoft.com/office/drawing/2014/main" id="{E6CC29E7-24F1-4502-865C-D7019D6DB8B4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8651507" y="3287095"/>
            <a:ext cx="2449050" cy="723852"/>
            <a:chOff x="719666" y="2048993"/>
            <a:chExt cx="3288101" cy="723852"/>
          </a:xfrm>
        </p:grpSpPr>
        <p:sp>
          <p:nvSpPr>
            <p:cNvPr id="58" name="文本框 84">
              <a:extLst>
                <a:ext uri="{FF2B5EF4-FFF2-40B4-BE49-F238E27FC236}">
                  <a16:creationId xmlns:a16="http://schemas.microsoft.com/office/drawing/2014/main" id="{049CCFE3-1A50-4FFB-AAAA-80AFFF5A73BD}"/>
                </a:ext>
              </a:extLst>
            </p:cNvPr>
            <p:cNvSpPr txBox="1"/>
            <p:nvPr/>
          </p:nvSpPr>
          <p:spPr>
            <a:xfrm>
              <a:off x="719666" y="2295214"/>
              <a:ext cx="3288101" cy="477631"/>
            </a:xfrm>
            <a:prstGeom prst="rect">
              <a:avLst/>
            </a:prstGeom>
            <a:noFill/>
          </p:spPr>
          <p:txBody>
            <a:bodyPr wrap="square" lIns="72000" tIns="0" rIns="72000" bIns="0">
              <a:normAutofit/>
            </a:bodyPr>
            <a:lstStyle/>
            <a:p>
              <a:pPr defTabSz="914378">
                <a:spcBef>
                  <a:spcPct val="0"/>
                </a:spcBef>
                <a:defRPr/>
              </a:pPr>
              <a:endParaRPr lang="zh-CN" altLang="en-US" sz="1100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ECEA671-116D-42D8-89BC-816AF6CFE8D8}"/>
                </a:ext>
              </a:extLst>
            </p:cNvPr>
            <p:cNvSpPr/>
            <p:nvPr/>
          </p:nvSpPr>
          <p:spPr>
            <a:xfrm>
              <a:off x="719666" y="2048993"/>
              <a:ext cx="3288101" cy="246221"/>
            </a:xfrm>
            <a:prstGeom prst="rect">
              <a:avLst/>
            </a:prstGeom>
          </p:spPr>
          <p:txBody>
            <a:bodyPr wrap="square" lIns="72000" tIns="0" rIns="72000" bIns="0">
              <a:norm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b="1" dirty="0">
                  <a:solidFill>
                    <a:schemeClr val="accent1"/>
                  </a:solidFill>
                </a:rPr>
                <a:t>评论</a:t>
              </a:r>
            </a:p>
          </p:txBody>
        </p:sp>
      </p:grpSp>
      <p:grpSp>
        <p:nvGrpSpPr>
          <p:cNvPr id="60" name="千图PPT彼岸天：ID 8661124库_组合 1">
            <a:extLst>
              <a:ext uri="{FF2B5EF4-FFF2-40B4-BE49-F238E27FC236}">
                <a16:creationId xmlns:a16="http://schemas.microsoft.com/office/drawing/2014/main" id="{8333C3B3-3D8D-4CFE-9E15-CC2B8922D917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3540495" y="3410206"/>
            <a:ext cx="1087514" cy="1238101"/>
            <a:chOff x="3540495" y="3410206"/>
            <a:chExt cx="1087514" cy="1238101"/>
          </a:xfrm>
        </p:grpSpPr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09AB9935-E3C0-4D2B-9889-568DD0E9EE61}"/>
                </a:ext>
              </a:extLst>
            </p:cNvPr>
            <p:cNvCxnSpPr>
              <a:stCxn id="50" idx="3"/>
              <a:endCxn id="39" idx="2"/>
            </p:cNvCxnSpPr>
            <p:nvPr/>
          </p:nvCxnSpPr>
          <p:spPr>
            <a:xfrm>
              <a:off x="3540495" y="3410206"/>
              <a:ext cx="1087514" cy="632769"/>
            </a:xfrm>
            <a:prstGeom prst="bentConnector3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C7E3183B-35D6-4308-8292-6D7C25AA0421}"/>
                </a:ext>
              </a:extLst>
            </p:cNvPr>
            <p:cNvCxnSpPr>
              <a:stCxn id="47" idx="3"/>
              <a:endCxn id="39" idx="2"/>
            </p:cNvCxnSpPr>
            <p:nvPr/>
          </p:nvCxnSpPr>
          <p:spPr>
            <a:xfrm flipV="1">
              <a:off x="3540495" y="4042975"/>
              <a:ext cx="1087514" cy="605332"/>
            </a:xfrm>
            <a:prstGeom prst="bentConnector3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千图PPT彼岸天：ID 8661124库_组合 38">
            <a:extLst>
              <a:ext uri="{FF2B5EF4-FFF2-40B4-BE49-F238E27FC236}">
                <a16:creationId xmlns:a16="http://schemas.microsoft.com/office/drawing/2014/main" id="{CCF4CAD5-5FAD-4066-9207-27FF3C411324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7563991" y="2172104"/>
            <a:ext cx="1087516" cy="1238102"/>
            <a:chOff x="7563991" y="2172104"/>
            <a:chExt cx="1087516" cy="1238102"/>
          </a:xfrm>
        </p:grpSpPr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8478E65C-6C2C-40C1-97DE-E5ECBB73AAEE}"/>
                </a:ext>
              </a:extLst>
            </p:cNvPr>
            <p:cNvCxnSpPr>
              <a:cxnSpLocks/>
              <a:stCxn id="53" idx="1"/>
              <a:endCxn id="38" idx="6"/>
            </p:cNvCxnSpPr>
            <p:nvPr/>
          </p:nvCxnSpPr>
          <p:spPr>
            <a:xfrm rot="10800000" flipV="1">
              <a:off x="7563991" y="2172104"/>
              <a:ext cx="1087516" cy="625622"/>
            </a:xfrm>
            <a:prstGeom prst="bentConnector3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连接符: 肘形 65">
              <a:extLst>
                <a:ext uri="{FF2B5EF4-FFF2-40B4-BE49-F238E27FC236}">
                  <a16:creationId xmlns:a16="http://schemas.microsoft.com/office/drawing/2014/main" id="{E7BD830E-47FE-4DB9-8F93-7A070E5434BC}"/>
                </a:ext>
              </a:extLst>
            </p:cNvPr>
            <p:cNvCxnSpPr>
              <a:cxnSpLocks/>
              <a:stCxn id="59" idx="1"/>
              <a:endCxn id="38" idx="6"/>
            </p:cNvCxnSpPr>
            <p:nvPr/>
          </p:nvCxnSpPr>
          <p:spPr>
            <a:xfrm rot="10800000">
              <a:off x="7563991" y="2797726"/>
              <a:ext cx="1087516" cy="612480"/>
            </a:xfrm>
            <a:prstGeom prst="bentConnector3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DE802FBC-BBF3-495C-9F80-41A158A02ED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1644" y="1719251"/>
            <a:ext cx="6645216" cy="14250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F5C6941-F791-48DC-9CF5-FAF6EC87AF5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49597" y="2387387"/>
            <a:ext cx="6569009" cy="13717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8718432-21D3-4849-BF31-52D001E08DF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0127" y="3338843"/>
            <a:ext cx="6279424" cy="14174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A2A2778-1035-4C44-9844-0E953EFDA7F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436415" y="4289975"/>
            <a:ext cx="5829805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1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</p:cTn>
                        </p:par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3" presetClass="entr" presetSubtype="16" fill="hold" grpId="0" nodeType="afterEffect"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0" nodeType="after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3" presetClass="entr" presetSubtype="16" fill="hold" grpId="0" nodeType="afterEffect"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3" presetClass="entr" presetSubtype="16" fill="hold" grpId="0" nodeType="afterEffect"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3" presetClass="entr" presetSubtype="16" fill="hold" grpId="0" nodeType="afterEffect"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8" fill="hold" nodeType="afterEffect"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8" fill="hold" nodeType="afterEffect"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" presetClass="entr" presetSubtype="2" fill="hold" nodeType="afterEffect"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2" fill="hold" nodeType="afterEffect"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/>
      <p:bldP spid="38" grpId="0" animBg="1"/>
      <p:bldP spid="39" grpId="0" animBg="1"/>
      <p:bldP spid="40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5522" y="51558"/>
            <a:ext cx="1620958" cy="523220"/>
          </a:xfrm>
        </p:spPr>
        <p:txBody>
          <a:bodyPr/>
          <a:lstStyle/>
          <a:p>
            <a:r>
              <a:rPr lang="zh-CN" altLang="en-US" dirty="0"/>
              <a:t>视频信息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478879" y="1685645"/>
            <a:ext cx="4872533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accent1"/>
                </a:solidFill>
                <a:cs typeface="+mn-ea"/>
                <a:sym typeface="+mn-lt"/>
              </a:rPr>
              <a:t>视频爬取方法</a:t>
            </a:r>
            <a:endParaRPr lang="zh-CN" altLang="en-US" sz="14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22031" y="2915479"/>
            <a:ext cx="1130324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86946" y="3429000"/>
            <a:ext cx="7005790" cy="4069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cs typeface="+mn-ea"/>
                <a:sym typeface="+mn-lt"/>
              </a:rPr>
              <a:t>Appium + </a:t>
            </a:r>
            <a:r>
              <a:rPr lang="zh-CN" altLang="en-US" dirty="0">
                <a:cs typeface="+mn-ea"/>
                <a:sym typeface="+mn-lt"/>
              </a:rPr>
              <a:t>夜神模拟器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6946" y="4447297"/>
            <a:ext cx="7005790" cy="4069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cs typeface="+mn-ea"/>
                <a:sym typeface="+mn-lt"/>
              </a:rPr>
              <a:t>浮浮雷达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86946" y="5465595"/>
            <a:ext cx="7005790" cy="4069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cs typeface="+mn-ea"/>
                <a:sym typeface="+mn-lt"/>
              </a:rPr>
              <a:t>蝉妈妈数据平台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84533" y="3578789"/>
            <a:ext cx="3540741" cy="236049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06" b="14822"/>
          <a:stretch/>
        </p:blipFill>
        <p:spPr>
          <a:xfrm>
            <a:off x="686946" y="1406734"/>
            <a:ext cx="6447377" cy="127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</p:cTn>
                        </p:par>
                        <p:par>
                          <p:cTn id="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" presetID="9" presetClass="entr" presetSubtype="0" fill="hold" grpId="0" nodeType="afterEffect"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1" nodeType="afterEffect"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3775"/>
                            </p:stCondLst>
                            <p:childTnLst>
                              <p:par>
                                <p:cTn id="27" presetID="10" presetClass="entr" presetSubtype="0" fill="hold" grpId="2" nodeType="afterEffect"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4350"/>
                            </p:stCondLst>
                            <p:childTnLst>
                              <p:par>
                                <p:cTn id="31" presetID="10" presetClass="entr" presetSubtype="0" fill="hold" grpId="3" nodeType="afterEffect"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1"/>
      <p:bldP spid="6" grpId="2"/>
      <p:bldP spid="7" grpId="3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2.0"/>
  <p:tag name="AS_VERSION" val="16.9.0.0"/>
  <p:tag name="ISPRING_PLAYERS_CUSTOMIZATION" val="UEsDBBQAAgAIAGhjzk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BoY85I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GhjzkiQtduluAIAAFMKAAAhAAAAdW5pdmVyc2FsL2ZsYXNoX3NraW5fc2V0dGluZ3MueG1slVZtb9owEP6+X4HYd9K90kkpEqVMqtSt1Vr1u5MciYVjR7ZDx7+fz7EbGwhknCrhu+fxne+NpmpL+eLDZJLmggn5DFpTXirUeN2EFjfTrNVa8FkuuAauZ1zImrDp4uNP+0kTi7zEEjuQYzkbkkPvZm4/YyjOx7c5yhAhF3VD+P5BlGKWkXxbStHy4mJo1b4BySjfGuTVj/lqPeiAUaXvNdRRTOtrlHGURoJSgCF9X6NcZDGSAfOeruxnJKd3df71B7QdVVRb2vITyhCtISXESb5eogzjubk9rsoc5TxBw19toF8+owxCGdmDjC+/+4oyyBBN2/xPjzRSlJjQmHO+iO8cJkhhxg+jukK5SMAHoaOLVXDpsW+9C0Duazj3KY6rFOwJ83qwELDoGYOFli2kiT91NlWJt8dWm/mAxYYwZQChqgc9maCfSKv8NbGux/2BN8qLAOQUPeJVsLaGVRdvAIz1PX61urWrIozvXRcEKGHnlEGEvbJH/jZpPUIGyh75zGgBj5ztj+CHlo7jS3xLXDHPZ99YgRNz9PnyJ29FTw84uCpw7RQeU4sCFgrDeaE1YNXSxOq6kJKjmFJOdrQkmgr+C3HZ3j5GpcmBwXXa6b5KNdUMTrWbjdEs6bBe9hx3o7PG7dj9KPSP684TbXb4zZRoTfKqNj9KajpxPDMkJjHT5DQDt6SBg7znGxFwrO8hUk3kFuSLEGysGy40qLHXi260huBpEuQgTU5nOXWXnEo/b+sM5NpUjYLyWY6VHbCiZcXMn36l8AbFAWPA2lF1Ze7jhL73ZaBwTQBE5pXv2u7QWeqWacpgB372A4V98tDbUmW6dKjhlvoBNjpsOacZ1ZNuVfS9Eq+QQH8C/2rCii4+sIxoe00yZV8WTb5fwn0s0Vr22wybL1xk9ux6KbrY2I8zaJT4z+Q/UEsDBBQAAgAIAGhjzkgqlg9n/gIAAJcLAAAmAAAAdW5pdmVyc2FsL2h0bWxfcHVibGlzaGluZ19zZXR0aW5ncy54bWzNlm9PGjEYwN/zKZouvpRT56YjdxgjGIlOiLBNX5lyLVxjr721PfB8tU+zD7ZPsqdXQIiOnUaWhRDo0z6/51/7tOHRfSrQhGnDlYzwbn0HIyZjRbkcR/jL4HT7ECNjiaREKMkiLBVGR81amOVDwU3SZ9bCUoMAI00jsxFOrM0aQTCdTuvcZNrNKpFb4Jt6rNIg08wwaZkOMkEK+LFFxgyeESoA4JsqOVNr1moIhZ70WdFcMMQpeC65C4qIM5sKHPhVQxLfjbXKJT1RQmmkx8MIvzs8dp/5Gk9q8ZRJlxLTBKET2wahlDsniOjzB4YSxscJeHuwj9GUU5tEeG/fUWB18JRSsn3kxFFOFKRA2hk+ZZZQYokfenuW3VszF3gRLSRJeTyAGeTCj3BrcHt202tfXXQuz28H3e7FoNPzTpQ6wSonDFYNheCQynXMFnZCYi2JE/AbdEZEGBYGy6L5spGSK865MRoqAakvtTAagaeiiPCx5kRgxC0RPF7MWqLHzJ5yATE43d36SFr8CPTxxgnRhi0bms8Yl8W4+U3lgqJC5UjwO4asQhBRnsK/hKHldKORVmkpFcRYZASnDE04mzJ6VGZpBvyToRswkeagCZsvE8x6C99z/oCGbKQ0cBmZwFYFOTeeX38ROCPGPELJ3Met/kWn1b7tXLba11suQEInRMYvhEMJWZrZjfBJgaSycz1IR0xyw8qiUE7LuSqx1V9fBsPTXPgyv3UxltAbLMlmrLykMH/1oLLZhEzKg+gOV4mGI8ihJJ4JEzEcdy5zVhUYE4mUFAUiMTQq4471hKvcgMQfYI82r/fQ6yMuy9EYbg6wqCnTlZA7u3vv9z98PDj81KgHv3783F6rNGvhPUGcOd/DT9Y28UUjf9oNw8D1zufbsNX5v+rCvav21yqZumxfDyoVqd2vhOtWWdU9r7Lqyl8bvaUro5IL0GbG/thAoxE85ZbRt9w0ryj8+vvXb4s3KvwGo1i7ff/fIPxo8dxaeV+FwbMPwBrIVx/TzdpvUEsDBBQAAgAIAGhjzkihT/+0mQEAAB0GAAAfAAAAdW5pdmVyc2FsL2h0bWxfc2tpbl9zZXR0aW5ncy5qc42Uy27CMBBF93xF5G4rRJ/Q7lChUiUWlcqu6sIJQ4hwbMt2UlLEvzdjXrHjlHo28c3JHc9Enm0vqhdJSPQcbe2z3b+7e6sBakYVcO3qrEPPUSeaZQuYZzmwjAPxkPL46UnenYmQMeHWNK4+0FY3/IjAN0vKdBOXAQsV0HRAKwPad0DbhBL/OJUdqtpX1GhzXBgjeD8R3AA3fS5UTi1Drl7tahbowaIEdQFd0gQc06FdXeTZ8WGI0eQSkUvKq5lIRT+myTpVouCLrvyrSoKqf/h6Dwyehi9Tx45l2rwZyP3E0xFGNykVaA2HvI9TjCDMaAys4Tuw6w/UMW4X5NFlpjNzpMc3GE1a0hRaXRqNMVyM116tbg4x2pyBjdkTd7cYDsFoBaplNbnHcEAhC/mPHyiVSLEjLbTd8xPKBF1kPD2kHmAEOTws2nZ171yoPf6EOFdIeFdoFbp9edfk8MHQvTfBq6u9vLOQHQuJPJBDBDTZNYOsoXMY488R3H9GhBpDk1Vej4d6NNZtoGoNai4Eq0//demcfq7e7hdQSwMEFAACAAgAWmfOS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WmfOSFHldcZvAAAAdgAAABwAAAB1bml2ZXJzYWwvbG9jYWxfc2V0dGluZ3MueG1sDcyxDoJADIDhnadouoO6OXAwmLipg/AADVfIJb3WcI2Rt/e2f/jy9+MvC3x5L8k04KU7I7AuFpNuAefp3l4RipNGElMOqIYwDk0vtpC82b3CAh+hg/eJcw3nJ+Uqb6bO6vBSOaCFR32uiSOehuYP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FpnzkjJGH6LcgEAAPsCAAApAAAAdW5pdmVyc2FsL3NraW5fY3VzdG9taXphdGlvbl9zZXR0aW5ncy54bWyNUttqGzEQfc9XiPyAJY1uC1uDblsMwSnEEPpUtl61LE20ZaXQEPTx1SYxjhuXVvM0c86cYUanTT/GaB9Snu7Hpz6PU7wJOY/xe1pfINTup7tp/jSHFHJaHSu3YxymX5v4bVpqtZpyH4d+HuyCpjVG3fNDSmrlVM2YYRRJ5qlXyHluK9aAa8BWzFFi29UfEi+6c9iHmM+rtqsT9H3DJqYw500cwuMaTtlvodMNPs79MFZeWgu2RDlMLY4tgRjhkvtCNQAIZLkjDhcpG6kJ8phxDMUoChQQ4Zw0ohBJOdSsa0RVYb4RiEnGqCvU09qNtDaO2iKhIUTXaV41tnSdkRgjQggwV7iAzmBU2VA1NKjlgODAgCjaaKIAdbYzHSveeWE5UtQLjAszBjA+Hve43dtzHav/vc7hnP8QPPsFZ9HFW6sz5mr3D/Ncybtw//OuzwF97VPYDB8u7fV257e7L9fbq8+Xr9589vGBuRi2bv5Xf/8GUEsDBBQAAgAIAFpnzkgM1XO42g4AAKcbAAAXAAAAdW5pdmVyc2FsL3VuaXZlcnNhbC5wbmftV/lXk1e3fqktWhWH1XpFAsShX1uRglEBmYIIFl01QCSVgoRQUSlTkCEJUwItXxVRSEcGEdBoA2FIjJEpgUSqkLYRohKIEAPaFJCMQkxCJnJf8OvqXXet+xdcfnhX3v3kPec8Z+/n7LP3pcjwMIe1TmsBAHA4djT0BACs2gIAb5WusQcR+x/Eu8Afu+wTYYcB+pDzLGi8nRSMCAYAJnmd5ct3QPvd80djsgFgw/2lx46f0XQGACABx0KDUbnxKimi5YOpbfwXxuNGgAR02m3tQ5z/iNLy8QcJpTvlh1GbHhR/QP/pbVjX5s05NyjfXC/dvqMJ8t6O72rqNE9+J/7AD4jKNihsd/c39q71GKqhN9PVftIRIaNFWPNZS7Lpz8ueJxuI+jH5jxFwX+2Li9C3AMDyaM3IuhEH7esQlEUGtX0VDW7ji2aS43AMKo5b2I3eBAAJdfJSVtOCScGQLPHvoNV3oRouyc+Bo9OiAjNnGUXWVP/3wO9q5Zc+k64HgGL0JdA923e6ga+lTeCQnRTw29LSFXAFXAFXwBVwBVwBV8AVcAVcAf8fglVcy7wA7Jru3QgFO4pNm8HXQ6Eo8J/NSDsACP2/Qd+P3ehx3XfyZ3+pOhkBN/4l71sNjZNmCwN9rrHROLMcP6pSqVcDgGIwkYvtwSFFKk/Pnle/xst+je0Y3aYgiIkgFDTdlatpWrBohdE8qypDAim42Sw51cnhBAFAnGI4Iqj3y8mAcFHXbfUpQkNS+8MjEK2aQqJyntmIKpctQrg5rWBVRg6OwzH/mL9onBHmaCtJ2trJVpDPj6keRdpBn+iIgLkHNUGLc2Txw5lc+MLzEqjeKvDkFY70GGdOCAa153T7IQKrtsHWkzLRVShuULD5v+WlJUqyNga+fjRgrrk6qfIjb6WFCD9luwCSkVrmTGYaG2l9sbHoK42htXJ2NPAdHStQ4/PMUFF2OTZtmUtT35iQpGexvo71KZrtkGA503fW/sDusb89NV2bATez4ypkTUQMDGm20Dlq0w73lOdw0n9NVZ7CxkD+3R5PbMOldsMYrlu9Ihl5MnOeNNzg6EtOT4ulq1PRRYGVqYs9E3m++m1DbDV6QwV29T28buDBTTJ83BUTfowwmST1a7xFGpgxfiiaQD6WNl2mcIIuNgd/4aCWpzo8YZ8957VdZV+oG3od8F2LYnzK9NsIqWH1S50H8dtQIs85N/rQqLCZy9jkHMTa/K/E7vyAK/ujvY42CN2e5Qwj0qvXK1x3XcTeVN9fIA1n4Rr4MuMXyLnEay+eTaXdktjdRtfNKSv2NFI5Gha2LioqSKHmQg+jnL8qPH5GvKYpeDZgbxy/pgwaYT1eGcRxKhSLzypHDDL3ww4W/nWu/UxizT7XjV4JmHpcU1GGaYxecMWZXW7iujZKKiGZMAx+osJIt0RKXnYEZvsD3i3CcQL/pyiR1BbTOUSjicu0Juta5GanVT3YidaJd+snd6tFh/A9kKE5XBBn8xaBHR7cYHUV07KXzjpFklwnShM/kA7QBekc4iW1MXe9tAP0Hf9ResFoWzZo2I3SyL9em9cg3XHmBBAqkydGSq2TVU1ryu3ifTI6nEWDKdtjtO/0k1vMY2hh00s6r7RMipPU4xTOIZ0qkBN7NqLIFMWxeLDTV7Vm/8Grfjar72s9NYMaaRhU6fvgoUe+Wv+KnRdCvHVWum/L+7oYvZr12jma+O/kDd1Ggpt8fm5z4z5beH9rJRQKdZMZXOR3MtH3qZO0p68dj3UyFVlif7f6vOmakYtQUpdpQUbe6HqU8M/64T7/CkaCS+dM5Cva9Aez/mBb9ypGfc9qeg3xHCgeJ6Wc9lX5eT6WNog8kMi+2+oI3OghnOUb5W1nZaZze0Pq+UCSt47l+CKyRG/qRr0ufwX5HonhPy+Ib6QnubaKD5Hik3xvN6SDUbpTnh+nzj5Fj0YF6J8mtvBsVo2toMNGyJ/6OXr8bOdsR6BidOycNJ1G4/TkLDF0bwwx9LVKvO89Ydp2SsubJVuXBHOS/PVfnqvLyiIdHg0kpNdNhUVcmGM2/pIu5htpRDTU023XzoEep9/IeTh8QhzcRtGvqWA+s7AgdpFVYjFiFciSUFUV0okU+x4+WyW5szvthFTLFNkp56cEtgIqY4irGUL1LPx5OUkrn0d4Fi4HXCHCyztEokEMIW+ZZkw4pnCuP+Y8TqBuBvmdmJ9JVDh894ufNmBanCoIYFTMRATqRF78zryaGBcDH5eTlKFgp8QT0UMS6vIu0sHpiNc8IZ1MdZiVs/REaVNtIwYtyR3Xi8vrhQ8q3F3ueF74y7An9J3zOSDDK8EFCNx2ZeVuHbMpL98gJUjsCJ2qsSwjTl4cV2KCDWoHeHxx+LKmquXcchr2PrV0nAqya4V/NukShG/HOq1S+NXTa+VPuap8OY4yTU6cn68+OJRDtjPD2VbYkvePa+9x4yenBdNi7hRKq9C1UY1e19+6SWUGeSNq4yMImS810aVrn79kzyT2Ru2nOh0lCNYrqFNfsyT6tHh88vDdOOzi+LKLaMk963w0tfl9AQfcQX2thxJfIwuUT8MQiddPuX04LfgU9ZCvWFucWZn/4BBCq3Mv94mbZgHtWATu2rUq6eedEeekfpIrNPVkVxoadcVYxwyXavIdHJHtVxqZRT4qTogo8abko9o3ZGQHzZGrJxAl03Pqh9Xye7GrJWo0DSthTc2zEMPVk0TVGz1FKMT+n+MwghvQEnmHw95rfExBc7LvdZekjXKzh9sfCgaPhDc6fiW+m5wQMNHbsOr02w/nF7pbsA0P2biOmsbMho2XyvbpZV+QujcKmBSKK0QKHwPvvDBxIJSP8nSXWr5cPBiJqJ34Xr7kgW3eiESSoX14KVcM07Y+Dimh5EjsHdmyAW5KsyzLASso/TY/5Na0sGTC6f2qqX2yfHay61EyCyLrOmgv5fvVStpYCAQOo+gYsbb43Bs90p8Ve6FvDe3q9H4oK/HIkVn97x9STpcsXYotk7ZFQ9LG0hj0SS0bV5yKE/JhOE3Pw5TFhV/aYTjBz6AvsHVfDh+YJmD8lxXNaU6MJOQ1gvJ45OKjB7XBOxNg37trTUpzH76urZ6cJJt3chZOszbt+lSe2nZquIMsxD5R/QiKy9trROVq4Khn2E3VmqQY7u/eRUratFBrj5yDCpLFeZfUizlujvK+/Jk6At2VtPBiREYOIv282jU3AWdWdTZ8sssjgaM2HqROBefUzZ0+EeXDW47O+loqjGd+I56xI725o+seziv72axtYJa9oF2YZKVeFaKufK3da98rc7gFuxfvak4d997rqnkmzjxf+DrZuPUH/eP/MCw3w4buinmpTuZzloJ4xv6i411Uo+HYBWaR0N9NzgQ/Q4T2/8pb1DFGGCRdC+t802q5X0SQ9fXYvva0tmH01lcYqTbTGSWue4J2auxWpP7DcSpL+59T5i379ibV112eai3oLpwF9dSjH09VMROhXulOjzxuUq7IjPOMINW+vfXCXKXJxAx/o2nRATW/kHqDSqSctvRVxOIraFO1R/llZflpOeYz7yGZkUk7SVYFpnPHY9rZ1Do1u9gmrydrMQevYtL8dHGQKEP44PL1M7xNc6s8ud5nMZCLZ6cL2Tg8TMPKz6QVkbe2Yo1YCcD6qKHwTiBJ2UxFrBr3cBsIq0pxWqW6Ks89KW4/MLpHtv4IglM/G98ogS4lpJSrGVqLqf1KmRG+YYtDe1EK5icTd3SbocA4MA4Dtf6edPHpp6jj8qDFZrLX4OPbl09l9OJ0VTzLWd2iWZPdZzEKi+DmaohixI5ewFXeLIBXGl0acV8ihUzYeTqjlrSDIdG3nkqq84skq/BaMTr+DWmvi/0BOAFeYl+N7s6aeo7J8fCqlh7oYoi/i6VWoLVTXkfpAj6Tx8UkxTPsx2TzsOdwVGfQsiNVsWqyyRGFhg/tE1kyoZUpNeMf6azziLuZgTr2QQ+I2ceh9YbrOl31Sz3fm3L6BK8YzQuBrQ6hQdWQjJ5MKhczxLMtmqN5ZqlmPHiPDxe7fXCEPSOAg9mNVvLCsUuM0twTZac5NnzkEhU4yVZsW6bsTStJdWnl5HnhqqqWzxVRxI0Jl2aBOq0cktlaukrZRDCZ+uKW71BPfKaU8mf+S7VQWeGvPlhAyNpwofnB1Pa7HrVVtOFQ3kK/Jz2m4vINSGh2u9p4hwyeDJE/QqZtV1DXkjPHc39cXiLx5fKxGNn3YED0iSQdcl375DPPdv73UaOqi6AUdxfox5Ik1tt7kLBuVYeEXvbtE4fDgqzuBptlRpX1bIEdfCBaUe9pfllPZvntimTCi5ybqSZC3ROp7n3Csphhy/pWnkZHikSfTKZDEurCoMS7gZXXmrFQMPuFf25tbwwJ0h8oLbvUtJAst38c1/Ymyq4h/2M8WFOkF+PgNov2pWGPx9U3Q0caG0jj6hJiadkxw1yjSTmftSm2alCwsDDcP+pA6Y41FI7xyXM7P/+nZBP9U7LtBsuSznEzzxMJowU5SKwUfQuDa7oP3AWDx8CI6EGf+G9EdR/8e4NNwmS88HftXUFSsHRDsYp0JVFUfv1NoZldz9hSENZPntsggSnn6VJJBo/oXRz76X1vnmXKM1oYaIjzT5ga0A/5a+L2F0+nECaJBDNIjRlBE+PE3mDon20olt6yFfWXY6tsMFPAIn8OMnbDBu33A6c90iZGf6acKNBITbxkYcpYbCPH47lNrr3Kz/2+WfFshnV9qQjnk7SyfMnZuNw/ktIq5qaHJ5CZm6FnzMousE1RKgl71BwN13vnBdBhprQasAeapa8DnlOafT4Oh7njXbbWp3wxQvQbqI0oCDviO+qfxj//Gwe/5V2deYuOSTax15eFueb9pUzc4RURCQCN8p3lRjxT0/WqkWQzZEaiLKilBJVUBOUtipStHi15Uj8AeBW16391f3EmeQtjfBtoS1ARcSawGxmv+dsAT7rkbyPWmpTVAQ54Go0LRSQhkcOdkySJxxoAuI2y7qVCKRSqhmvG6nRiTOcesCNEeaJ8LEWxbYsOZ9YgbKyad7DgPMCxI+Gh9MMJ3/w3UEsDBBQAAgAIAFpnzkhwa966SwAAAGoAAAAbAAAAdW5pdmVyc2FsL3VuaXZlcnNhbC5wbmcueG1ss7GvyM1RKEstKs7Mz7NVMtQzULK34+WyKShKLctMLVeoAIoBBSFASaESyDVCcMszU0oybJXMzUwRYhmpmekZJbZKpuYmcEF9oJEAUEsBAgAAFAACAAgAaGPOSBUOrShkBAAABxEAAB0AAAAAAAAAAQAAAAAAAAAAAHVuaXZlcnNhbC9jb21tb25fbWVzc2FnZXMubG5nUEsBAgAAFAACAAgAaGPOSAh+CyMpAwAAhgwAACcAAAAAAAAAAQAAAAAAnwQAAHVuaXZlcnNhbC9mbGFzaF9wdWJsaXNoaW5nX3NldHRpbmdzLnhtbFBLAQIAABQAAgAIAGhjzkiQtduluAIAAFMKAAAhAAAAAAAAAAEAAAAAAA0IAAB1bml2ZXJzYWwvZmxhc2hfc2tpbl9zZXR0aW5ncy54bWxQSwECAAAUAAIACABoY85IKpYPZ/4CAACXCwAAJgAAAAAAAAABAAAAAAAECwAAdW5pdmVyc2FsL2h0bWxfcHVibGlzaGluZ19zZXR0aW5ncy54bWxQSwECAAAUAAIACABoY85IoU//tJkBAAAdBgAAHwAAAAAAAAABAAAAAABGDgAAdW5pdmVyc2FsL2h0bWxfc2tpbl9zZXR0aW5ncy5qc1BLAQIAABQAAgAIAFpnzkg9PC/RwQAAAOUBAAAaAAAAAAAAAAEAAAAAABwQAAB1bml2ZXJzYWwvaTE4bl9wcmVzZXRzLnhtbFBLAQIAABQAAgAIAFpnzkhR5XXGbwAAAHYAAAAcAAAAAAAAAAEAAAAAABURAAB1bml2ZXJzYWwvbG9jYWxfc2V0dGluZ3MueG1sUEsBAgAAFAACAAgARJRXRyO0Tvv7AgAAsAgAABQAAAAAAAAAAQAAAAAAvhEAAHVuaXZlcnNhbC9wbGF5ZXIueG1sUEsBAgAAFAACAAgAWmfOSMkYfotyAQAA+wIAACkAAAAAAAAAAQAAAAAA6xQAAHVuaXZlcnNhbC9za2luX2N1c3RvbWl6YXRpb25fc2V0dGluZ3MueG1sUEsBAgAAFAACAAgAWmfOSAzVc7jaDgAApxsAABcAAAAAAAAAAAAAAAAApBYAAHVuaXZlcnNhbC91bml2ZXJzYWwucG5nUEsBAgAAFAACAAgAWmfOSHBr3rpLAAAAagAAABsAAAAAAAAAAQAAAAAAsyUAAHVuaXZlcnNhbC91bml2ZXJzYWwucG5nLnhtbFBLBQYAAAAACwALAEkDAAA3JgAAAAA="/>
  <p:tag name="ISPRING_PRESENTATION_TITLE" val="www.33ppt.com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_ULTRA_SCORM_COURSE_ID" val="6EDA41B8-4DD8-484E-A498-8AAF89A1BDA7"/>
  <p:tag name="ISPRINGCLOUDFOLDERID" val="0"/>
  <p:tag name="ISPRINGCLOUDFOLDERPATH" val="Repository"/>
  <p:tag name="ISPRINGONLINEFOLDERID" val="0"/>
  <p:tag name="ISPRINGONLINEFOLDERPATH" val="Content Lis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www.515ppt.com">
  <a:themeElements>
    <a:clrScheme name="DP0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48280"/>
      </a:accent1>
      <a:accent2>
        <a:srgbClr val="3F3F3F"/>
      </a:accent2>
      <a:accent3>
        <a:srgbClr val="7F7F7F"/>
      </a:accent3>
      <a:accent4>
        <a:srgbClr val="A5A5A5"/>
      </a:accent4>
      <a:accent5>
        <a:srgbClr val="D8D8D8"/>
      </a:accent5>
      <a:accent6>
        <a:srgbClr val="F2F2F2"/>
      </a:accent6>
      <a:hlink>
        <a:srgbClr val="FF0000"/>
      </a:hlink>
      <a:folHlink>
        <a:srgbClr val="954F72"/>
      </a:folHlink>
    </a:clrScheme>
    <a:fontScheme name="Temp">
      <a:majorFont>
        <a:latin typeface="微软雅黑" panose="020F0302020204030204"/>
        <a:ea typeface="微软雅黑"/>
        <a:cs typeface="Arial"/>
      </a:majorFont>
      <a:minorFont>
        <a:latin typeface="微软雅黑" panose="020F0302020204030204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707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Application>Microsoft Office PowerPoint</Application>
  <PresentationFormat>宽屏</PresentationFormat>
  <Paragraphs>176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微软雅黑</vt:lpstr>
      <vt:lpstr>Arial</vt:lpstr>
      <vt:lpstr>Calibri</vt:lpstr>
      <vt:lpstr>Source Sans Pro Light</vt:lpstr>
      <vt:lpstr>www.515ppt.com</vt:lpstr>
      <vt:lpstr>PowerPoint 演示文稿</vt:lpstr>
      <vt:lpstr>PowerPoint 演示文稿</vt:lpstr>
      <vt:lpstr>PowerPoint 演示文稿</vt:lpstr>
      <vt:lpstr>带货类型</vt:lpstr>
      <vt:lpstr>背景音乐</vt:lpstr>
      <vt:lpstr>两者关系</vt:lpstr>
      <vt:lpstr>PowerPoint 演示文稿</vt:lpstr>
      <vt:lpstr>视频信息</vt:lpstr>
      <vt:lpstr>视频信息</vt:lpstr>
      <vt:lpstr>音频信息</vt:lpstr>
      <vt:lpstr>音频信息</vt:lpstr>
      <vt:lpstr>PowerPoint 演示文稿</vt:lpstr>
      <vt:lpstr>音频分析</vt:lpstr>
      <vt:lpstr>PowerPoint 演示文稿</vt:lpstr>
      <vt:lpstr>基于数据</vt:lpstr>
      <vt:lpstr>基于数据</vt:lpstr>
      <vt:lpstr>基于用户</vt:lpstr>
      <vt:lpstr>微信演示</vt:lpstr>
      <vt:lpstr>PowerPoint 演示文稿</vt:lpstr>
      <vt:lpstr>未来展望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http://www.ypppt.com/</dc:description>
  <cp:lastModifiedBy/>
  <cp:revision>1</cp:revision>
  <dcterms:created xsi:type="dcterms:W3CDTF">2017-02-23T02:39:51Z</dcterms:created>
  <dcterms:modified xsi:type="dcterms:W3CDTF">2020-07-29T13:50:55Z</dcterms:modified>
  <cp:category/>
</cp:coreProperties>
</file>