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5"/>
  </p:notesMasterIdLst>
  <p:sldIdLst>
    <p:sldId id="258" r:id="rId2"/>
    <p:sldId id="257" r:id="rId3"/>
    <p:sldId id="259" r:id="rId4"/>
    <p:sldId id="260" r:id="rId5"/>
    <p:sldId id="261" r:id="rId6"/>
    <p:sldId id="262" r:id="rId7"/>
    <p:sldId id="263" r:id="rId8"/>
    <p:sldId id="264" r:id="rId9"/>
    <p:sldId id="269"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1B7FDE-7E8B-4715-82DC-5765667BF40C}">
          <p14:sldIdLst>
            <p14:sldId id="258"/>
            <p14:sldId id="257"/>
            <p14:sldId id="259"/>
            <p14:sldId id="260"/>
            <p14:sldId id="261"/>
            <p14:sldId id="262"/>
            <p14:sldId id="263"/>
            <p14:sldId id="264"/>
            <p14:sldId id="269"/>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83" d="100"/>
          <a:sy n="83" d="100"/>
        </p:scale>
        <p:origin x="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4C946A-7F07-4E2D-BF87-AF56BEC9F229}"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41F8FDBF-6341-4B48-B6DC-510100891ACC}">
      <dgm:prSet phldrT="[Text]"/>
      <dgm:spPr/>
      <dgm:t>
        <a:bodyPr/>
        <a:lstStyle/>
        <a:p>
          <a:r>
            <a:rPr lang="es-CU" dirty="0" smtClean="0"/>
            <a:t>#</a:t>
          </a:r>
          <a:endParaRPr lang="en-US" dirty="0"/>
        </a:p>
      </dgm:t>
    </dgm:pt>
    <dgm:pt modelId="{4AC18E43-4F11-45FA-BFC7-B50BB6E293CB}" type="parTrans" cxnId="{C3BC2388-C329-4FDD-948B-94112E5897C9}">
      <dgm:prSet/>
      <dgm:spPr/>
      <dgm:t>
        <a:bodyPr/>
        <a:lstStyle/>
        <a:p>
          <a:endParaRPr lang="en-US"/>
        </a:p>
      </dgm:t>
    </dgm:pt>
    <dgm:pt modelId="{D70BA86B-8451-4A25-95DA-F54261EF358E}" type="sibTrans" cxnId="{C3BC2388-C329-4FDD-948B-94112E5897C9}">
      <dgm:prSet/>
      <dgm:spPr/>
      <dgm:t>
        <a:bodyPr/>
        <a:lstStyle/>
        <a:p>
          <a:endParaRPr lang="en-US"/>
        </a:p>
      </dgm:t>
    </dgm:pt>
    <dgm:pt modelId="{5E243BEE-FAE2-4EF5-9E73-DEFADF1296CD}">
      <dgm:prSet phldrT="[Text]"/>
      <dgm:spPr/>
      <dgm:t>
        <a:bodyPr/>
        <a:lstStyle/>
        <a:p>
          <a:r>
            <a:rPr lang="en-US" dirty="0" smtClean="0"/>
            <a:t>“  ”</a:t>
          </a:r>
          <a:endParaRPr lang="en-US" dirty="0"/>
        </a:p>
      </dgm:t>
    </dgm:pt>
    <dgm:pt modelId="{1B8C802C-0DAA-4D6E-9705-3508B9DE2DC8}" type="parTrans" cxnId="{11F5CBAE-0FA7-4299-AAFA-7ED2157C4452}">
      <dgm:prSet/>
      <dgm:spPr/>
      <dgm:t>
        <a:bodyPr/>
        <a:lstStyle/>
        <a:p>
          <a:endParaRPr lang="en-US" dirty="0"/>
        </a:p>
      </dgm:t>
    </dgm:pt>
    <dgm:pt modelId="{BCFD0E46-E787-418B-B02C-6434D150A0EB}" type="sibTrans" cxnId="{11F5CBAE-0FA7-4299-AAFA-7ED2157C4452}">
      <dgm:prSet/>
      <dgm:spPr/>
      <dgm:t>
        <a:bodyPr/>
        <a:lstStyle/>
        <a:p>
          <a:endParaRPr lang="en-US"/>
        </a:p>
      </dgm:t>
    </dgm:pt>
    <dgm:pt modelId="{7BD7248C-C1DA-4D7A-933E-3A682913290B}">
      <dgm:prSet phldrT="[Text]"/>
      <dgm:spPr/>
      <dgm:t>
        <a:bodyPr/>
        <a:lstStyle/>
        <a:p>
          <a:r>
            <a:rPr lang="en-US" dirty="0" smtClean="0"/>
            <a:t>{#,#,#}</a:t>
          </a:r>
          <a:endParaRPr lang="en-US" dirty="0"/>
        </a:p>
      </dgm:t>
    </dgm:pt>
    <dgm:pt modelId="{94282669-A28A-46E5-889B-C8DB4B43EBB5}" type="parTrans" cxnId="{B80538A1-D192-4843-8E2A-0F9397A3F4DD}">
      <dgm:prSet/>
      <dgm:spPr/>
      <dgm:t>
        <a:bodyPr/>
        <a:lstStyle/>
        <a:p>
          <a:endParaRPr lang="en-US" dirty="0"/>
        </a:p>
      </dgm:t>
    </dgm:pt>
    <dgm:pt modelId="{708C4DEF-FE3A-49BB-A5CD-F0FFBB2ED967}" type="sibTrans" cxnId="{B80538A1-D192-4843-8E2A-0F9397A3F4DD}">
      <dgm:prSet/>
      <dgm:spPr/>
      <dgm:t>
        <a:bodyPr/>
        <a:lstStyle/>
        <a:p>
          <a:endParaRPr lang="en-US"/>
        </a:p>
      </dgm:t>
    </dgm:pt>
    <dgm:pt modelId="{B9C47067-C19C-4994-96B8-1DA4D1940C2A}">
      <dgm:prSet phldrT="[Text]"/>
      <dgm:spPr/>
      <dgm:t>
        <a:bodyPr/>
        <a:lstStyle/>
        <a:p>
          <a:r>
            <a:rPr lang="en-US" dirty="0" smtClean="0"/>
            <a:t>“  ” </a:t>
          </a:r>
          <a:endParaRPr lang="en-US" dirty="0"/>
        </a:p>
      </dgm:t>
    </dgm:pt>
    <dgm:pt modelId="{C0A571BC-1BAC-4E57-BCF2-CB8B27964490}" type="parTrans" cxnId="{985B960A-0144-46EF-B7C2-E3E32A51DEB7}">
      <dgm:prSet/>
      <dgm:spPr/>
      <dgm:t>
        <a:bodyPr/>
        <a:lstStyle/>
        <a:p>
          <a:endParaRPr lang="en-US" dirty="0"/>
        </a:p>
      </dgm:t>
    </dgm:pt>
    <dgm:pt modelId="{E5B54462-2351-4797-A98E-D647F3438EF1}" type="sibTrans" cxnId="{985B960A-0144-46EF-B7C2-E3E32A51DEB7}">
      <dgm:prSet/>
      <dgm:spPr/>
      <dgm:t>
        <a:bodyPr/>
        <a:lstStyle/>
        <a:p>
          <a:endParaRPr lang="en-US"/>
        </a:p>
      </dgm:t>
    </dgm:pt>
    <dgm:pt modelId="{B80C9D02-4DDB-4A07-B5C2-67E21096D9F1}">
      <dgm:prSet phldrT="[Text]"/>
      <dgm:spPr/>
      <dgm:t>
        <a:bodyPr/>
        <a:lstStyle/>
        <a:p>
          <a:r>
            <a:rPr lang="en-US" dirty="0" smtClean="0"/>
            <a:t>{#}</a:t>
          </a:r>
          <a:endParaRPr lang="en-US" dirty="0"/>
        </a:p>
      </dgm:t>
    </dgm:pt>
    <dgm:pt modelId="{E9B04A1F-AC77-46C3-A949-FA2E40D06DBD}" type="parTrans" cxnId="{8501C669-471C-47AE-9F0D-DFEB31F8EA93}">
      <dgm:prSet/>
      <dgm:spPr/>
      <dgm:t>
        <a:bodyPr/>
        <a:lstStyle/>
        <a:p>
          <a:endParaRPr lang="en-US" dirty="0"/>
        </a:p>
      </dgm:t>
    </dgm:pt>
    <dgm:pt modelId="{FDA3F7EE-D082-446C-BF0F-1B03ACB5948B}" type="sibTrans" cxnId="{8501C669-471C-47AE-9F0D-DFEB31F8EA93}">
      <dgm:prSet/>
      <dgm:spPr/>
      <dgm:t>
        <a:bodyPr/>
        <a:lstStyle/>
        <a:p>
          <a:endParaRPr lang="en-US"/>
        </a:p>
      </dgm:t>
    </dgm:pt>
    <dgm:pt modelId="{D047016C-16C8-4B80-9F85-61342422D923}">
      <dgm:prSet phldrT="[Text]"/>
      <dgm:spPr/>
      <dgm:t>
        <a:bodyPr/>
        <a:lstStyle/>
        <a:p>
          <a:r>
            <a:rPr lang="es-CU" dirty="0" smtClean="0"/>
            <a:t>Archivo</a:t>
          </a:r>
          <a:endParaRPr lang="en-US" dirty="0"/>
        </a:p>
      </dgm:t>
    </dgm:pt>
    <dgm:pt modelId="{14884B15-E685-420F-B25A-80F2910C8DA6}" type="parTrans" cxnId="{6FE279CE-D49A-4A74-9B04-845413C920BC}">
      <dgm:prSet/>
      <dgm:spPr/>
      <dgm:t>
        <a:bodyPr/>
        <a:lstStyle/>
        <a:p>
          <a:endParaRPr lang="en-US"/>
        </a:p>
      </dgm:t>
    </dgm:pt>
    <dgm:pt modelId="{7338EFDF-2C3D-491D-8F37-994258F8A59E}" type="sibTrans" cxnId="{6FE279CE-D49A-4A74-9B04-845413C920BC}">
      <dgm:prSet/>
      <dgm:spPr/>
      <dgm:t>
        <a:bodyPr/>
        <a:lstStyle/>
        <a:p>
          <a:endParaRPr lang="en-US"/>
        </a:p>
      </dgm:t>
    </dgm:pt>
    <dgm:pt modelId="{71C89974-DA49-403B-939B-12AA29AD874B}">
      <dgm:prSet phldrT="[Text]"/>
      <dgm:spPr/>
      <dgm:t>
        <a:bodyPr/>
        <a:lstStyle/>
        <a:p>
          <a:r>
            <a:rPr lang="es-CU" dirty="0" smtClean="0"/>
            <a:t>Palabras</a:t>
          </a:r>
          <a:endParaRPr lang="en-US" dirty="0"/>
        </a:p>
      </dgm:t>
    </dgm:pt>
    <dgm:pt modelId="{AE36B78F-AB48-423E-9A28-115484B48598}" type="parTrans" cxnId="{6F54F952-33D1-4C9A-BCEF-8393366E93F0}">
      <dgm:prSet/>
      <dgm:spPr/>
      <dgm:t>
        <a:bodyPr/>
        <a:lstStyle/>
        <a:p>
          <a:endParaRPr lang="en-US"/>
        </a:p>
      </dgm:t>
    </dgm:pt>
    <dgm:pt modelId="{DF5C42BB-89C7-4119-8401-3C984EBAF2DD}" type="sibTrans" cxnId="{6F54F952-33D1-4C9A-BCEF-8393366E93F0}">
      <dgm:prSet/>
      <dgm:spPr/>
      <dgm:t>
        <a:bodyPr/>
        <a:lstStyle/>
        <a:p>
          <a:endParaRPr lang="en-US"/>
        </a:p>
      </dgm:t>
    </dgm:pt>
    <dgm:pt modelId="{3418AEE8-339B-4819-892C-16BDF2F4A421}">
      <dgm:prSet phldrT="[Text]"/>
      <dgm:spPr/>
      <dgm:t>
        <a:bodyPr/>
        <a:lstStyle/>
        <a:p>
          <a:r>
            <a:rPr lang="es-CU" dirty="0" smtClean="0"/>
            <a:t>Indices</a:t>
          </a:r>
          <a:endParaRPr lang="en-US" dirty="0"/>
        </a:p>
      </dgm:t>
    </dgm:pt>
    <dgm:pt modelId="{6CD0AE86-5D5A-4757-9900-F70368D4F3E8}" type="parTrans" cxnId="{871BAF5F-6C7D-4134-A984-ECAEDE26B6FE}">
      <dgm:prSet/>
      <dgm:spPr/>
      <dgm:t>
        <a:bodyPr/>
        <a:lstStyle/>
        <a:p>
          <a:endParaRPr lang="en-US"/>
        </a:p>
      </dgm:t>
    </dgm:pt>
    <dgm:pt modelId="{AF695D54-E291-4956-A43B-343C8B3B4C1D}" type="sibTrans" cxnId="{871BAF5F-6C7D-4134-A984-ECAEDE26B6FE}">
      <dgm:prSet/>
      <dgm:spPr/>
      <dgm:t>
        <a:bodyPr/>
        <a:lstStyle/>
        <a:p>
          <a:endParaRPr lang="en-US"/>
        </a:p>
      </dgm:t>
    </dgm:pt>
    <dgm:pt modelId="{E3DFA20E-C61E-4399-A95F-BE1294A09360}" type="pres">
      <dgm:prSet presAssocID="{DC4C946A-7F07-4E2D-BF87-AF56BEC9F229}" presName="mainComposite" presStyleCnt="0">
        <dgm:presLayoutVars>
          <dgm:chPref val="1"/>
          <dgm:dir/>
          <dgm:animOne val="branch"/>
          <dgm:animLvl val="lvl"/>
          <dgm:resizeHandles val="exact"/>
        </dgm:presLayoutVars>
      </dgm:prSet>
      <dgm:spPr/>
      <dgm:t>
        <a:bodyPr/>
        <a:lstStyle/>
        <a:p>
          <a:endParaRPr lang="en-US"/>
        </a:p>
      </dgm:t>
    </dgm:pt>
    <dgm:pt modelId="{8FF25BC9-BAE3-4693-9A7E-2144B2AFCB63}" type="pres">
      <dgm:prSet presAssocID="{DC4C946A-7F07-4E2D-BF87-AF56BEC9F229}" presName="hierFlow" presStyleCnt="0"/>
      <dgm:spPr/>
    </dgm:pt>
    <dgm:pt modelId="{D06CFDD9-CC37-485E-A6CF-D73534BF5AD1}" type="pres">
      <dgm:prSet presAssocID="{DC4C946A-7F07-4E2D-BF87-AF56BEC9F229}" presName="firstBuf" presStyleCnt="0"/>
      <dgm:spPr/>
    </dgm:pt>
    <dgm:pt modelId="{D636AF79-6AD2-4B62-9831-4645B05EDE05}" type="pres">
      <dgm:prSet presAssocID="{DC4C946A-7F07-4E2D-BF87-AF56BEC9F229}" presName="hierChild1" presStyleCnt="0">
        <dgm:presLayoutVars>
          <dgm:chPref val="1"/>
          <dgm:animOne val="branch"/>
          <dgm:animLvl val="lvl"/>
        </dgm:presLayoutVars>
      </dgm:prSet>
      <dgm:spPr/>
    </dgm:pt>
    <dgm:pt modelId="{F93DA604-B480-427B-96F5-1B664497F09E}" type="pres">
      <dgm:prSet presAssocID="{41F8FDBF-6341-4B48-B6DC-510100891ACC}" presName="Name17" presStyleCnt="0"/>
      <dgm:spPr/>
    </dgm:pt>
    <dgm:pt modelId="{C347A91A-E679-404C-A50D-D664E82A8FB5}" type="pres">
      <dgm:prSet presAssocID="{41F8FDBF-6341-4B48-B6DC-510100891ACC}" presName="level1Shape" presStyleLbl="node0" presStyleIdx="0" presStyleCnt="1">
        <dgm:presLayoutVars>
          <dgm:chPref val="3"/>
        </dgm:presLayoutVars>
      </dgm:prSet>
      <dgm:spPr/>
      <dgm:t>
        <a:bodyPr/>
        <a:lstStyle/>
        <a:p>
          <a:endParaRPr lang="en-US"/>
        </a:p>
      </dgm:t>
    </dgm:pt>
    <dgm:pt modelId="{BE0CAB90-0734-4492-A73F-6209D6E8D27E}" type="pres">
      <dgm:prSet presAssocID="{41F8FDBF-6341-4B48-B6DC-510100891ACC}" presName="hierChild2" presStyleCnt="0"/>
      <dgm:spPr/>
    </dgm:pt>
    <dgm:pt modelId="{BA6A51CB-50D7-4388-B418-FA96C5E080B3}" type="pres">
      <dgm:prSet presAssocID="{1B8C802C-0DAA-4D6E-9705-3508B9DE2DC8}" presName="Name25" presStyleLbl="parChTrans1D2" presStyleIdx="0" presStyleCnt="2"/>
      <dgm:spPr/>
      <dgm:t>
        <a:bodyPr/>
        <a:lstStyle/>
        <a:p>
          <a:endParaRPr lang="en-US"/>
        </a:p>
      </dgm:t>
    </dgm:pt>
    <dgm:pt modelId="{13992DD5-596B-44F9-ADEB-F90904210083}" type="pres">
      <dgm:prSet presAssocID="{1B8C802C-0DAA-4D6E-9705-3508B9DE2DC8}" presName="connTx" presStyleLbl="parChTrans1D2" presStyleIdx="0" presStyleCnt="2"/>
      <dgm:spPr/>
      <dgm:t>
        <a:bodyPr/>
        <a:lstStyle/>
        <a:p>
          <a:endParaRPr lang="en-US"/>
        </a:p>
      </dgm:t>
    </dgm:pt>
    <dgm:pt modelId="{EFA5D5DA-8157-49E9-B5AC-4929742149CA}" type="pres">
      <dgm:prSet presAssocID="{5E243BEE-FAE2-4EF5-9E73-DEFADF1296CD}" presName="Name30" presStyleCnt="0"/>
      <dgm:spPr/>
    </dgm:pt>
    <dgm:pt modelId="{8B5F989C-1F1C-4C4F-885C-F871DBEFA499}" type="pres">
      <dgm:prSet presAssocID="{5E243BEE-FAE2-4EF5-9E73-DEFADF1296CD}" presName="level2Shape" presStyleLbl="node2" presStyleIdx="0" presStyleCnt="2"/>
      <dgm:spPr/>
      <dgm:t>
        <a:bodyPr/>
        <a:lstStyle/>
        <a:p>
          <a:endParaRPr lang="en-US"/>
        </a:p>
      </dgm:t>
    </dgm:pt>
    <dgm:pt modelId="{C9CBC81B-74C5-48E8-A2AB-19806DC7AA2A}" type="pres">
      <dgm:prSet presAssocID="{5E243BEE-FAE2-4EF5-9E73-DEFADF1296CD}" presName="hierChild3" presStyleCnt="0"/>
      <dgm:spPr/>
    </dgm:pt>
    <dgm:pt modelId="{721125CA-C7F6-47C1-85C4-F60BF5A1E6B6}" type="pres">
      <dgm:prSet presAssocID="{94282669-A28A-46E5-889B-C8DB4B43EBB5}" presName="Name25" presStyleLbl="parChTrans1D3" presStyleIdx="0" presStyleCnt="2"/>
      <dgm:spPr/>
      <dgm:t>
        <a:bodyPr/>
        <a:lstStyle/>
        <a:p>
          <a:endParaRPr lang="en-US"/>
        </a:p>
      </dgm:t>
    </dgm:pt>
    <dgm:pt modelId="{18FAD9C5-99B1-499C-B075-8DCE1CAA2390}" type="pres">
      <dgm:prSet presAssocID="{94282669-A28A-46E5-889B-C8DB4B43EBB5}" presName="connTx" presStyleLbl="parChTrans1D3" presStyleIdx="0" presStyleCnt="2"/>
      <dgm:spPr/>
      <dgm:t>
        <a:bodyPr/>
        <a:lstStyle/>
        <a:p>
          <a:endParaRPr lang="en-US"/>
        </a:p>
      </dgm:t>
    </dgm:pt>
    <dgm:pt modelId="{B04FA83B-95DD-4BE6-A7FB-8190BA209C35}" type="pres">
      <dgm:prSet presAssocID="{7BD7248C-C1DA-4D7A-933E-3A682913290B}" presName="Name30" presStyleCnt="0"/>
      <dgm:spPr/>
    </dgm:pt>
    <dgm:pt modelId="{93F33DCC-0D3A-45ED-8445-0031D588FC7E}" type="pres">
      <dgm:prSet presAssocID="{7BD7248C-C1DA-4D7A-933E-3A682913290B}" presName="level2Shape" presStyleLbl="node3" presStyleIdx="0" presStyleCnt="2"/>
      <dgm:spPr/>
      <dgm:t>
        <a:bodyPr/>
        <a:lstStyle/>
        <a:p>
          <a:endParaRPr lang="en-US"/>
        </a:p>
      </dgm:t>
    </dgm:pt>
    <dgm:pt modelId="{DBBC0006-5452-4E99-8A92-8F8842EE8EC2}" type="pres">
      <dgm:prSet presAssocID="{7BD7248C-C1DA-4D7A-933E-3A682913290B}" presName="hierChild3" presStyleCnt="0"/>
      <dgm:spPr/>
    </dgm:pt>
    <dgm:pt modelId="{34328BBF-672C-4DA9-8B4E-BB0A3F2932AF}" type="pres">
      <dgm:prSet presAssocID="{C0A571BC-1BAC-4E57-BCF2-CB8B27964490}" presName="Name25" presStyleLbl="parChTrans1D2" presStyleIdx="1" presStyleCnt="2"/>
      <dgm:spPr/>
      <dgm:t>
        <a:bodyPr/>
        <a:lstStyle/>
        <a:p>
          <a:endParaRPr lang="en-US"/>
        </a:p>
      </dgm:t>
    </dgm:pt>
    <dgm:pt modelId="{2CA08A60-C697-4222-83D3-05BF228B60F9}" type="pres">
      <dgm:prSet presAssocID="{C0A571BC-1BAC-4E57-BCF2-CB8B27964490}" presName="connTx" presStyleLbl="parChTrans1D2" presStyleIdx="1" presStyleCnt="2"/>
      <dgm:spPr/>
      <dgm:t>
        <a:bodyPr/>
        <a:lstStyle/>
        <a:p>
          <a:endParaRPr lang="en-US"/>
        </a:p>
      </dgm:t>
    </dgm:pt>
    <dgm:pt modelId="{D50A2E1A-5B39-40B2-BBB5-3205F6B94F2A}" type="pres">
      <dgm:prSet presAssocID="{B9C47067-C19C-4994-96B8-1DA4D1940C2A}" presName="Name30" presStyleCnt="0"/>
      <dgm:spPr/>
    </dgm:pt>
    <dgm:pt modelId="{673EB952-B395-497E-85C8-45B99421ED74}" type="pres">
      <dgm:prSet presAssocID="{B9C47067-C19C-4994-96B8-1DA4D1940C2A}" presName="level2Shape" presStyleLbl="node2" presStyleIdx="1" presStyleCnt="2"/>
      <dgm:spPr/>
      <dgm:t>
        <a:bodyPr/>
        <a:lstStyle/>
        <a:p>
          <a:endParaRPr lang="en-US"/>
        </a:p>
      </dgm:t>
    </dgm:pt>
    <dgm:pt modelId="{01428121-EE46-4237-9429-2EDD13D36FE5}" type="pres">
      <dgm:prSet presAssocID="{B9C47067-C19C-4994-96B8-1DA4D1940C2A}" presName="hierChild3" presStyleCnt="0"/>
      <dgm:spPr/>
    </dgm:pt>
    <dgm:pt modelId="{F401CC0B-67DD-4F42-9DB6-7ED3E8DE3FA0}" type="pres">
      <dgm:prSet presAssocID="{E9B04A1F-AC77-46C3-A949-FA2E40D06DBD}" presName="Name25" presStyleLbl="parChTrans1D3" presStyleIdx="1" presStyleCnt="2"/>
      <dgm:spPr/>
      <dgm:t>
        <a:bodyPr/>
        <a:lstStyle/>
        <a:p>
          <a:endParaRPr lang="en-US"/>
        </a:p>
      </dgm:t>
    </dgm:pt>
    <dgm:pt modelId="{61CCD202-C05C-472E-88AD-AFAB37EBEB58}" type="pres">
      <dgm:prSet presAssocID="{E9B04A1F-AC77-46C3-A949-FA2E40D06DBD}" presName="connTx" presStyleLbl="parChTrans1D3" presStyleIdx="1" presStyleCnt="2"/>
      <dgm:spPr/>
      <dgm:t>
        <a:bodyPr/>
        <a:lstStyle/>
        <a:p>
          <a:endParaRPr lang="en-US"/>
        </a:p>
      </dgm:t>
    </dgm:pt>
    <dgm:pt modelId="{6BFFD74A-AD4F-405A-876A-C725E435F290}" type="pres">
      <dgm:prSet presAssocID="{B80C9D02-4DDB-4A07-B5C2-67E21096D9F1}" presName="Name30" presStyleCnt="0"/>
      <dgm:spPr/>
    </dgm:pt>
    <dgm:pt modelId="{0240598E-1371-4941-89F3-49482EEFEB1A}" type="pres">
      <dgm:prSet presAssocID="{B80C9D02-4DDB-4A07-B5C2-67E21096D9F1}" presName="level2Shape" presStyleLbl="node3" presStyleIdx="1" presStyleCnt="2"/>
      <dgm:spPr/>
      <dgm:t>
        <a:bodyPr/>
        <a:lstStyle/>
        <a:p>
          <a:endParaRPr lang="en-US"/>
        </a:p>
      </dgm:t>
    </dgm:pt>
    <dgm:pt modelId="{D6C85F16-288C-491E-9131-EA181A70B172}" type="pres">
      <dgm:prSet presAssocID="{B80C9D02-4DDB-4A07-B5C2-67E21096D9F1}" presName="hierChild3" presStyleCnt="0"/>
      <dgm:spPr/>
    </dgm:pt>
    <dgm:pt modelId="{593F5B44-9152-44D8-9F02-1D86AB3368BA}" type="pres">
      <dgm:prSet presAssocID="{DC4C946A-7F07-4E2D-BF87-AF56BEC9F229}" presName="bgShapesFlow" presStyleCnt="0"/>
      <dgm:spPr/>
    </dgm:pt>
    <dgm:pt modelId="{7E2A56A4-9AAD-411F-BEA9-B68929E2ED07}" type="pres">
      <dgm:prSet presAssocID="{D047016C-16C8-4B80-9F85-61342422D923}" presName="rectComp" presStyleCnt="0"/>
      <dgm:spPr/>
    </dgm:pt>
    <dgm:pt modelId="{B216B9DA-2D0A-4648-BDA9-AC222CC91CC0}" type="pres">
      <dgm:prSet presAssocID="{D047016C-16C8-4B80-9F85-61342422D923}" presName="bgRect" presStyleLbl="bgShp" presStyleIdx="0" presStyleCnt="3"/>
      <dgm:spPr/>
      <dgm:t>
        <a:bodyPr/>
        <a:lstStyle/>
        <a:p>
          <a:endParaRPr lang="en-US"/>
        </a:p>
      </dgm:t>
    </dgm:pt>
    <dgm:pt modelId="{40D45FA5-B470-4D8B-9C0A-8A6797746D3F}" type="pres">
      <dgm:prSet presAssocID="{D047016C-16C8-4B80-9F85-61342422D923}" presName="bgRectTx" presStyleLbl="bgShp" presStyleIdx="0" presStyleCnt="3">
        <dgm:presLayoutVars>
          <dgm:bulletEnabled val="1"/>
        </dgm:presLayoutVars>
      </dgm:prSet>
      <dgm:spPr/>
      <dgm:t>
        <a:bodyPr/>
        <a:lstStyle/>
        <a:p>
          <a:endParaRPr lang="en-US"/>
        </a:p>
      </dgm:t>
    </dgm:pt>
    <dgm:pt modelId="{EC737C59-4817-4C88-AE86-93199520845D}" type="pres">
      <dgm:prSet presAssocID="{D047016C-16C8-4B80-9F85-61342422D923}" presName="spComp" presStyleCnt="0"/>
      <dgm:spPr/>
    </dgm:pt>
    <dgm:pt modelId="{2356EC57-1914-48EF-8F52-A07FFE903BBA}" type="pres">
      <dgm:prSet presAssocID="{D047016C-16C8-4B80-9F85-61342422D923}" presName="hSp" presStyleCnt="0"/>
      <dgm:spPr/>
    </dgm:pt>
    <dgm:pt modelId="{6A829E8A-6111-4BCC-B203-1DE31177A6FF}" type="pres">
      <dgm:prSet presAssocID="{71C89974-DA49-403B-939B-12AA29AD874B}" presName="rectComp" presStyleCnt="0"/>
      <dgm:spPr/>
    </dgm:pt>
    <dgm:pt modelId="{C119926E-1EAE-40B8-ADCC-9B264FAEBF8F}" type="pres">
      <dgm:prSet presAssocID="{71C89974-DA49-403B-939B-12AA29AD874B}" presName="bgRect" presStyleLbl="bgShp" presStyleIdx="1" presStyleCnt="3"/>
      <dgm:spPr/>
      <dgm:t>
        <a:bodyPr/>
        <a:lstStyle/>
        <a:p>
          <a:endParaRPr lang="en-US"/>
        </a:p>
      </dgm:t>
    </dgm:pt>
    <dgm:pt modelId="{2A562CD3-DBF0-4E16-9D52-48CB5C0878CE}" type="pres">
      <dgm:prSet presAssocID="{71C89974-DA49-403B-939B-12AA29AD874B}" presName="bgRectTx" presStyleLbl="bgShp" presStyleIdx="1" presStyleCnt="3">
        <dgm:presLayoutVars>
          <dgm:bulletEnabled val="1"/>
        </dgm:presLayoutVars>
      </dgm:prSet>
      <dgm:spPr/>
      <dgm:t>
        <a:bodyPr/>
        <a:lstStyle/>
        <a:p>
          <a:endParaRPr lang="en-US"/>
        </a:p>
      </dgm:t>
    </dgm:pt>
    <dgm:pt modelId="{4F37623F-338A-4584-BEE0-FC8B8AFA52D9}" type="pres">
      <dgm:prSet presAssocID="{71C89974-DA49-403B-939B-12AA29AD874B}" presName="spComp" presStyleCnt="0"/>
      <dgm:spPr/>
    </dgm:pt>
    <dgm:pt modelId="{2A12DDCD-3D14-4265-BD25-8B56703FC192}" type="pres">
      <dgm:prSet presAssocID="{71C89974-DA49-403B-939B-12AA29AD874B}" presName="hSp" presStyleCnt="0"/>
      <dgm:spPr/>
    </dgm:pt>
    <dgm:pt modelId="{FCAA28DD-9B3C-479F-BEB5-B07E484CB4E3}" type="pres">
      <dgm:prSet presAssocID="{3418AEE8-339B-4819-892C-16BDF2F4A421}" presName="rectComp" presStyleCnt="0"/>
      <dgm:spPr/>
    </dgm:pt>
    <dgm:pt modelId="{6EEFA1A7-AE1D-4E69-AA4F-F27E91D874D5}" type="pres">
      <dgm:prSet presAssocID="{3418AEE8-339B-4819-892C-16BDF2F4A421}" presName="bgRect" presStyleLbl="bgShp" presStyleIdx="2" presStyleCnt="3"/>
      <dgm:spPr/>
      <dgm:t>
        <a:bodyPr/>
        <a:lstStyle/>
        <a:p>
          <a:endParaRPr lang="en-US"/>
        </a:p>
      </dgm:t>
    </dgm:pt>
    <dgm:pt modelId="{8C5AB483-9D57-42FD-AA90-D77484E974DF}" type="pres">
      <dgm:prSet presAssocID="{3418AEE8-339B-4819-892C-16BDF2F4A421}" presName="bgRectTx" presStyleLbl="bgShp" presStyleIdx="2" presStyleCnt="3">
        <dgm:presLayoutVars>
          <dgm:bulletEnabled val="1"/>
        </dgm:presLayoutVars>
      </dgm:prSet>
      <dgm:spPr/>
      <dgm:t>
        <a:bodyPr/>
        <a:lstStyle/>
        <a:p>
          <a:endParaRPr lang="en-US"/>
        </a:p>
      </dgm:t>
    </dgm:pt>
  </dgm:ptLst>
  <dgm:cxnLst>
    <dgm:cxn modelId="{1ABCAFF5-375C-45A5-BD8B-119C9ECEE2F2}" type="presOf" srcId="{71C89974-DA49-403B-939B-12AA29AD874B}" destId="{C119926E-1EAE-40B8-ADCC-9B264FAEBF8F}" srcOrd="0" destOrd="0" presId="urn:microsoft.com/office/officeart/2005/8/layout/hierarchy5"/>
    <dgm:cxn modelId="{1A7894D1-B121-4ED0-BAB4-A7E4B4EF17EC}" type="presOf" srcId="{41F8FDBF-6341-4B48-B6DC-510100891ACC}" destId="{C347A91A-E679-404C-A50D-D664E82A8FB5}" srcOrd="0" destOrd="0" presId="urn:microsoft.com/office/officeart/2005/8/layout/hierarchy5"/>
    <dgm:cxn modelId="{B0B1C30E-3711-4DEA-A386-820D69F463D1}" type="presOf" srcId="{71C89974-DA49-403B-939B-12AA29AD874B}" destId="{2A562CD3-DBF0-4E16-9D52-48CB5C0878CE}" srcOrd="1" destOrd="0" presId="urn:microsoft.com/office/officeart/2005/8/layout/hierarchy5"/>
    <dgm:cxn modelId="{51A0F346-65C9-48F2-8A0A-7B188267428E}" type="presOf" srcId="{1B8C802C-0DAA-4D6E-9705-3508B9DE2DC8}" destId="{13992DD5-596B-44F9-ADEB-F90904210083}" srcOrd="1" destOrd="0" presId="urn:microsoft.com/office/officeart/2005/8/layout/hierarchy5"/>
    <dgm:cxn modelId="{871BAF5F-6C7D-4134-A984-ECAEDE26B6FE}" srcId="{DC4C946A-7F07-4E2D-BF87-AF56BEC9F229}" destId="{3418AEE8-339B-4819-892C-16BDF2F4A421}" srcOrd="3" destOrd="0" parTransId="{6CD0AE86-5D5A-4757-9900-F70368D4F3E8}" sibTransId="{AF695D54-E291-4956-A43B-343C8B3B4C1D}"/>
    <dgm:cxn modelId="{CE5CE136-E0C0-4F20-8EC8-AE6A872596B9}" type="presOf" srcId="{B80C9D02-4DDB-4A07-B5C2-67E21096D9F1}" destId="{0240598E-1371-4941-89F3-49482EEFEB1A}" srcOrd="0" destOrd="0" presId="urn:microsoft.com/office/officeart/2005/8/layout/hierarchy5"/>
    <dgm:cxn modelId="{CD84BFC4-74AD-49F2-9586-110BF804CABB}" type="presOf" srcId="{B9C47067-C19C-4994-96B8-1DA4D1940C2A}" destId="{673EB952-B395-497E-85C8-45B99421ED74}" srcOrd="0" destOrd="0" presId="urn:microsoft.com/office/officeart/2005/8/layout/hierarchy5"/>
    <dgm:cxn modelId="{A06BA5B7-7247-4AE7-B43E-4909C96CDDD3}" type="presOf" srcId="{E9B04A1F-AC77-46C3-A949-FA2E40D06DBD}" destId="{61CCD202-C05C-472E-88AD-AFAB37EBEB58}" srcOrd="1" destOrd="0" presId="urn:microsoft.com/office/officeart/2005/8/layout/hierarchy5"/>
    <dgm:cxn modelId="{47A588A7-AFEB-4E85-984A-46767BF7D480}" type="presOf" srcId="{DC4C946A-7F07-4E2D-BF87-AF56BEC9F229}" destId="{E3DFA20E-C61E-4399-A95F-BE1294A09360}" srcOrd="0" destOrd="0" presId="urn:microsoft.com/office/officeart/2005/8/layout/hierarchy5"/>
    <dgm:cxn modelId="{2F97B392-1A80-41DF-AA29-78213D43B571}" type="presOf" srcId="{1B8C802C-0DAA-4D6E-9705-3508B9DE2DC8}" destId="{BA6A51CB-50D7-4388-B418-FA96C5E080B3}" srcOrd="0" destOrd="0" presId="urn:microsoft.com/office/officeart/2005/8/layout/hierarchy5"/>
    <dgm:cxn modelId="{11F5CBAE-0FA7-4299-AAFA-7ED2157C4452}" srcId="{41F8FDBF-6341-4B48-B6DC-510100891ACC}" destId="{5E243BEE-FAE2-4EF5-9E73-DEFADF1296CD}" srcOrd="0" destOrd="0" parTransId="{1B8C802C-0DAA-4D6E-9705-3508B9DE2DC8}" sibTransId="{BCFD0E46-E787-418B-B02C-6434D150A0EB}"/>
    <dgm:cxn modelId="{BC681663-6009-46C7-9CA5-BCAC3469D651}" type="presOf" srcId="{C0A571BC-1BAC-4E57-BCF2-CB8B27964490}" destId="{34328BBF-672C-4DA9-8B4E-BB0A3F2932AF}" srcOrd="0" destOrd="0" presId="urn:microsoft.com/office/officeart/2005/8/layout/hierarchy5"/>
    <dgm:cxn modelId="{C3BC2388-C329-4FDD-948B-94112E5897C9}" srcId="{DC4C946A-7F07-4E2D-BF87-AF56BEC9F229}" destId="{41F8FDBF-6341-4B48-B6DC-510100891ACC}" srcOrd="0" destOrd="0" parTransId="{4AC18E43-4F11-45FA-BFC7-B50BB6E293CB}" sibTransId="{D70BA86B-8451-4A25-95DA-F54261EF358E}"/>
    <dgm:cxn modelId="{B80538A1-D192-4843-8E2A-0F9397A3F4DD}" srcId="{5E243BEE-FAE2-4EF5-9E73-DEFADF1296CD}" destId="{7BD7248C-C1DA-4D7A-933E-3A682913290B}" srcOrd="0" destOrd="0" parTransId="{94282669-A28A-46E5-889B-C8DB4B43EBB5}" sibTransId="{708C4DEF-FE3A-49BB-A5CD-F0FFBB2ED967}"/>
    <dgm:cxn modelId="{985B960A-0144-46EF-B7C2-E3E32A51DEB7}" srcId="{41F8FDBF-6341-4B48-B6DC-510100891ACC}" destId="{B9C47067-C19C-4994-96B8-1DA4D1940C2A}" srcOrd="1" destOrd="0" parTransId="{C0A571BC-1BAC-4E57-BCF2-CB8B27964490}" sibTransId="{E5B54462-2351-4797-A98E-D647F3438EF1}"/>
    <dgm:cxn modelId="{3E19EAED-461D-4043-94CE-37FBF92891F0}" type="presOf" srcId="{D047016C-16C8-4B80-9F85-61342422D923}" destId="{B216B9DA-2D0A-4648-BDA9-AC222CC91CC0}" srcOrd="0" destOrd="0" presId="urn:microsoft.com/office/officeart/2005/8/layout/hierarchy5"/>
    <dgm:cxn modelId="{E6A97078-8C21-4D35-AF39-B6DF876437B3}" type="presOf" srcId="{D047016C-16C8-4B80-9F85-61342422D923}" destId="{40D45FA5-B470-4D8B-9C0A-8A6797746D3F}" srcOrd="1" destOrd="0" presId="urn:microsoft.com/office/officeart/2005/8/layout/hierarchy5"/>
    <dgm:cxn modelId="{F1FDF901-34EB-4790-B401-829EE3F1A535}" type="presOf" srcId="{3418AEE8-339B-4819-892C-16BDF2F4A421}" destId="{6EEFA1A7-AE1D-4E69-AA4F-F27E91D874D5}" srcOrd="0" destOrd="0" presId="urn:microsoft.com/office/officeart/2005/8/layout/hierarchy5"/>
    <dgm:cxn modelId="{5D05B4A2-175F-4565-B3DD-5EFA25330E1D}" type="presOf" srcId="{C0A571BC-1BAC-4E57-BCF2-CB8B27964490}" destId="{2CA08A60-C697-4222-83D3-05BF228B60F9}" srcOrd="1" destOrd="0" presId="urn:microsoft.com/office/officeart/2005/8/layout/hierarchy5"/>
    <dgm:cxn modelId="{52BEFE09-785C-4D1C-9040-D60D0210D96C}" type="presOf" srcId="{94282669-A28A-46E5-889B-C8DB4B43EBB5}" destId="{721125CA-C7F6-47C1-85C4-F60BF5A1E6B6}" srcOrd="0" destOrd="0" presId="urn:microsoft.com/office/officeart/2005/8/layout/hierarchy5"/>
    <dgm:cxn modelId="{8501C669-471C-47AE-9F0D-DFEB31F8EA93}" srcId="{B9C47067-C19C-4994-96B8-1DA4D1940C2A}" destId="{B80C9D02-4DDB-4A07-B5C2-67E21096D9F1}" srcOrd="0" destOrd="0" parTransId="{E9B04A1F-AC77-46C3-A949-FA2E40D06DBD}" sibTransId="{FDA3F7EE-D082-446C-BF0F-1B03ACB5948B}"/>
    <dgm:cxn modelId="{AB1E30E5-9B56-4C5B-83E5-1A93B262D90B}" type="presOf" srcId="{7BD7248C-C1DA-4D7A-933E-3A682913290B}" destId="{93F33DCC-0D3A-45ED-8445-0031D588FC7E}" srcOrd="0" destOrd="0" presId="urn:microsoft.com/office/officeart/2005/8/layout/hierarchy5"/>
    <dgm:cxn modelId="{678AB6DA-F229-4929-BBEA-26BA66620AC9}" type="presOf" srcId="{5E243BEE-FAE2-4EF5-9E73-DEFADF1296CD}" destId="{8B5F989C-1F1C-4C4F-885C-F871DBEFA499}" srcOrd="0" destOrd="0" presId="urn:microsoft.com/office/officeart/2005/8/layout/hierarchy5"/>
    <dgm:cxn modelId="{6FE279CE-D49A-4A74-9B04-845413C920BC}" srcId="{DC4C946A-7F07-4E2D-BF87-AF56BEC9F229}" destId="{D047016C-16C8-4B80-9F85-61342422D923}" srcOrd="1" destOrd="0" parTransId="{14884B15-E685-420F-B25A-80F2910C8DA6}" sibTransId="{7338EFDF-2C3D-491D-8F37-994258F8A59E}"/>
    <dgm:cxn modelId="{462D7EC0-522D-4795-A28A-660BB02BC6D6}" type="presOf" srcId="{3418AEE8-339B-4819-892C-16BDF2F4A421}" destId="{8C5AB483-9D57-42FD-AA90-D77484E974DF}" srcOrd="1" destOrd="0" presId="urn:microsoft.com/office/officeart/2005/8/layout/hierarchy5"/>
    <dgm:cxn modelId="{0029EC90-6E88-4E70-9138-878ABC3AF03A}" type="presOf" srcId="{E9B04A1F-AC77-46C3-A949-FA2E40D06DBD}" destId="{F401CC0B-67DD-4F42-9DB6-7ED3E8DE3FA0}" srcOrd="0" destOrd="0" presId="urn:microsoft.com/office/officeart/2005/8/layout/hierarchy5"/>
    <dgm:cxn modelId="{98AFEDFB-9314-4A5B-BABC-836E94459255}" type="presOf" srcId="{94282669-A28A-46E5-889B-C8DB4B43EBB5}" destId="{18FAD9C5-99B1-499C-B075-8DCE1CAA2390}" srcOrd="1" destOrd="0" presId="urn:microsoft.com/office/officeart/2005/8/layout/hierarchy5"/>
    <dgm:cxn modelId="{6F54F952-33D1-4C9A-BCEF-8393366E93F0}" srcId="{DC4C946A-7F07-4E2D-BF87-AF56BEC9F229}" destId="{71C89974-DA49-403B-939B-12AA29AD874B}" srcOrd="2" destOrd="0" parTransId="{AE36B78F-AB48-423E-9A28-115484B48598}" sibTransId="{DF5C42BB-89C7-4119-8401-3C984EBAF2DD}"/>
    <dgm:cxn modelId="{D4BD46CB-FF28-49DB-AE36-8903C098A5FD}" type="presParOf" srcId="{E3DFA20E-C61E-4399-A95F-BE1294A09360}" destId="{8FF25BC9-BAE3-4693-9A7E-2144B2AFCB63}" srcOrd="0" destOrd="0" presId="urn:microsoft.com/office/officeart/2005/8/layout/hierarchy5"/>
    <dgm:cxn modelId="{36858C12-EC5E-464D-BA34-51B5EC075821}" type="presParOf" srcId="{8FF25BC9-BAE3-4693-9A7E-2144B2AFCB63}" destId="{D06CFDD9-CC37-485E-A6CF-D73534BF5AD1}" srcOrd="0" destOrd="0" presId="urn:microsoft.com/office/officeart/2005/8/layout/hierarchy5"/>
    <dgm:cxn modelId="{1BF3A889-6130-4C77-A457-3E219D84B856}" type="presParOf" srcId="{8FF25BC9-BAE3-4693-9A7E-2144B2AFCB63}" destId="{D636AF79-6AD2-4B62-9831-4645B05EDE05}" srcOrd="1" destOrd="0" presId="urn:microsoft.com/office/officeart/2005/8/layout/hierarchy5"/>
    <dgm:cxn modelId="{8C5FAE1B-1946-4030-B924-196ADC418A4B}" type="presParOf" srcId="{D636AF79-6AD2-4B62-9831-4645B05EDE05}" destId="{F93DA604-B480-427B-96F5-1B664497F09E}" srcOrd="0" destOrd="0" presId="urn:microsoft.com/office/officeart/2005/8/layout/hierarchy5"/>
    <dgm:cxn modelId="{0104A67C-D171-4B00-97F2-7CE078EFCFBD}" type="presParOf" srcId="{F93DA604-B480-427B-96F5-1B664497F09E}" destId="{C347A91A-E679-404C-A50D-D664E82A8FB5}" srcOrd="0" destOrd="0" presId="urn:microsoft.com/office/officeart/2005/8/layout/hierarchy5"/>
    <dgm:cxn modelId="{5C921D22-7070-4D68-ABAE-A299472E64E4}" type="presParOf" srcId="{F93DA604-B480-427B-96F5-1B664497F09E}" destId="{BE0CAB90-0734-4492-A73F-6209D6E8D27E}" srcOrd="1" destOrd="0" presId="urn:microsoft.com/office/officeart/2005/8/layout/hierarchy5"/>
    <dgm:cxn modelId="{4C09C8C6-976D-4B46-9C2E-5CFE8437B0F7}" type="presParOf" srcId="{BE0CAB90-0734-4492-A73F-6209D6E8D27E}" destId="{BA6A51CB-50D7-4388-B418-FA96C5E080B3}" srcOrd="0" destOrd="0" presId="urn:microsoft.com/office/officeart/2005/8/layout/hierarchy5"/>
    <dgm:cxn modelId="{B1B23C36-A619-47E9-AE37-37EE2AEFCBF9}" type="presParOf" srcId="{BA6A51CB-50D7-4388-B418-FA96C5E080B3}" destId="{13992DD5-596B-44F9-ADEB-F90904210083}" srcOrd="0" destOrd="0" presId="urn:microsoft.com/office/officeart/2005/8/layout/hierarchy5"/>
    <dgm:cxn modelId="{1C671AB8-E7ED-4963-8FE2-72D8994C132C}" type="presParOf" srcId="{BE0CAB90-0734-4492-A73F-6209D6E8D27E}" destId="{EFA5D5DA-8157-49E9-B5AC-4929742149CA}" srcOrd="1" destOrd="0" presId="urn:microsoft.com/office/officeart/2005/8/layout/hierarchy5"/>
    <dgm:cxn modelId="{0E3014C3-A17C-4879-98AF-3E2AC66FBB42}" type="presParOf" srcId="{EFA5D5DA-8157-49E9-B5AC-4929742149CA}" destId="{8B5F989C-1F1C-4C4F-885C-F871DBEFA499}" srcOrd="0" destOrd="0" presId="urn:microsoft.com/office/officeart/2005/8/layout/hierarchy5"/>
    <dgm:cxn modelId="{ED8CE0B8-B35C-43B4-8A6C-1B7EDFAE0BB3}" type="presParOf" srcId="{EFA5D5DA-8157-49E9-B5AC-4929742149CA}" destId="{C9CBC81B-74C5-48E8-A2AB-19806DC7AA2A}" srcOrd="1" destOrd="0" presId="urn:microsoft.com/office/officeart/2005/8/layout/hierarchy5"/>
    <dgm:cxn modelId="{FED14F0B-557E-45FE-9BFC-EA4C9EF3B428}" type="presParOf" srcId="{C9CBC81B-74C5-48E8-A2AB-19806DC7AA2A}" destId="{721125CA-C7F6-47C1-85C4-F60BF5A1E6B6}" srcOrd="0" destOrd="0" presId="urn:microsoft.com/office/officeart/2005/8/layout/hierarchy5"/>
    <dgm:cxn modelId="{41A3AE9E-9578-431E-92C5-402872894174}" type="presParOf" srcId="{721125CA-C7F6-47C1-85C4-F60BF5A1E6B6}" destId="{18FAD9C5-99B1-499C-B075-8DCE1CAA2390}" srcOrd="0" destOrd="0" presId="urn:microsoft.com/office/officeart/2005/8/layout/hierarchy5"/>
    <dgm:cxn modelId="{A5EF24F1-A35E-492C-A476-EE7988D92CD2}" type="presParOf" srcId="{C9CBC81B-74C5-48E8-A2AB-19806DC7AA2A}" destId="{B04FA83B-95DD-4BE6-A7FB-8190BA209C35}" srcOrd="1" destOrd="0" presId="urn:microsoft.com/office/officeart/2005/8/layout/hierarchy5"/>
    <dgm:cxn modelId="{A929CBEF-DA28-4826-BE0E-729358A6EC3E}" type="presParOf" srcId="{B04FA83B-95DD-4BE6-A7FB-8190BA209C35}" destId="{93F33DCC-0D3A-45ED-8445-0031D588FC7E}" srcOrd="0" destOrd="0" presId="urn:microsoft.com/office/officeart/2005/8/layout/hierarchy5"/>
    <dgm:cxn modelId="{59807497-557F-45B4-AAD3-385FD4FFD6E0}" type="presParOf" srcId="{B04FA83B-95DD-4BE6-A7FB-8190BA209C35}" destId="{DBBC0006-5452-4E99-8A92-8F8842EE8EC2}" srcOrd="1" destOrd="0" presId="urn:microsoft.com/office/officeart/2005/8/layout/hierarchy5"/>
    <dgm:cxn modelId="{338B8650-5028-4DAB-80B8-6D5F0D7E6CF7}" type="presParOf" srcId="{BE0CAB90-0734-4492-A73F-6209D6E8D27E}" destId="{34328BBF-672C-4DA9-8B4E-BB0A3F2932AF}" srcOrd="2" destOrd="0" presId="urn:microsoft.com/office/officeart/2005/8/layout/hierarchy5"/>
    <dgm:cxn modelId="{D23C1F46-73F2-41D2-8008-90141A60FC96}" type="presParOf" srcId="{34328BBF-672C-4DA9-8B4E-BB0A3F2932AF}" destId="{2CA08A60-C697-4222-83D3-05BF228B60F9}" srcOrd="0" destOrd="0" presId="urn:microsoft.com/office/officeart/2005/8/layout/hierarchy5"/>
    <dgm:cxn modelId="{37EAD814-A813-4D42-BC3F-3EE227EE719A}" type="presParOf" srcId="{BE0CAB90-0734-4492-A73F-6209D6E8D27E}" destId="{D50A2E1A-5B39-40B2-BBB5-3205F6B94F2A}" srcOrd="3" destOrd="0" presId="urn:microsoft.com/office/officeart/2005/8/layout/hierarchy5"/>
    <dgm:cxn modelId="{D6DDE838-D5B9-4846-9E3C-4747369CB8DF}" type="presParOf" srcId="{D50A2E1A-5B39-40B2-BBB5-3205F6B94F2A}" destId="{673EB952-B395-497E-85C8-45B99421ED74}" srcOrd="0" destOrd="0" presId="urn:microsoft.com/office/officeart/2005/8/layout/hierarchy5"/>
    <dgm:cxn modelId="{76D7A1D4-755B-424E-A4C4-8DC92DB011CE}" type="presParOf" srcId="{D50A2E1A-5B39-40B2-BBB5-3205F6B94F2A}" destId="{01428121-EE46-4237-9429-2EDD13D36FE5}" srcOrd="1" destOrd="0" presId="urn:microsoft.com/office/officeart/2005/8/layout/hierarchy5"/>
    <dgm:cxn modelId="{C5C40D61-2585-46E8-AE56-EBD661B935D3}" type="presParOf" srcId="{01428121-EE46-4237-9429-2EDD13D36FE5}" destId="{F401CC0B-67DD-4F42-9DB6-7ED3E8DE3FA0}" srcOrd="0" destOrd="0" presId="urn:microsoft.com/office/officeart/2005/8/layout/hierarchy5"/>
    <dgm:cxn modelId="{E5BE932F-F519-4EA2-A653-F14DC17833C9}" type="presParOf" srcId="{F401CC0B-67DD-4F42-9DB6-7ED3E8DE3FA0}" destId="{61CCD202-C05C-472E-88AD-AFAB37EBEB58}" srcOrd="0" destOrd="0" presId="urn:microsoft.com/office/officeart/2005/8/layout/hierarchy5"/>
    <dgm:cxn modelId="{33868A8B-EB02-4279-AA1F-F241DAF25A8F}" type="presParOf" srcId="{01428121-EE46-4237-9429-2EDD13D36FE5}" destId="{6BFFD74A-AD4F-405A-876A-C725E435F290}" srcOrd="1" destOrd="0" presId="urn:microsoft.com/office/officeart/2005/8/layout/hierarchy5"/>
    <dgm:cxn modelId="{2833C1FE-0D17-4F2E-8BCB-7E0158F77386}" type="presParOf" srcId="{6BFFD74A-AD4F-405A-876A-C725E435F290}" destId="{0240598E-1371-4941-89F3-49482EEFEB1A}" srcOrd="0" destOrd="0" presId="urn:microsoft.com/office/officeart/2005/8/layout/hierarchy5"/>
    <dgm:cxn modelId="{DF58856F-44D9-4E2D-B64A-D7D6B7DF930F}" type="presParOf" srcId="{6BFFD74A-AD4F-405A-876A-C725E435F290}" destId="{D6C85F16-288C-491E-9131-EA181A70B172}" srcOrd="1" destOrd="0" presId="urn:microsoft.com/office/officeart/2005/8/layout/hierarchy5"/>
    <dgm:cxn modelId="{FF3B024B-200C-4C15-893C-D92DA7542229}" type="presParOf" srcId="{E3DFA20E-C61E-4399-A95F-BE1294A09360}" destId="{593F5B44-9152-44D8-9F02-1D86AB3368BA}" srcOrd="1" destOrd="0" presId="urn:microsoft.com/office/officeart/2005/8/layout/hierarchy5"/>
    <dgm:cxn modelId="{A52A06B4-56D1-4686-A097-B06A671001B6}" type="presParOf" srcId="{593F5B44-9152-44D8-9F02-1D86AB3368BA}" destId="{7E2A56A4-9AAD-411F-BEA9-B68929E2ED07}" srcOrd="0" destOrd="0" presId="urn:microsoft.com/office/officeart/2005/8/layout/hierarchy5"/>
    <dgm:cxn modelId="{4B125A58-8CA2-4870-9099-955A9BDE33DE}" type="presParOf" srcId="{7E2A56A4-9AAD-411F-BEA9-B68929E2ED07}" destId="{B216B9DA-2D0A-4648-BDA9-AC222CC91CC0}" srcOrd="0" destOrd="0" presId="urn:microsoft.com/office/officeart/2005/8/layout/hierarchy5"/>
    <dgm:cxn modelId="{A19F70DC-8980-404D-AE66-99D8D6EDEE1C}" type="presParOf" srcId="{7E2A56A4-9AAD-411F-BEA9-B68929E2ED07}" destId="{40D45FA5-B470-4D8B-9C0A-8A6797746D3F}" srcOrd="1" destOrd="0" presId="urn:microsoft.com/office/officeart/2005/8/layout/hierarchy5"/>
    <dgm:cxn modelId="{656C41EF-4B6C-4807-863B-F9F821B8CEC5}" type="presParOf" srcId="{593F5B44-9152-44D8-9F02-1D86AB3368BA}" destId="{EC737C59-4817-4C88-AE86-93199520845D}" srcOrd="1" destOrd="0" presId="urn:microsoft.com/office/officeart/2005/8/layout/hierarchy5"/>
    <dgm:cxn modelId="{68DC2DBD-26D1-45AE-8015-257DA3AE15F8}" type="presParOf" srcId="{EC737C59-4817-4C88-AE86-93199520845D}" destId="{2356EC57-1914-48EF-8F52-A07FFE903BBA}" srcOrd="0" destOrd="0" presId="urn:microsoft.com/office/officeart/2005/8/layout/hierarchy5"/>
    <dgm:cxn modelId="{1A41C4AF-E035-4F37-8FB9-C260AA49159D}" type="presParOf" srcId="{593F5B44-9152-44D8-9F02-1D86AB3368BA}" destId="{6A829E8A-6111-4BCC-B203-1DE31177A6FF}" srcOrd="2" destOrd="0" presId="urn:microsoft.com/office/officeart/2005/8/layout/hierarchy5"/>
    <dgm:cxn modelId="{FF76DA2F-87F2-4682-97FB-861559F826F3}" type="presParOf" srcId="{6A829E8A-6111-4BCC-B203-1DE31177A6FF}" destId="{C119926E-1EAE-40B8-ADCC-9B264FAEBF8F}" srcOrd="0" destOrd="0" presId="urn:microsoft.com/office/officeart/2005/8/layout/hierarchy5"/>
    <dgm:cxn modelId="{F19147D0-7C2B-439B-A294-09A200525AED}" type="presParOf" srcId="{6A829E8A-6111-4BCC-B203-1DE31177A6FF}" destId="{2A562CD3-DBF0-4E16-9D52-48CB5C0878CE}" srcOrd="1" destOrd="0" presId="urn:microsoft.com/office/officeart/2005/8/layout/hierarchy5"/>
    <dgm:cxn modelId="{50835C22-625E-46BE-A49E-D558CCB5DC43}" type="presParOf" srcId="{593F5B44-9152-44D8-9F02-1D86AB3368BA}" destId="{4F37623F-338A-4584-BEE0-FC8B8AFA52D9}" srcOrd="3" destOrd="0" presId="urn:microsoft.com/office/officeart/2005/8/layout/hierarchy5"/>
    <dgm:cxn modelId="{1366ADD2-7463-45E7-A0DD-9D84B200E886}" type="presParOf" srcId="{4F37623F-338A-4584-BEE0-FC8B8AFA52D9}" destId="{2A12DDCD-3D14-4265-BD25-8B56703FC192}" srcOrd="0" destOrd="0" presId="urn:microsoft.com/office/officeart/2005/8/layout/hierarchy5"/>
    <dgm:cxn modelId="{D3827F2B-FA66-402E-BEEA-ECB9F2D085D9}" type="presParOf" srcId="{593F5B44-9152-44D8-9F02-1D86AB3368BA}" destId="{FCAA28DD-9B3C-479F-BEB5-B07E484CB4E3}" srcOrd="4" destOrd="0" presId="urn:microsoft.com/office/officeart/2005/8/layout/hierarchy5"/>
    <dgm:cxn modelId="{76F23759-5B16-4C11-BBB0-898D61AB0907}" type="presParOf" srcId="{FCAA28DD-9B3C-479F-BEB5-B07E484CB4E3}" destId="{6EEFA1A7-AE1D-4E69-AA4F-F27E91D874D5}" srcOrd="0" destOrd="0" presId="urn:microsoft.com/office/officeart/2005/8/layout/hierarchy5"/>
    <dgm:cxn modelId="{23788388-D75E-45A1-B570-21C7EAE68BB1}" type="presParOf" srcId="{FCAA28DD-9B3C-479F-BEB5-B07E484CB4E3}" destId="{8C5AB483-9D57-42FD-AA90-D77484E974DF}"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A6B5B7-069D-4733-8AD5-88685753C88A}"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FEFC0415-57B0-44E9-AD08-402B0D9D5B3C}">
      <dgm:prSet phldrT="[Text]"/>
      <dgm:spPr/>
      <dgm:t>
        <a:bodyPr/>
        <a:lstStyle/>
        <a:p>
          <a:r>
            <a:rPr lang="en-US" dirty="0" smtClean="0"/>
            <a:t>“  ”</a:t>
          </a:r>
          <a:endParaRPr lang="en-US" dirty="0"/>
        </a:p>
      </dgm:t>
    </dgm:pt>
    <dgm:pt modelId="{58BE3A74-B9F2-40AC-893F-F022D7CFE68B}" type="parTrans" cxnId="{150A316D-F591-456F-94C8-264873F14EA8}">
      <dgm:prSet/>
      <dgm:spPr/>
      <dgm:t>
        <a:bodyPr/>
        <a:lstStyle/>
        <a:p>
          <a:endParaRPr lang="en-US"/>
        </a:p>
      </dgm:t>
    </dgm:pt>
    <dgm:pt modelId="{D63B3883-B917-4898-A320-F785E94AC3C9}" type="sibTrans" cxnId="{150A316D-F591-456F-94C8-264873F14EA8}">
      <dgm:prSet/>
      <dgm:spPr/>
      <dgm:t>
        <a:bodyPr/>
        <a:lstStyle/>
        <a:p>
          <a:endParaRPr lang="en-US"/>
        </a:p>
      </dgm:t>
    </dgm:pt>
    <dgm:pt modelId="{B6BBF05A-7765-4D4D-8B16-55270678D7AF}">
      <dgm:prSet phldrT="[Text]"/>
      <dgm:spPr/>
      <dgm:t>
        <a:bodyPr/>
        <a:lstStyle/>
        <a:p>
          <a:r>
            <a:rPr lang="en-US" dirty="0" smtClean="0"/>
            <a:t>#</a:t>
          </a:r>
          <a:endParaRPr lang="en-US" dirty="0"/>
        </a:p>
      </dgm:t>
    </dgm:pt>
    <dgm:pt modelId="{7705EA6B-7D7D-4916-9216-F45F75163E18}" type="parTrans" cxnId="{18E38BBE-BB10-466D-88DC-29B6B1328C7E}">
      <dgm:prSet/>
      <dgm:spPr/>
      <dgm:t>
        <a:bodyPr/>
        <a:lstStyle/>
        <a:p>
          <a:endParaRPr lang="en-US" dirty="0"/>
        </a:p>
      </dgm:t>
    </dgm:pt>
    <dgm:pt modelId="{8BEB188B-D6CC-481B-900A-79736EDCA0BB}" type="sibTrans" cxnId="{18E38BBE-BB10-466D-88DC-29B6B1328C7E}">
      <dgm:prSet/>
      <dgm:spPr/>
      <dgm:t>
        <a:bodyPr/>
        <a:lstStyle/>
        <a:p>
          <a:endParaRPr lang="en-US"/>
        </a:p>
      </dgm:t>
    </dgm:pt>
    <dgm:pt modelId="{781E578E-8EC0-4EB7-ACD7-9A3853B269E8}">
      <dgm:prSet phldrT="[Text]"/>
      <dgm:spPr/>
      <dgm:t>
        <a:bodyPr/>
        <a:lstStyle/>
        <a:p>
          <a:r>
            <a:rPr lang="en-US" dirty="0" smtClean="0"/>
            <a:t>#</a:t>
          </a:r>
          <a:endParaRPr lang="en-US" dirty="0"/>
        </a:p>
      </dgm:t>
    </dgm:pt>
    <dgm:pt modelId="{F80D1888-4358-4C42-BFA3-1580A24479B0}" type="parTrans" cxnId="{9F1157C9-0064-40BE-A10C-953F855DDC15}">
      <dgm:prSet/>
      <dgm:spPr/>
      <dgm:t>
        <a:bodyPr/>
        <a:lstStyle/>
        <a:p>
          <a:endParaRPr lang="en-US" dirty="0"/>
        </a:p>
      </dgm:t>
    </dgm:pt>
    <dgm:pt modelId="{D3E993A7-2E66-401A-BB4A-B03E556465DE}" type="sibTrans" cxnId="{9F1157C9-0064-40BE-A10C-953F855DDC15}">
      <dgm:prSet/>
      <dgm:spPr/>
      <dgm:t>
        <a:bodyPr/>
        <a:lstStyle/>
        <a:p>
          <a:endParaRPr lang="en-US"/>
        </a:p>
      </dgm:t>
    </dgm:pt>
    <dgm:pt modelId="{E215069E-7CE7-426C-B1CB-B2B4B02947E8}">
      <dgm:prSet phldrT="[Text]"/>
      <dgm:spPr/>
      <dgm:t>
        <a:bodyPr/>
        <a:lstStyle/>
        <a:p>
          <a:r>
            <a:rPr lang="es-CU" dirty="0" smtClean="0"/>
            <a:t>Palabra</a:t>
          </a:r>
          <a:endParaRPr lang="en-US" dirty="0"/>
        </a:p>
      </dgm:t>
    </dgm:pt>
    <dgm:pt modelId="{207771CA-F494-428F-BED4-035496AE398A}" type="parTrans" cxnId="{409D310F-B54D-467C-BB8E-DCBE23178C87}">
      <dgm:prSet/>
      <dgm:spPr/>
      <dgm:t>
        <a:bodyPr/>
        <a:lstStyle/>
        <a:p>
          <a:endParaRPr lang="en-US"/>
        </a:p>
      </dgm:t>
    </dgm:pt>
    <dgm:pt modelId="{69AD2B36-6CF4-481D-A19D-E81BC4046107}" type="sibTrans" cxnId="{409D310F-B54D-467C-BB8E-DCBE23178C87}">
      <dgm:prSet/>
      <dgm:spPr/>
      <dgm:t>
        <a:bodyPr/>
        <a:lstStyle/>
        <a:p>
          <a:endParaRPr lang="en-US"/>
        </a:p>
      </dgm:t>
    </dgm:pt>
    <dgm:pt modelId="{D1F06B3D-48FA-4F5F-8FB0-AE50ACC2B14A}">
      <dgm:prSet phldrT="[Text]"/>
      <dgm:spPr/>
      <dgm:t>
        <a:bodyPr/>
        <a:lstStyle/>
        <a:p>
          <a:r>
            <a:rPr lang="es-CU" dirty="0" smtClean="0"/>
            <a:t>Archivos</a:t>
          </a:r>
          <a:endParaRPr lang="en-US" dirty="0"/>
        </a:p>
      </dgm:t>
    </dgm:pt>
    <dgm:pt modelId="{28C8FFB6-0520-4AFF-B8A4-1884A66F1225}" type="parTrans" cxnId="{80D5E656-B1DD-462F-A63C-22FC77A94587}">
      <dgm:prSet/>
      <dgm:spPr/>
      <dgm:t>
        <a:bodyPr/>
        <a:lstStyle/>
        <a:p>
          <a:endParaRPr lang="en-US"/>
        </a:p>
      </dgm:t>
    </dgm:pt>
    <dgm:pt modelId="{82E5D1EA-9ADD-487B-8E20-5919967E312A}" type="sibTrans" cxnId="{80D5E656-B1DD-462F-A63C-22FC77A94587}">
      <dgm:prSet/>
      <dgm:spPr/>
      <dgm:t>
        <a:bodyPr/>
        <a:lstStyle/>
        <a:p>
          <a:endParaRPr lang="en-US"/>
        </a:p>
      </dgm:t>
    </dgm:pt>
    <dgm:pt modelId="{631534D5-B3E8-4FF9-B77B-5CB72DAFF3AA}" type="pres">
      <dgm:prSet presAssocID="{B9A6B5B7-069D-4733-8AD5-88685753C88A}" presName="mainComposite" presStyleCnt="0">
        <dgm:presLayoutVars>
          <dgm:chPref val="1"/>
          <dgm:dir/>
          <dgm:animOne val="branch"/>
          <dgm:animLvl val="lvl"/>
          <dgm:resizeHandles val="exact"/>
        </dgm:presLayoutVars>
      </dgm:prSet>
      <dgm:spPr/>
      <dgm:t>
        <a:bodyPr/>
        <a:lstStyle/>
        <a:p>
          <a:endParaRPr lang="en-US"/>
        </a:p>
      </dgm:t>
    </dgm:pt>
    <dgm:pt modelId="{CB0FCF82-871D-4E4A-A02D-B810E10F68D1}" type="pres">
      <dgm:prSet presAssocID="{B9A6B5B7-069D-4733-8AD5-88685753C88A}" presName="hierFlow" presStyleCnt="0"/>
      <dgm:spPr/>
    </dgm:pt>
    <dgm:pt modelId="{50A94ECF-78CB-423B-B54E-C29CC3BE0219}" type="pres">
      <dgm:prSet presAssocID="{B9A6B5B7-069D-4733-8AD5-88685753C88A}" presName="firstBuf" presStyleCnt="0"/>
      <dgm:spPr/>
    </dgm:pt>
    <dgm:pt modelId="{BA883B15-9CA7-459D-B544-50E9A26B457D}" type="pres">
      <dgm:prSet presAssocID="{B9A6B5B7-069D-4733-8AD5-88685753C88A}" presName="hierChild1" presStyleCnt="0">
        <dgm:presLayoutVars>
          <dgm:chPref val="1"/>
          <dgm:animOne val="branch"/>
          <dgm:animLvl val="lvl"/>
        </dgm:presLayoutVars>
      </dgm:prSet>
      <dgm:spPr/>
    </dgm:pt>
    <dgm:pt modelId="{4D0D1F1E-1053-46C3-825C-D29150B864EA}" type="pres">
      <dgm:prSet presAssocID="{FEFC0415-57B0-44E9-AD08-402B0D9D5B3C}" presName="Name17" presStyleCnt="0"/>
      <dgm:spPr/>
    </dgm:pt>
    <dgm:pt modelId="{43E5A11D-0C42-4D9C-8E8F-9272183744AF}" type="pres">
      <dgm:prSet presAssocID="{FEFC0415-57B0-44E9-AD08-402B0D9D5B3C}" presName="level1Shape" presStyleLbl="node0" presStyleIdx="0" presStyleCnt="1">
        <dgm:presLayoutVars>
          <dgm:chPref val="3"/>
        </dgm:presLayoutVars>
      </dgm:prSet>
      <dgm:spPr/>
      <dgm:t>
        <a:bodyPr/>
        <a:lstStyle/>
        <a:p>
          <a:endParaRPr lang="en-US"/>
        </a:p>
      </dgm:t>
    </dgm:pt>
    <dgm:pt modelId="{32B1A8D8-4D45-4567-9B88-15F00CFA0D65}" type="pres">
      <dgm:prSet presAssocID="{FEFC0415-57B0-44E9-AD08-402B0D9D5B3C}" presName="hierChild2" presStyleCnt="0"/>
      <dgm:spPr/>
    </dgm:pt>
    <dgm:pt modelId="{2D950598-8B4D-44A8-A65B-6A4392A81475}" type="pres">
      <dgm:prSet presAssocID="{7705EA6B-7D7D-4916-9216-F45F75163E18}" presName="Name25" presStyleLbl="parChTrans1D2" presStyleIdx="0" presStyleCnt="2"/>
      <dgm:spPr/>
      <dgm:t>
        <a:bodyPr/>
        <a:lstStyle/>
        <a:p>
          <a:endParaRPr lang="en-US"/>
        </a:p>
      </dgm:t>
    </dgm:pt>
    <dgm:pt modelId="{2158382B-B17C-4A92-8808-B8DDEC3495F6}" type="pres">
      <dgm:prSet presAssocID="{7705EA6B-7D7D-4916-9216-F45F75163E18}" presName="connTx" presStyleLbl="parChTrans1D2" presStyleIdx="0" presStyleCnt="2"/>
      <dgm:spPr/>
      <dgm:t>
        <a:bodyPr/>
        <a:lstStyle/>
        <a:p>
          <a:endParaRPr lang="en-US"/>
        </a:p>
      </dgm:t>
    </dgm:pt>
    <dgm:pt modelId="{241149DC-7C96-4503-B436-6AA6A0CA87D9}" type="pres">
      <dgm:prSet presAssocID="{B6BBF05A-7765-4D4D-8B16-55270678D7AF}" presName="Name30" presStyleCnt="0"/>
      <dgm:spPr/>
    </dgm:pt>
    <dgm:pt modelId="{46344D26-2A25-44A5-A20D-766E1E5DFF64}" type="pres">
      <dgm:prSet presAssocID="{B6BBF05A-7765-4D4D-8B16-55270678D7AF}" presName="level2Shape" presStyleLbl="node2" presStyleIdx="0" presStyleCnt="2"/>
      <dgm:spPr/>
      <dgm:t>
        <a:bodyPr/>
        <a:lstStyle/>
        <a:p>
          <a:endParaRPr lang="en-US"/>
        </a:p>
      </dgm:t>
    </dgm:pt>
    <dgm:pt modelId="{A8ACC0CD-83FF-4F77-843E-1520FAEB25B4}" type="pres">
      <dgm:prSet presAssocID="{B6BBF05A-7765-4D4D-8B16-55270678D7AF}" presName="hierChild3" presStyleCnt="0"/>
      <dgm:spPr/>
    </dgm:pt>
    <dgm:pt modelId="{FA7D1852-1C9B-44AD-91C5-857324300AD2}" type="pres">
      <dgm:prSet presAssocID="{F80D1888-4358-4C42-BFA3-1580A24479B0}" presName="Name25" presStyleLbl="parChTrans1D2" presStyleIdx="1" presStyleCnt="2"/>
      <dgm:spPr/>
      <dgm:t>
        <a:bodyPr/>
        <a:lstStyle/>
        <a:p>
          <a:endParaRPr lang="en-US"/>
        </a:p>
      </dgm:t>
    </dgm:pt>
    <dgm:pt modelId="{D664381F-7DA7-4D26-8541-7A8EFE3E7D2D}" type="pres">
      <dgm:prSet presAssocID="{F80D1888-4358-4C42-BFA3-1580A24479B0}" presName="connTx" presStyleLbl="parChTrans1D2" presStyleIdx="1" presStyleCnt="2"/>
      <dgm:spPr/>
      <dgm:t>
        <a:bodyPr/>
        <a:lstStyle/>
        <a:p>
          <a:endParaRPr lang="en-US"/>
        </a:p>
      </dgm:t>
    </dgm:pt>
    <dgm:pt modelId="{F591CC16-7F68-4AB9-A416-D259680A795B}" type="pres">
      <dgm:prSet presAssocID="{781E578E-8EC0-4EB7-ACD7-9A3853B269E8}" presName="Name30" presStyleCnt="0"/>
      <dgm:spPr/>
    </dgm:pt>
    <dgm:pt modelId="{912AF508-49FA-4146-98F3-F9A80EC80CE1}" type="pres">
      <dgm:prSet presAssocID="{781E578E-8EC0-4EB7-ACD7-9A3853B269E8}" presName="level2Shape" presStyleLbl="node2" presStyleIdx="1" presStyleCnt="2"/>
      <dgm:spPr/>
      <dgm:t>
        <a:bodyPr/>
        <a:lstStyle/>
        <a:p>
          <a:endParaRPr lang="en-US"/>
        </a:p>
      </dgm:t>
    </dgm:pt>
    <dgm:pt modelId="{99D95F08-E911-4A40-9B6F-D663880D83F7}" type="pres">
      <dgm:prSet presAssocID="{781E578E-8EC0-4EB7-ACD7-9A3853B269E8}" presName="hierChild3" presStyleCnt="0"/>
      <dgm:spPr/>
    </dgm:pt>
    <dgm:pt modelId="{6F1C5156-CEC2-4B1D-891A-8CCE21501341}" type="pres">
      <dgm:prSet presAssocID="{B9A6B5B7-069D-4733-8AD5-88685753C88A}" presName="bgShapesFlow" presStyleCnt="0"/>
      <dgm:spPr/>
    </dgm:pt>
    <dgm:pt modelId="{828F66F9-B08C-48DE-BD8F-CB11FBE63284}" type="pres">
      <dgm:prSet presAssocID="{E215069E-7CE7-426C-B1CB-B2B4B02947E8}" presName="rectComp" presStyleCnt="0"/>
      <dgm:spPr/>
    </dgm:pt>
    <dgm:pt modelId="{16F4B038-D48D-422B-991E-5968600076BC}" type="pres">
      <dgm:prSet presAssocID="{E215069E-7CE7-426C-B1CB-B2B4B02947E8}" presName="bgRect" presStyleLbl="bgShp" presStyleIdx="0" presStyleCnt="2"/>
      <dgm:spPr/>
      <dgm:t>
        <a:bodyPr/>
        <a:lstStyle/>
        <a:p>
          <a:endParaRPr lang="en-US"/>
        </a:p>
      </dgm:t>
    </dgm:pt>
    <dgm:pt modelId="{BA69DF94-DEAF-4D4D-BA4D-D71B4F8C4628}" type="pres">
      <dgm:prSet presAssocID="{E215069E-7CE7-426C-B1CB-B2B4B02947E8}" presName="bgRectTx" presStyleLbl="bgShp" presStyleIdx="0" presStyleCnt="2">
        <dgm:presLayoutVars>
          <dgm:bulletEnabled val="1"/>
        </dgm:presLayoutVars>
      </dgm:prSet>
      <dgm:spPr/>
      <dgm:t>
        <a:bodyPr/>
        <a:lstStyle/>
        <a:p>
          <a:endParaRPr lang="en-US"/>
        </a:p>
      </dgm:t>
    </dgm:pt>
    <dgm:pt modelId="{6D8F5F31-38D2-4CCC-AA9F-A5F9193D737C}" type="pres">
      <dgm:prSet presAssocID="{E215069E-7CE7-426C-B1CB-B2B4B02947E8}" presName="spComp" presStyleCnt="0"/>
      <dgm:spPr/>
    </dgm:pt>
    <dgm:pt modelId="{8F7842FA-31DC-444D-86C7-14B03E2F9050}" type="pres">
      <dgm:prSet presAssocID="{E215069E-7CE7-426C-B1CB-B2B4B02947E8}" presName="hSp" presStyleCnt="0"/>
      <dgm:spPr/>
    </dgm:pt>
    <dgm:pt modelId="{0BDBB2D3-84E8-4436-879D-3545A7230501}" type="pres">
      <dgm:prSet presAssocID="{D1F06B3D-48FA-4F5F-8FB0-AE50ACC2B14A}" presName="rectComp" presStyleCnt="0"/>
      <dgm:spPr/>
    </dgm:pt>
    <dgm:pt modelId="{C4E6681F-083E-4468-8CA5-DB13C5B49A08}" type="pres">
      <dgm:prSet presAssocID="{D1F06B3D-48FA-4F5F-8FB0-AE50ACC2B14A}" presName="bgRect" presStyleLbl="bgShp" presStyleIdx="1" presStyleCnt="2"/>
      <dgm:spPr/>
      <dgm:t>
        <a:bodyPr/>
        <a:lstStyle/>
        <a:p>
          <a:endParaRPr lang="en-US"/>
        </a:p>
      </dgm:t>
    </dgm:pt>
    <dgm:pt modelId="{3B251F5D-1390-4467-B6A4-FC03546EE2DF}" type="pres">
      <dgm:prSet presAssocID="{D1F06B3D-48FA-4F5F-8FB0-AE50ACC2B14A}" presName="bgRectTx" presStyleLbl="bgShp" presStyleIdx="1" presStyleCnt="2">
        <dgm:presLayoutVars>
          <dgm:bulletEnabled val="1"/>
        </dgm:presLayoutVars>
      </dgm:prSet>
      <dgm:spPr/>
      <dgm:t>
        <a:bodyPr/>
        <a:lstStyle/>
        <a:p>
          <a:endParaRPr lang="en-US"/>
        </a:p>
      </dgm:t>
    </dgm:pt>
  </dgm:ptLst>
  <dgm:cxnLst>
    <dgm:cxn modelId="{F1755F75-41F4-4DC4-833A-093750B4EDC6}" type="presOf" srcId="{7705EA6B-7D7D-4916-9216-F45F75163E18}" destId="{2D950598-8B4D-44A8-A65B-6A4392A81475}" srcOrd="0" destOrd="0" presId="urn:microsoft.com/office/officeart/2005/8/layout/hierarchy5"/>
    <dgm:cxn modelId="{18E38BBE-BB10-466D-88DC-29B6B1328C7E}" srcId="{FEFC0415-57B0-44E9-AD08-402B0D9D5B3C}" destId="{B6BBF05A-7765-4D4D-8B16-55270678D7AF}" srcOrd="0" destOrd="0" parTransId="{7705EA6B-7D7D-4916-9216-F45F75163E18}" sibTransId="{8BEB188B-D6CC-481B-900A-79736EDCA0BB}"/>
    <dgm:cxn modelId="{80D5E656-B1DD-462F-A63C-22FC77A94587}" srcId="{B9A6B5B7-069D-4733-8AD5-88685753C88A}" destId="{D1F06B3D-48FA-4F5F-8FB0-AE50ACC2B14A}" srcOrd="2" destOrd="0" parTransId="{28C8FFB6-0520-4AFF-B8A4-1884A66F1225}" sibTransId="{82E5D1EA-9ADD-487B-8E20-5919967E312A}"/>
    <dgm:cxn modelId="{9499DC24-E179-431B-B3CD-3190C503698F}" type="presOf" srcId="{D1F06B3D-48FA-4F5F-8FB0-AE50ACC2B14A}" destId="{C4E6681F-083E-4468-8CA5-DB13C5B49A08}" srcOrd="0" destOrd="0" presId="urn:microsoft.com/office/officeart/2005/8/layout/hierarchy5"/>
    <dgm:cxn modelId="{9F1157C9-0064-40BE-A10C-953F855DDC15}" srcId="{FEFC0415-57B0-44E9-AD08-402B0D9D5B3C}" destId="{781E578E-8EC0-4EB7-ACD7-9A3853B269E8}" srcOrd="1" destOrd="0" parTransId="{F80D1888-4358-4C42-BFA3-1580A24479B0}" sibTransId="{D3E993A7-2E66-401A-BB4A-B03E556465DE}"/>
    <dgm:cxn modelId="{B968CD79-859F-46D6-9710-23735D425766}" type="presOf" srcId="{E215069E-7CE7-426C-B1CB-B2B4B02947E8}" destId="{BA69DF94-DEAF-4D4D-BA4D-D71B4F8C4628}" srcOrd="1" destOrd="0" presId="urn:microsoft.com/office/officeart/2005/8/layout/hierarchy5"/>
    <dgm:cxn modelId="{16FF3EF3-7FAC-4185-9418-30329DA72467}" type="presOf" srcId="{D1F06B3D-48FA-4F5F-8FB0-AE50ACC2B14A}" destId="{3B251F5D-1390-4467-B6A4-FC03546EE2DF}" srcOrd="1" destOrd="0" presId="urn:microsoft.com/office/officeart/2005/8/layout/hierarchy5"/>
    <dgm:cxn modelId="{62C67492-8038-4B14-BC4D-A32EC45D21CD}" type="presOf" srcId="{FEFC0415-57B0-44E9-AD08-402B0D9D5B3C}" destId="{43E5A11D-0C42-4D9C-8E8F-9272183744AF}" srcOrd="0" destOrd="0" presId="urn:microsoft.com/office/officeart/2005/8/layout/hierarchy5"/>
    <dgm:cxn modelId="{FD60B79C-C023-4194-9E6E-7533733836B6}" type="presOf" srcId="{E215069E-7CE7-426C-B1CB-B2B4B02947E8}" destId="{16F4B038-D48D-422B-991E-5968600076BC}" srcOrd="0" destOrd="0" presId="urn:microsoft.com/office/officeart/2005/8/layout/hierarchy5"/>
    <dgm:cxn modelId="{150A316D-F591-456F-94C8-264873F14EA8}" srcId="{B9A6B5B7-069D-4733-8AD5-88685753C88A}" destId="{FEFC0415-57B0-44E9-AD08-402B0D9D5B3C}" srcOrd="0" destOrd="0" parTransId="{58BE3A74-B9F2-40AC-893F-F022D7CFE68B}" sibTransId="{D63B3883-B917-4898-A320-F785E94AC3C9}"/>
    <dgm:cxn modelId="{409D310F-B54D-467C-BB8E-DCBE23178C87}" srcId="{B9A6B5B7-069D-4733-8AD5-88685753C88A}" destId="{E215069E-7CE7-426C-B1CB-B2B4B02947E8}" srcOrd="1" destOrd="0" parTransId="{207771CA-F494-428F-BED4-035496AE398A}" sibTransId="{69AD2B36-6CF4-481D-A19D-E81BC4046107}"/>
    <dgm:cxn modelId="{628A59D7-46D8-4159-AEAE-740EEC8942D3}" type="presOf" srcId="{B6BBF05A-7765-4D4D-8B16-55270678D7AF}" destId="{46344D26-2A25-44A5-A20D-766E1E5DFF64}" srcOrd="0" destOrd="0" presId="urn:microsoft.com/office/officeart/2005/8/layout/hierarchy5"/>
    <dgm:cxn modelId="{885E5AA0-09DE-4C39-BE5F-383AD177484C}" type="presOf" srcId="{781E578E-8EC0-4EB7-ACD7-9A3853B269E8}" destId="{912AF508-49FA-4146-98F3-F9A80EC80CE1}" srcOrd="0" destOrd="0" presId="urn:microsoft.com/office/officeart/2005/8/layout/hierarchy5"/>
    <dgm:cxn modelId="{A881BAB3-53F8-4BB8-B3A7-753096B56F88}" type="presOf" srcId="{F80D1888-4358-4C42-BFA3-1580A24479B0}" destId="{FA7D1852-1C9B-44AD-91C5-857324300AD2}" srcOrd="0" destOrd="0" presId="urn:microsoft.com/office/officeart/2005/8/layout/hierarchy5"/>
    <dgm:cxn modelId="{45333702-1AAE-40D0-914D-9CC1925217A9}" type="presOf" srcId="{B9A6B5B7-069D-4733-8AD5-88685753C88A}" destId="{631534D5-B3E8-4FF9-B77B-5CB72DAFF3AA}" srcOrd="0" destOrd="0" presId="urn:microsoft.com/office/officeart/2005/8/layout/hierarchy5"/>
    <dgm:cxn modelId="{B59462AD-938C-44E9-AD69-F59900B53C04}" type="presOf" srcId="{7705EA6B-7D7D-4916-9216-F45F75163E18}" destId="{2158382B-B17C-4A92-8808-B8DDEC3495F6}" srcOrd="1" destOrd="0" presId="urn:microsoft.com/office/officeart/2005/8/layout/hierarchy5"/>
    <dgm:cxn modelId="{9DD3A421-FB2E-47B0-B9DB-148921706111}" type="presOf" srcId="{F80D1888-4358-4C42-BFA3-1580A24479B0}" destId="{D664381F-7DA7-4D26-8541-7A8EFE3E7D2D}" srcOrd="1" destOrd="0" presId="urn:microsoft.com/office/officeart/2005/8/layout/hierarchy5"/>
    <dgm:cxn modelId="{F9CA9D14-A272-42E9-8875-88DCBA7DA5A4}" type="presParOf" srcId="{631534D5-B3E8-4FF9-B77B-5CB72DAFF3AA}" destId="{CB0FCF82-871D-4E4A-A02D-B810E10F68D1}" srcOrd="0" destOrd="0" presId="urn:microsoft.com/office/officeart/2005/8/layout/hierarchy5"/>
    <dgm:cxn modelId="{7D40B91A-8D95-46DF-8695-5FDBBC6DC64C}" type="presParOf" srcId="{CB0FCF82-871D-4E4A-A02D-B810E10F68D1}" destId="{50A94ECF-78CB-423B-B54E-C29CC3BE0219}" srcOrd="0" destOrd="0" presId="urn:microsoft.com/office/officeart/2005/8/layout/hierarchy5"/>
    <dgm:cxn modelId="{C8AA1367-4097-41C5-A4E7-4F6C81431872}" type="presParOf" srcId="{CB0FCF82-871D-4E4A-A02D-B810E10F68D1}" destId="{BA883B15-9CA7-459D-B544-50E9A26B457D}" srcOrd="1" destOrd="0" presId="urn:microsoft.com/office/officeart/2005/8/layout/hierarchy5"/>
    <dgm:cxn modelId="{78817486-CBD2-4BE2-9164-34973AE0915A}" type="presParOf" srcId="{BA883B15-9CA7-459D-B544-50E9A26B457D}" destId="{4D0D1F1E-1053-46C3-825C-D29150B864EA}" srcOrd="0" destOrd="0" presId="urn:microsoft.com/office/officeart/2005/8/layout/hierarchy5"/>
    <dgm:cxn modelId="{50D5EC04-F6D9-49AB-8D1B-6A8DFD1F8D2A}" type="presParOf" srcId="{4D0D1F1E-1053-46C3-825C-D29150B864EA}" destId="{43E5A11D-0C42-4D9C-8E8F-9272183744AF}" srcOrd="0" destOrd="0" presId="urn:microsoft.com/office/officeart/2005/8/layout/hierarchy5"/>
    <dgm:cxn modelId="{B5D98526-BCF3-4359-817C-F7BD49E46D8B}" type="presParOf" srcId="{4D0D1F1E-1053-46C3-825C-D29150B864EA}" destId="{32B1A8D8-4D45-4567-9B88-15F00CFA0D65}" srcOrd="1" destOrd="0" presId="urn:microsoft.com/office/officeart/2005/8/layout/hierarchy5"/>
    <dgm:cxn modelId="{A8375841-C4AA-43FD-A8CE-AB25BFCF6261}" type="presParOf" srcId="{32B1A8D8-4D45-4567-9B88-15F00CFA0D65}" destId="{2D950598-8B4D-44A8-A65B-6A4392A81475}" srcOrd="0" destOrd="0" presId="urn:microsoft.com/office/officeart/2005/8/layout/hierarchy5"/>
    <dgm:cxn modelId="{4DD36E3D-3753-4C46-894D-0A5522E565B7}" type="presParOf" srcId="{2D950598-8B4D-44A8-A65B-6A4392A81475}" destId="{2158382B-B17C-4A92-8808-B8DDEC3495F6}" srcOrd="0" destOrd="0" presId="urn:microsoft.com/office/officeart/2005/8/layout/hierarchy5"/>
    <dgm:cxn modelId="{4D82042D-FD1E-4ED7-8522-87A6AF6E95AE}" type="presParOf" srcId="{32B1A8D8-4D45-4567-9B88-15F00CFA0D65}" destId="{241149DC-7C96-4503-B436-6AA6A0CA87D9}" srcOrd="1" destOrd="0" presId="urn:microsoft.com/office/officeart/2005/8/layout/hierarchy5"/>
    <dgm:cxn modelId="{3FBD9D18-C9A5-416F-A4CC-1D1D6AA3990A}" type="presParOf" srcId="{241149DC-7C96-4503-B436-6AA6A0CA87D9}" destId="{46344D26-2A25-44A5-A20D-766E1E5DFF64}" srcOrd="0" destOrd="0" presId="urn:microsoft.com/office/officeart/2005/8/layout/hierarchy5"/>
    <dgm:cxn modelId="{E51178C4-6130-41F7-8C5C-3E8F5BBC52F0}" type="presParOf" srcId="{241149DC-7C96-4503-B436-6AA6A0CA87D9}" destId="{A8ACC0CD-83FF-4F77-843E-1520FAEB25B4}" srcOrd="1" destOrd="0" presId="urn:microsoft.com/office/officeart/2005/8/layout/hierarchy5"/>
    <dgm:cxn modelId="{5A512FB1-7878-4D34-B8E5-76B61F8CF2E8}" type="presParOf" srcId="{32B1A8D8-4D45-4567-9B88-15F00CFA0D65}" destId="{FA7D1852-1C9B-44AD-91C5-857324300AD2}" srcOrd="2" destOrd="0" presId="urn:microsoft.com/office/officeart/2005/8/layout/hierarchy5"/>
    <dgm:cxn modelId="{D1C2D777-5B74-4563-A3F4-1CBB3B8E531C}" type="presParOf" srcId="{FA7D1852-1C9B-44AD-91C5-857324300AD2}" destId="{D664381F-7DA7-4D26-8541-7A8EFE3E7D2D}" srcOrd="0" destOrd="0" presId="urn:microsoft.com/office/officeart/2005/8/layout/hierarchy5"/>
    <dgm:cxn modelId="{1917823A-C9CE-469C-B67D-B1E674CCB22A}" type="presParOf" srcId="{32B1A8D8-4D45-4567-9B88-15F00CFA0D65}" destId="{F591CC16-7F68-4AB9-A416-D259680A795B}" srcOrd="3" destOrd="0" presId="urn:microsoft.com/office/officeart/2005/8/layout/hierarchy5"/>
    <dgm:cxn modelId="{242161EC-2868-4F1B-8CDD-7274B180F1C1}" type="presParOf" srcId="{F591CC16-7F68-4AB9-A416-D259680A795B}" destId="{912AF508-49FA-4146-98F3-F9A80EC80CE1}" srcOrd="0" destOrd="0" presId="urn:microsoft.com/office/officeart/2005/8/layout/hierarchy5"/>
    <dgm:cxn modelId="{2EA85935-6DBF-443C-BF4F-2C163CE6DEC8}" type="presParOf" srcId="{F591CC16-7F68-4AB9-A416-D259680A795B}" destId="{99D95F08-E911-4A40-9B6F-D663880D83F7}" srcOrd="1" destOrd="0" presId="urn:microsoft.com/office/officeart/2005/8/layout/hierarchy5"/>
    <dgm:cxn modelId="{FEB7F48A-3099-4FBF-A5FC-107615046FD7}" type="presParOf" srcId="{631534D5-B3E8-4FF9-B77B-5CB72DAFF3AA}" destId="{6F1C5156-CEC2-4B1D-891A-8CCE21501341}" srcOrd="1" destOrd="0" presId="urn:microsoft.com/office/officeart/2005/8/layout/hierarchy5"/>
    <dgm:cxn modelId="{4816AB68-2A83-4B10-9481-A87FB29A271E}" type="presParOf" srcId="{6F1C5156-CEC2-4B1D-891A-8CCE21501341}" destId="{828F66F9-B08C-48DE-BD8F-CB11FBE63284}" srcOrd="0" destOrd="0" presId="urn:microsoft.com/office/officeart/2005/8/layout/hierarchy5"/>
    <dgm:cxn modelId="{927A4723-843F-4CA0-82EF-329CEE1DA81D}" type="presParOf" srcId="{828F66F9-B08C-48DE-BD8F-CB11FBE63284}" destId="{16F4B038-D48D-422B-991E-5968600076BC}" srcOrd="0" destOrd="0" presId="urn:microsoft.com/office/officeart/2005/8/layout/hierarchy5"/>
    <dgm:cxn modelId="{C825C3CD-5ACC-4EDD-95B0-9CBC419D155B}" type="presParOf" srcId="{828F66F9-B08C-48DE-BD8F-CB11FBE63284}" destId="{BA69DF94-DEAF-4D4D-BA4D-D71B4F8C4628}" srcOrd="1" destOrd="0" presId="urn:microsoft.com/office/officeart/2005/8/layout/hierarchy5"/>
    <dgm:cxn modelId="{2C48C80C-EC01-4E49-AF56-DD650F91F3AA}" type="presParOf" srcId="{6F1C5156-CEC2-4B1D-891A-8CCE21501341}" destId="{6D8F5F31-38D2-4CCC-AA9F-A5F9193D737C}" srcOrd="1" destOrd="0" presId="urn:microsoft.com/office/officeart/2005/8/layout/hierarchy5"/>
    <dgm:cxn modelId="{E72B3BE3-30CD-48F9-8E50-7FD396BD30DF}" type="presParOf" srcId="{6D8F5F31-38D2-4CCC-AA9F-A5F9193D737C}" destId="{8F7842FA-31DC-444D-86C7-14B03E2F9050}" srcOrd="0" destOrd="0" presId="urn:microsoft.com/office/officeart/2005/8/layout/hierarchy5"/>
    <dgm:cxn modelId="{DF3B392E-8212-444C-8FC5-4CD336E35D88}" type="presParOf" srcId="{6F1C5156-CEC2-4B1D-891A-8CCE21501341}" destId="{0BDBB2D3-84E8-4436-879D-3545A7230501}" srcOrd="2" destOrd="0" presId="urn:microsoft.com/office/officeart/2005/8/layout/hierarchy5"/>
    <dgm:cxn modelId="{C6CD0284-73E8-4003-A6A1-2FC674C7494A}" type="presParOf" srcId="{0BDBB2D3-84E8-4436-879D-3545A7230501}" destId="{C4E6681F-083E-4468-8CA5-DB13C5B49A08}" srcOrd="0" destOrd="0" presId="urn:microsoft.com/office/officeart/2005/8/layout/hierarchy5"/>
    <dgm:cxn modelId="{127477E2-C917-4223-BCE1-46E4EEDBE038}" type="presParOf" srcId="{0BDBB2D3-84E8-4436-879D-3545A7230501}" destId="{3B251F5D-1390-4467-B6A4-FC03546EE2DF}" srcOrd="1" destOrd="0" presId="urn:microsoft.com/office/officeart/2005/8/layout/hierarchy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6C3097-18F4-4D49-BBE8-A64D40529FF9}"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D6160D43-091E-4218-BDC4-F50151D532FB}">
      <dgm:prSet phldrT="[Text]" custT="1"/>
      <dgm:spPr/>
      <dgm:t>
        <a:bodyPr/>
        <a:lstStyle/>
        <a:p>
          <a:r>
            <a:rPr lang="en-US" sz="2800" dirty="0" smtClean="0"/>
            <a:t>“ ” </a:t>
          </a:r>
          <a:endParaRPr lang="en-US" sz="2800" dirty="0"/>
        </a:p>
      </dgm:t>
    </dgm:pt>
    <dgm:pt modelId="{9F21DCF9-EBD1-49D5-AAAB-8553330A359B}" type="parTrans" cxnId="{01069E60-638B-44E6-866F-3D023AC730C5}">
      <dgm:prSet/>
      <dgm:spPr/>
      <dgm:t>
        <a:bodyPr/>
        <a:lstStyle/>
        <a:p>
          <a:endParaRPr lang="en-US"/>
        </a:p>
      </dgm:t>
    </dgm:pt>
    <dgm:pt modelId="{F01CEF20-47C3-4DE1-96FE-95925B92DE5C}" type="sibTrans" cxnId="{01069E60-638B-44E6-866F-3D023AC730C5}">
      <dgm:prSet/>
      <dgm:spPr/>
      <dgm:t>
        <a:bodyPr/>
        <a:lstStyle/>
        <a:p>
          <a:endParaRPr lang="en-US"/>
        </a:p>
      </dgm:t>
    </dgm:pt>
    <dgm:pt modelId="{C4A51EF4-EB29-4BA2-A257-B87DAE679105}">
      <dgm:prSet phldrT="[Text]" custT="1"/>
      <dgm:spPr/>
      <dgm:t>
        <a:bodyPr/>
        <a:lstStyle/>
        <a:p>
          <a:r>
            <a:rPr lang="en-US" sz="2800" dirty="0" smtClean="0"/>
            <a:t>{“”,””,””}</a:t>
          </a:r>
          <a:endParaRPr lang="en-US" sz="2800" dirty="0"/>
        </a:p>
      </dgm:t>
    </dgm:pt>
    <dgm:pt modelId="{FF2CA780-28B0-4AAC-95B8-848DD7155D31}" type="parTrans" cxnId="{60A205C3-4B34-42C1-A619-75E940DAC090}">
      <dgm:prSet/>
      <dgm:spPr/>
      <dgm:t>
        <a:bodyPr/>
        <a:lstStyle/>
        <a:p>
          <a:endParaRPr lang="en-US" dirty="0"/>
        </a:p>
      </dgm:t>
    </dgm:pt>
    <dgm:pt modelId="{2EFE76F3-83D0-44F4-8799-9A885A1F077D}" type="sibTrans" cxnId="{60A205C3-4B34-42C1-A619-75E940DAC090}">
      <dgm:prSet/>
      <dgm:spPr/>
      <dgm:t>
        <a:bodyPr/>
        <a:lstStyle/>
        <a:p>
          <a:endParaRPr lang="en-US"/>
        </a:p>
      </dgm:t>
    </dgm:pt>
    <dgm:pt modelId="{A015C01C-1792-4D93-9299-55A0648F76A4}">
      <dgm:prSet phldrT="[Text]"/>
      <dgm:spPr/>
      <dgm:t>
        <a:bodyPr/>
        <a:lstStyle/>
        <a:p>
          <a:r>
            <a:rPr lang="en-US" dirty="0" smtClean="0"/>
            <a:t>Ra</a:t>
          </a:r>
          <a:r>
            <a:rPr lang="es-CU" dirty="0" smtClean="0"/>
            <a:t>í</a:t>
          </a:r>
          <a:r>
            <a:rPr lang="en-US" dirty="0" smtClean="0"/>
            <a:t>z</a:t>
          </a:r>
          <a:endParaRPr lang="en-US" dirty="0"/>
        </a:p>
      </dgm:t>
    </dgm:pt>
    <dgm:pt modelId="{D5DD2350-9A50-4AA2-ADC4-C1091F178071}" type="parTrans" cxnId="{7A0B922D-D653-45AA-95A9-775753D77F89}">
      <dgm:prSet/>
      <dgm:spPr/>
      <dgm:t>
        <a:bodyPr/>
        <a:lstStyle/>
        <a:p>
          <a:endParaRPr lang="en-US"/>
        </a:p>
      </dgm:t>
    </dgm:pt>
    <dgm:pt modelId="{D4F365F9-E775-47E7-AE8F-C3C4C1ABF9C0}" type="sibTrans" cxnId="{7A0B922D-D653-45AA-95A9-775753D77F89}">
      <dgm:prSet/>
      <dgm:spPr/>
      <dgm:t>
        <a:bodyPr/>
        <a:lstStyle/>
        <a:p>
          <a:endParaRPr lang="en-US"/>
        </a:p>
      </dgm:t>
    </dgm:pt>
    <dgm:pt modelId="{F218197F-AFD7-4B48-8645-87A5905D4BFE}">
      <dgm:prSet phldrT="[Text]"/>
      <dgm:spPr/>
      <dgm:t>
        <a:bodyPr/>
        <a:lstStyle/>
        <a:p>
          <a:r>
            <a:rPr lang="es-CU" dirty="0" smtClean="0"/>
            <a:t>Derivadas</a:t>
          </a:r>
          <a:endParaRPr lang="en-US" dirty="0"/>
        </a:p>
      </dgm:t>
    </dgm:pt>
    <dgm:pt modelId="{D5D2F004-CCC0-43DF-8FFA-88128FA4E46A}" type="parTrans" cxnId="{3697B783-CB98-4A72-97E5-DA340D8FC15F}">
      <dgm:prSet/>
      <dgm:spPr/>
      <dgm:t>
        <a:bodyPr/>
        <a:lstStyle/>
        <a:p>
          <a:endParaRPr lang="en-US"/>
        </a:p>
      </dgm:t>
    </dgm:pt>
    <dgm:pt modelId="{AB446C61-8C2B-4C71-88FD-326B75BE20BB}" type="sibTrans" cxnId="{3697B783-CB98-4A72-97E5-DA340D8FC15F}">
      <dgm:prSet/>
      <dgm:spPr/>
      <dgm:t>
        <a:bodyPr/>
        <a:lstStyle/>
        <a:p>
          <a:endParaRPr lang="en-US"/>
        </a:p>
      </dgm:t>
    </dgm:pt>
    <dgm:pt modelId="{01C5D89E-7465-4BAF-B629-68E2347B128E}" type="pres">
      <dgm:prSet presAssocID="{586C3097-18F4-4D49-BBE8-A64D40529FF9}" presName="mainComposite" presStyleCnt="0">
        <dgm:presLayoutVars>
          <dgm:chPref val="1"/>
          <dgm:dir/>
          <dgm:animOne val="branch"/>
          <dgm:animLvl val="lvl"/>
          <dgm:resizeHandles val="exact"/>
        </dgm:presLayoutVars>
      </dgm:prSet>
      <dgm:spPr/>
      <dgm:t>
        <a:bodyPr/>
        <a:lstStyle/>
        <a:p>
          <a:endParaRPr lang="en-US"/>
        </a:p>
      </dgm:t>
    </dgm:pt>
    <dgm:pt modelId="{31F75D6F-92C2-4DCC-94D6-785F71226B80}" type="pres">
      <dgm:prSet presAssocID="{586C3097-18F4-4D49-BBE8-A64D40529FF9}" presName="hierFlow" presStyleCnt="0"/>
      <dgm:spPr/>
    </dgm:pt>
    <dgm:pt modelId="{3E0A94A9-46AC-40CA-AA73-118B1AE52A2D}" type="pres">
      <dgm:prSet presAssocID="{586C3097-18F4-4D49-BBE8-A64D40529FF9}" presName="firstBuf" presStyleCnt="0"/>
      <dgm:spPr/>
    </dgm:pt>
    <dgm:pt modelId="{8BA7AEDC-C03F-4288-B3EE-207193AC72D8}" type="pres">
      <dgm:prSet presAssocID="{586C3097-18F4-4D49-BBE8-A64D40529FF9}" presName="hierChild1" presStyleCnt="0">
        <dgm:presLayoutVars>
          <dgm:chPref val="1"/>
          <dgm:animOne val="branch"/>
          <dgm:animLvl val="lvl"/>
        </dgm:presLayoutVars>
      </dgm:prSet>
      <dgm:spPr/>
    </dgm:pt>
    <dgm:pt modelId="{1D1EA536-880A-4A4A-9107-45A530601FBA}" type="pres">
      <dgm:prSet presAssocID="{D6160D43-091E-4218-BDC4-F50151D532FB}" presName="Name17" presStyleCnt="0"/>
      <dgm:spPr/>
    </dgm:pt>
    <dgm:pt modelId="{C78968FD-1DA8-4915-BB28-DE7A549767C6}" type="pres">
      <dgm:prSet presAssocID="{D6160D43-091E-4218-BDC4-F50151D532FB}" presName="level1Shape" presStyleLbl="node0" presStyleIdx="0" presStyleCnt="1">
        <dgm:presLayoutVars>
          <dgm:chPref val="3"/>
        </dgm:presLayoutVars>
      </dgm:prSet>
      <dgm:spPr/>
      <dgm:t>
        <a:bodyPr/>
        <a:lstStyle/>
        <a:p>
          <a:endParaRPr lang="en-US"/>
        </a:p>
      </dgm:t>
    </dgm:pt>
    <dgm:pt modelId="{5313C5D9-8B22-4041-8D8B-4529F60FA1C6}" type="pres">
      <dgm:prSet presAssocID="{D6160D43-091E-4218-BDC4-F50151D532FB}" presName="hierChild2" presStyleCnt="0"/>
      <dgm:spPr/>
    </dgm:pt>
    <dgm:pt modelId="{4B0AC949-2C57-4D6F-9F62-222D216EBA28}" type="pres">
      <dgm:prSet presAssocID="{FF2CA780-28B0-4AAC-95B8-848DD7155D31}" presName="Name25" presStyleLbl="parChTrans1D2" presStyleIdx="0" presStyleCnt="1"/>
      <dgm:spPr/>
      <dgm:t>
        <a:bodyPr/>
        <a:lstStyle/>
        <a:p>
          <a:endParaRPr lang="en-US"/>
        </a:p>
      </dgm:t>
    </dgm:pt>
    <dgm:pt modelId="{EEF56505-0770-46B4-AADD-3CDB8742DD6B}" type="pres">
      <dgm:prSet presAssocID="{FF2CA780-28B0-4AAC-95B8-848DD7155D31}" presName="connTx" presStyleLbl="parChTrans1D2" presStyleIdx="0" presStyleCnt="1"/>
      <dgm:spPr/>
      <dgm:t>
        <a:bodyPr/>
        <a:lstStyle/>
        <a:p>
          <a:endParaRPr lang="en-US"/>
        </a:p>
      </dgm:t>
    </dgm:pt>
    <dgm:pt modelId="{109DDFEB-B48F-4228-8F98-86E0E18F5831}" type="pres">
      <dgm:prSet presAssocID="{C4A51EF4-EB29-4BA2-A257-B87DAE679105}" presName="Name30" presStyleCnt="0"/>
      <dgm:spPr/>
    </dgm:pt>
    <dgm:pt modelId="{9411273C-4780-467D-9817-78519142AB30}" type="pres">
      <dgm:prSet presAssocID="{C4A51EF4-EB29-4BA2-A257-B87DAE679105}" presName="level2Shape" presStyleLbl="node2" presStyleIdx="0" presStyleCnt="1"/>
      <dgm:spPr/>
      <dgm:t>
        <a:bodyPr/>
        <a:lstStyle/>
        <a:p>
          <a:endParaRPr lang="en-US"/>
        </a:p>
      </dgm:t>
    </dgm:pt>
    <dgm:pt modelId="{C1D22ED2-10F3-4ACC-AF8C-8AF1A5B39CBA}" type="pres">
      <dgm:prSet presAssocID="{C4A51EF4-EB29-4BA2-A257-B87DAE679105}" presName="hierChild3" presStyleCnt="0"/>
      <dgm:spPr/>
    </dgm:pt>
    <dgm:pt modelId="{22F4A0A4-9BA9-4C5A-8F8B-E3E54AE10239}" type="pres">
      <dgm:prSet presAssocID="{586C3097-18F4-4D49-BBE8-A64D40529FF9}" presName="bgShapesFlow" presStyleCnt="0"/>
      <dgm:spPr/>
    </dgm:pt>
    <dgm:pt modelId="{3D36FDC5-1985-443D-B83C-7999FEA43A4F}" type="pres">
      <dgm:prSet presAssocID="{A015C01C-1792-4D93-9299-55A0648F76A4}" presName="rectComp" presStyleCnt="0"/>
      <dgm:spPr/>
    </dgm:pt>
    <dgm:pt modelId="{0F70075E-E6CF-4F9B-831E-022D231B7C7A}" type="pres">
      <dgm:prSet presAssocID="{A015C01C-1792-4D93-9299-55A0648F76A4}" presName="bgRect" presStyleLbl="bgShp" presStyleIdx="0" presStyleCnt="2"/>
      <dgm:spPr/>
      <dgm:t>
        <a:bodyPr/>
        <a:lstStyle/>
        <a:p>
          <a:endParaRPr lang="en-US"/>
        </a:p>
      </dgm:t>
    </dgm:pt>
    <dgm:pt modelId="{97E5DF3F-B241-4BD7-9176-B4D1665C9321}" type="pres">
      <dgm:prSet presAssocID="{A015C01C-1792-4D93-9299-55A0648F76A4}" presName="bgRectTx" presStyleLbl="bgShp" presStyleIdx="0" presStyleCnt="2">
        <dgm:presLayoutVars>
          <dgm:bulletEnabled val="1"/>
        </dgm:presLayoutVars>
      </dgm:prSet>
      <dgm:spPr/>
      <dgm:t>
        <a:bodyPr/>
        <a:lstStyle/>
        <a:p>
          <a:endParaRPr lang="en-US"/>
        </a:p>
      </dgm:t>
    </dgm:pt>
    <dgm:pt modelId="{AB83E15F-4CAD-46B1-BEB4-6B1221029661}" type="pres">
      <dgm:prSet presAssocID="{A015C01C-1792-4D93-9299-55A0648F76A4}" presName="spComp" presStyleCnt="0"/>
      <dgm:spPr/>
    </dgm:pt>
    <dgm:pt modelId="{95681E75-D164-496A-B86B-D90B051C5D74}" type="pres">
      <dgm:prSet presAssocID="{A015C01C-1792-4D93-9299-55A0648F76A4}" presName="hSp" presStyleCnt="0"/>
      <dgm:spPr/>
    </dgm:pt>
    <dgm:pt modelId="{A6F152B7-4B66-49B6-894F-6032E3A6E348}" type="pres">
      <dgm:prSet presAssocID="{F218197F-AFD7-4B48-8645-87A5905D4BFE}" presName="rectComp" presStyleCnt="0"/>
      <dgm:spPr/>
    </dgm:pt>
    <dgm:pt modelId="{9F05B812-F453-4AD1-BE49-327236B7B106}" type="pres">
      <dgm:prSet presAssocID="{F218197F-AFD7-4B48-8645-87A5905D4BFE}" presName="bgRect" presStyleLbl="bgShp" presStyleIdx="1" presStyleCnt="2"/>
      <dgm:spPr/>
      <dgm:t>
        <a:bodyPr/>
        <a:lstStyle/>
        <a:p>
          <a:endParaRPr lang="en-US"/>
        </a:p>
      </dgm:t>
    </dgm:pt>
    <dgm:pt modelId="{E1A3CA80-EF4C-4BFA-BA84-6BD39924CA03}" type="pres">
      <dgm:prSet presAssocID="{F218197F-AFD7-4B48-8645-87A5905D4BFE}" presName="bgRectTx" presStyleLbl="bgShp" presStyleIdx="1" presStyleCnt="2">
        <dgm:presLayoutVars>
          <dgm:bulletEnabled val="1"/>
        </dgm:presLayoutVars>
      </dgm:prSet>
      <dgm:spPr/>
      <dgm:t>
        <a:bodyPr/>
        <a:lstStyle/>
        <a:p>
          <a:endParaRPr lang="en-US"/>
        </a:p>
      </dgm:t>
    </dgm:pt>
  </dgm:ptLst>
  <dgm:cxnLst>
    <dgm:cxn modelId="{24782BEE-362D-4D36-BB1F-C9FCA9032A58}" type="presOf" srcId="{F218197F-AFD7-4B48-8645-87A5905D4BFE}" destId="{9F05B812-F453-4AD1-BE49-327236B7B106}" srcOrd="0" destOrd="0" presId="urn:microsoft.com/office/officeart/2005/8/layout/hierarchy5"/>
    <dgm:cxn modelId="{55B739EF-CF77-41C4-9119-0AD592DBB8E8}" type="presOf" srcId="{586C3097-18F4-4D49-BBE8-A64D40529FF9}" destId="{01C5D89E-7465-4BAF-B629-68E2347B128E}" srcOrd="0" destOrd="0" presId="urn:microsoft.com/office/officeart/2005/8/layout/hierarchy5"/>
    <dgm:cxn modelId="{DE5E54F3-4921-43E9-8DA1-5CE5347320E6}" type="presOf" srcId="{A015C01C-1792-4D93-9299-55A0648F76A4}" destId="{97E5DF3F-B241-4BD7-9176-B4D1665C9321}" srcOrd="1" destOrd="0" presId="urn:microsoft.com/office/officeart/2005/8/layout/hierarchy5"/>
    <dgm:cxn modelId="{01069E60-638B-44E6-866F-3D023AC730C5}" srcId="{586C3097-18F4-4D49-BBE8-A64D40529FF9}" destId="{D6160D43-091E-4218-BDC4-F50151D532FB}" srcOrd="0" destOrd="0" parTransId="{9F21DCF9-EBD1-49D5-AAAB-8553330A359B}" sibTransId="{F01CEF20-47C3-4DE1-96FE-95925B92DE5C}"/>
    <dgm:cxn modelId="{54CF69C2-A276-47AD-9E97-FE93B222887A}" type="presOf" srcId="{FF2CA780-28B0-4AAC-95B8-848DD7155D31}" destId="{4B0AC949-2C57-4D6F-9F62-222D216EBA28}" srcOrd="0" destOrd="0" presId="urn:microsoft.com/office/officeart/2005/8/layout/hierarchy5"/>
    <dgm:cxn modelId="{D3DAA5D7-AAC8-4907-BE8A-BB87FECCF6E8}" type="presOf" srcId="{F218197F-AFD7-4B48-8645-87A5905D4BFE}" destId="{E1A3CA80-EF4C-4BFA-BA84-6BD39924CA03}" srcOrd="1" destOrd="0" presId="urn:microsoft.com/office/officeart/2005/8/layout/hierarchy5"/>
    <dgm:cxn modelId="{4BECF06D-4681-4CED-8F36-7FEEE570A93A}" type="presOf" srcId="{FF2CA780-28B0-4AAC-95B8-848DD7155D31}" destId="{EEF56505-0770-46B4-AADD-3CDB8742DD6B}" srcOrd="1" destOrd="0" presId="urn:microsoft.com/office/officeart/2005/8/layout/hierarchy5"/>
    <dgm:cxn modelId="{60A205C3-4B34-42C1-A619-75E940DAC090}" srcId="{D6160D43-091E-4218-BDC4-F50151D532FB}" destId="{C4A51EF4-EB29-4BA2-A257-B87DAE679105}" srcOrd="0" destOrd="0" parTransId="{FF2CA780-28B0-4AAC-95B8-848DD7155D31}" sibTransId="{2EFE76F3-83D0-44F4-8799-9A885A1F077D}"/>
    <dgm:cxn modelId="{3697B783-CB98-4A72-97E5-DA340D8FC15F}" srcId="{586C3097-18F4-4D49-BBE8-A64D40529FF9}" destId="{F218197F-AFD7-4B48-8645-87A5905D4BFE}" srcOrd="2" destOrd="0" parTransId="{D5D2F004-CCC0-43DF-8FFA-88128FA4E46A}" sibTransId="{AB446C61-8C2B-4C71-88FD-326B75BE20BB}"/>
    <dgm:cxn modelId="{CF78EF82-2E46-4AB0-8703-D391B6F0C3A9}" type="presOf" srcId="{A015C01C-1792-4D93-9299-55A0648F76A4}" destId="{0F70075E-E6CF-4F9B-831E-022D231B7C7A}" srcOrd="0" destOrd="0" presId="urn:microsoft.com/office/officeart/2005/8/layout/hierarchy5"/>
    <dgm:cxn modelId="{7A0B922D-D653-45AA-95A9-775753D77F89}" srcId="{586C3097-18F4-4D49-BBE8-A64D40529FF9}" destId="{A015C01C-1792-4D93-9299-55A0648F76A4}" srcOrd="1" destOrd="0" parTransId="{D5DD2350-9A50-4AA2-ADC4-C1091F178071}" sibTransId="{D4F365F9-E775-47E7-AE8F-C3C4C1ABF9C0}"/>
    <dgm:cxn modelId="{139E4950-0FB7-4D4B-971F-B30A1D8ED9EE}" type="presOf" srcId="{D6160D43-091E-4218-BDC4-F50151D532FB}" destId="{C78968FD-1DA8-4915-BB28-DE7A549767C6}" srcOrd="0" destOrd="0" presId="urn:microsoft.com/office/officeart/2005/8/layout/hierarchy5"/>
    <dgm:cxn modelId="{3B4A8E19-F0E5-40C1-BBD0-39107AB36123}" type="presOf" srcId="{C4A51EF4-EB29-4BA2-A257-B87DAE679105}" destId="{9411273C-4780-467D-9817-78519142AB30}" srcOrd="0" destOrd="0" presId="urn:microsoft.com/office/officeart/2005/8/layout/hierarchy5"/>
    <dgm:cxn modelId="{B42A0444-177E-4F1C-8427-79299C6A4A33}" type="presParOf" srcId="{01C5D89E-7465-4BAF-B629-68E2347B128E}" destId="{31F75D6F-92C2-4DCC-94D6-785F71226B80}" srcOrd="0" destOrd="0" presId="urn:microsoft.com/office/officeart/2005/8/layout/hierarchy5"/>
    <dgm:cxn modelId="{9287D239-75A8-45D6-A26D-90D814B5EEBB}" type="presParOf" srcId="{31F75D6F-92C2-4DCC-94D6-785F71226B80}" destId="{3E0A94A9-46AC-40CA-AA73-118B1AE52A2D}" srcOrd="0" destOrd="0" presId="urn:microsoft.com/office/officeart/2005/8/layout/hierarchy5"/>
    <dgm:cxn modelId="{23DB460E-6BA2-44A9-A719-0862666B5712}" type="presParOf" srcId="{31F75D6F-92C2-4DCC-94D6-785F71226B80}" destId="{8BA7AEDC-C03F-4288-B3EE-207193AC72D8}" srcOrd="1" destOrd="0" presId="urn:microsoft.com/office/officeart/2005/8/layout/hierarchy5"/>
    <dgm:cxn modelId="{CA59722F-0CAE-4642-A704-BBB2CC1DC860}" type="presParOf" srcId="{8BA7AEDC-C03F-4288-B3EE-207193AC72D8}" destId="{1D1EA536-880A-4A4A-9107-45A530601FBA}" srcOrd="0" destOrd="0" presId="urn:microsoft.com/office/officeart/2005/8/layout/hierarchy5"/>
    <dgm:cxn modelId="{406D3BAB-A69A-4ECC-8BBD-1044F475B879}" type="presParOf" srcId="{1D1EA536-880A-4A4A-9107-45A530601FBA}" destId="{C78968FD-1DA8-4915-BB28-DE7A549767C6}" srcOrd="0" destOrd="0" presId="urn:microsoft.com/office/officeart/2005/8/layout/hierarchy5"/>
    <dgm:cxn modelId="{416A4755-C5AB-4F53-8060-27B4CB5E5088}" type="presParOf" srcId="{1D1EA536-880A-4A4A-9107-45A530601FBA}" destId="{5313C5D9-8B22-4041-8D8B-4529F60FA1C6}" srcOrd="1" destOrd="0" presId="urn:microsoft.com/office/officeart/2005/8/layout/hierarchy5"/>
    <dgm:cxn modelId="{117B053C-C5D4-4E81-96C8-6EF35B60C323}" type="presParOf" srcId="{5313C5D9-8B22-4041-8D8B-4529F60FA1C6}" destId="{4B0AC949-2C57-4D6F-9F62-222D216EBA28}" srcOrd="0" destOrd="0" presId="urn:microsoft.com/office/officeart/2005/8/layout/hierarchy5"/>
    <dgm:cxn modelId="{4FA0ACAB-8499-4ADE-93E3-25F637037148}" type="presParOf" srcId="{4B0AC949-2C57-4D6F-9F62-222D216EBA28}" destId="{EEF56505-0770-46B4-AADD-3CDB8742DD6B}" srcOrd="0" destOrd="0" presId="urn:microsoft.com/office/officeart/2005/8/layout/hierarchy5"/>
    <dgm:cxn modelId="{0C4A65A9-533B-4BB6-85CF-BAEE2B3DC960}" type="presParOf" srcId="{5313C5D9-8B22-4041-8D8B-4529F60FA1C6}" destId="{109DDFEB-B48F-4228-8F98-86E0E18F5831}" srcOrd="1" destOrd="0" presId="urn:microsoft.com/office/officeart/2005/8/layout/hierarchy5"/>
    <dgm:cxn modelId="{A837C705-29B5-4E7D-A37A-92C0872CF07B}" type="presParOf" srcId="{109DDFEB-B48F-4228-8F98-86E0E18F5831}" destId="{9411273C-4780-467D-9817-78519142AB30}" srcOrd="0" destOrd="0" presId="urn:microsoft.com/office/officeart/2005/8/layout/hierarchy5"/>
    <dgm:cxn modelId="{D3D578D3-BCD5-40DE-B217-7C073F008077}" type="presParOf" srcId="{109DDFEB-B48F-4228-8F98-86E0E18F5831}" destId="{C1D22ED2-10F3-4ACC-AF8C-8AF1A5B39CBA}" srcOrd="1" destOrd="0" presId="urn:microsoft.com/office/officeart/2005/8/layout/hierarchy5"/>
    <dgm:cxn modelId="{77631CE4-834F-4489-9FC4-A009AD518260}" type="presParOf" srcId="{01C5D89E-7465-4BAF-B629-68E2347B128E}" destId="{22F4A0A4-9BA9-4C5A-8F8B-E3E54AE10239}" srcOrd="1" destOrd="0" presId="urn:microsoft.com/office/officeart/2005/8/layout/hierarchy5"/>
    <dgm:cxn modelId="{AA32D57B-52FF-47E0-85FF-800094F4CC51}" type="presParOf" srcId="{22F4A0A4-9BA9-4C5A-8F8B-E3E54AE10239}" destId="{3D36FDC5-1985-443D-B83C-7999FEA43A4F}" srcOrd="0" destOrd="0" presId="urn:microsoft.com/office/officeart/2005/8/layout/hierarchy5"/>
    <dgm:cxn modelId="{D783353B-E41D-42E2-BF66-77E129BC6B72}" type="presParOf" srcId="{3D36FDC5-1985-443D-B83C-7999FEA43A4F}" destId="{0F70075E-E6CF-4F9B-831E-022D231B7C7A}" srcOrd="0" destOrd="0" presId="urn:microsoft.com/office/officeart/2005/8/layout/hierarchy5"/>
    <dgm:cxn modelId="{84F88AB4-1CE9-419F-A14C-C8B4542928AE}" type="presParOf" srcId="{3D36FDC5-1985-443D-B83C-7999FEA43A4F}" destId="{97E5DF3F-B241-4BD7-9176-B4D1665C9321}" srcOrd="1" destOrd="0" presId="urn:microsoft.com/office/officeart/2005/8/layout/hierarchy5"/>
    <dgm:cxn modelId="{49BAA9CB-F3A0-4C8D-A370-329AC71A275B}" type="presParOf" srcId="{22F4A0A4-9BA9-4C5A-8F8B-E3E54AE10239}" destId="{AB83E15F-4CAD-46B1-BEB4-6B1221029661}" srcOrd="1" destOrd="0" presId="urn:microsoft.com/office/officeart/2005/8/layout/hierarchy5"/>
    <dgm:cxn modelId="{6BF450C7-161C-4222-89BC-35DC1B48F61E}" type="presParOf" srcId="{AB83E15F-4CAD-46B1-BEB4-6B1221029661}" destId="{95681E75-D164-496A-B86B-D90B051C5D74}" srcOrd="0" destOrd="0" presId="urn:microsoft.com/office/officeart/2005/8/layout/hierarchy5"/>
    <dgm:cxn modelId="{5438747E-311F-466F-B5DE-CD58ADBC0B28}" type="presParOf" srcId="{22F4A0A4-9BA9-4C5A-8F8B-E3E54AE10239}" destId="{A6F152B7-4B66-49B6-894F-6032E3A6E348}" srcOrd="2" destOrd="0" presId="urn:microsoft.com/office/officeart/2005/8/layout/hierarchy5"/>
    <dgm:cxn modelId="{3E5BC38F-D6D5-4BD4-9FE6-0D4606E8B32D}" type="presParOf" srcId="{A6F152B7-4B66-49B6-894F-6032E3A6E348}" destId="{9F05B812-F453-4AD1-BE49-327236B7B106}" srcOrd="0" destOrd="0" presId="urn:microsoft.com/office/officeart/2005/8/layout/hierarchy5"/>
    <dgm:cxn modelId="{CED39FB0-9928-4D10-B7F4-62802154F65E}" type="presParOf" srcId="{A6F152B7-4B66-49B6-894F-6032E3A6E348}" destId="{E1A3CA80-EF4C-4BFA-BA84-6BD39924CA03}" srcOrd="1" destOrd="0" presId="urn:microsoft.com/office/officeart/2005/8/layout/hierarchy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FA1A7-AE1D-4E69-AA4F-F27E91D874D5}">
      <dsp:nvSpPr>
        <dsp:cNvPr id="0" name=""/>
        <dsp:cNvSpPr/>
      </dsp:nvSpPr>
      <dsp:spPr>
        <a:xfrm>
          <a:off x="2753384" y="0"/>
          <a:ext cx="905357" cy="1230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CU" sz="1300" kern="1200" dirty="0" smtClean="0"/>
            <a:t>Indices</a:t>
          </a:r>
          <a:endParaRPr lang="en-US" sz="1300" kern="1200" dirty="0"/>
        </a:p>
      </dsp:txBody>
      <dsp:txXfrm>
        <a:off x="2753384" y="0"/>
        <a:ext cx="905357" cy="369063"/>
      </dsp:txXfrm>
    </dsp:sp>
    <dsp:sp modelId="{C119926E-1EAE-40B8-ADCC-9B264FAEBF8F}">
      <dsp:nvSpPr>
        <dsp:cNvPr id="0" name=""/>
        <dsp:cNvSpPr/>
      </dsp:nvSpPr>
      <dsp:spPr>
        <a:xfrm>
          <a:off x="1697133" y="0"/>
          <a:ext cx="905357" cy="1230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CU" sz="1300" kern="1200" dirty="0" smtClean="0"/>
            <a:t>Palabras</a:t>
          </a:r>
          <a:endParaRPr lang="en-US" sz="1300" kern="1200" dirty="0"/>
        </a:p>
      </dsp:txBody>
      <dsp:txXfrm>
        <a:off x="1697133" y="0"/>
        <a:ext cx="905357" cy="369063"/>
      </dsp:txXfrm>
    </dsp:sp>
    <dsp:sp modelId="{B216B9DA-2D0A-4648-BDA9-AC222CC91CC0}">
      <dsp:nvSpPr>
        <dsp:cNvPr id="0" name=""/>
        <dsp:cNvSpPr/>
      </dsp:nvSpPr>
      <dsp:spPr>
        <a:xfrm>
          <a:off x="640883" y="0"/>
          <a:ext cx="905357" cy="12302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CU" sz="1300" kern="1200" dirty="0" smtClean="0"/>
            <a:t>Archivo</a:t>
          </a:r>
          <a:endParaRPr lang="en-US" sz="1300" kern="1200" dirty="0"/>
        </a:p>
      </dsp:txBody>
      <dsp:txXfrm>
        <a:off x="640883" y="0"/>
        <a:ext cx="905357" cy="369063"/>
      </dsp:txXfrm>
    </dsp:sp>
    <dsp:sp modelId="{C347A91A-E679-404C-A50D-D664E82A8FB5}">
      <dsp:nvSpPr>
        <dsp:cNvPr id="0" name=""/>
        <dsp:cNvSpPr/>
      </dsp:nvSpPr>
      <dsp:spPr>
        <a:xfrm>
          <a:off x="716329" y="586416"/>
          <a:ext cx="754464" cy="3772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CU" sz="2100" kern="1200" dirty="0" smtClean="0"/>
            <a:t>#</a:t>
          </a:r>
          <a:endParaRPr lang="en-US" sz="2100" kern="1200" dirty="0"/>
        </a:p>
      </dsp:txBody>
      <dsp:txXfrm>
        <a:off x="727378" y="597465"/>
        <a:ext cx="732366" cy="355134"/>
      </dsp:txXfrm>
    </dsp:sp>
    <dsp:sp modelId="{BA6A51CB-50D7-4388-B418-FA96C5E080B3}">
      <dsp:nvSpPr>
        <dsp:cNvPr id="0" name=""/>
        <dsp:cNvSpPr/>
      </dsp:nvSpPr>
      <dsp:spPr>
        <a:xfrm rot="19457599">
          <a:off x="1435861" y="638980"/>
          <a:ext cx="371650" cy="55195"/>
        </a:xfrm>
        <a:custGeom>
          <a:avLst/>
          <a:gdLst/>
          <a:ahLst/>
          <a:cxnLst/>
          <a:rect l="0" t="0" r="0" b="0"/>
          <a:pathLst>
            <a:path>
              <a:moveTo>
                <a:pt x="0" y="27597"/>
              </a:moveTo>
              <a:lnTo>
                <a:pt x="371650" y="275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612395" y="657286"/>
        <a:ext cx="18582" cy="18582"/>
      </dsp:txXfrm>
    </dsp:sp>
    <dsp:sp modelId="{8B5F989C-1F1C-4C4F-885C-F871DBEFA499}">
      <dsp:nvSpPr>
        <dsp:cNvPr id="0" name=""/>
        <dsp:cNvSpPr/>
      </dsp:nvSpPr>
      <dsp:spPr>
        <a:xfrm>
          <a:off x="1772580" y="369507"/>
          <a:ext cx="754464" cy="3772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  ”</a:t>
          </a:r>
          <a:endParaRPr lang="en-US" sz="2100" kern="1200" dirty="0"/>
        </a:p>
      </dsp:txBody>
      <dsp:txXfrm>
        <a:off x="1783629" y="380556"/>
        <a:ext cx="732366" cy="355134"/>
      </dsp:txXfrm>
    </dsp:sp>
    <dsp:sp modelId="{721125CA-C7F6-47C1-85C4-F60BF5A1E6B6}">
      <dsp:nvSpPr>
        <dsp:cNvPr id="0" name=""/>
        <dsp:cNvSpPr/>
      </dsp:nvSpPr>
      <dsp:spPr>
        <a:xfrm>
          <a:off x="2527044" y="530526"/>
          <a:ext cx="301785" cy="55195"/>
        </a:xfrm>
        <a:custGeom>
          <a:avLst/>
          <a:gdLst/>
          <a:ahLst/>
          <a:cxnLst/>
          <a:rect l="0" t="0" r="0" b="0"/>
          <a:pathLst>
            <a:path>
              <a:moveTo>
                <a:pt x="0" y="27597"/>
              </a:moveTo>
              <a:lnTo>
                <a:pt x="301785" y="275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670393" y="550579"/>
        <a:ext cx="15089" cy="15089"/>
      </dsp:txXfrm>
    </dsp:sp>
    <dsp:sp modelId="{93F33DCC-0D3A-45ED-8445-0031D588FC7E}">
      <dsp:nvSpPr>
        <dsp:cNvPr id="0" name=""/>
        <dsp:cNvSpPr/>
      </dsp:nvSpPr>
      <dsp:spPr>
        <a:xfrm>
          <a:off x="2828830" y="369507"/>
          <a:ext cx="754464" cy="3772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endParaRPr lang="en-US" sz="2100" kern="1200" dirty="0"/>
        </a:p>
      </dsp:txBody>
      <dsp:txXfrm>
        <a:off x="2839879" y="380556"/>
        <a:ext cx="732366" cy="355134"/>
      </dsp:txXfrm>
    </dsp:sp>
    <dsp:sp modelId="{34328BBF-672C-4DA9-8B4E-BB0A3F2932AF}">
      <dsp:nvSpPr>
        <dsp:cNvPr id="0" name=""/>
        <dsp:cNvSpPr/>
      </dsp:nvSpPr>
      <dsp:spPr>
        <a:xfrm rot="2142401">
          <a:off x="1435861" y="855888"/>
          <a:ext cx="371650" cy="55195"/>
        </a:xfrm>
        <a:custGeom>
          <a:avLst/>
          <a:gdLst/>
          <a:ahLst/>
          <a:cxnLst/>
          <a:rect l="0" t="0" r="0" b="0"/>
          <a:pathLst>
            <a:path>
              <a:moveTo>
                <a:pt x="0" y="27597"/>
              </a:moveTo>
              <a:lnTo>
                <a:pt x="371650" y="275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612395" y="874195"/>
        <a:ext cx="18582" cy="18582"/>
      </dsp:txXfrm>
    </dsp:sp>
    <dsp:sp modelId="{673EB952-B395-497E-85C8-45B99421ED74}">
      <dsp:nvSpPr>
        <dsp:cNvPr id="0" name=""/>
        <dsp:cNvSpPr/>
      </dsp:nvSpPr>
      <dsp:spPr>
        <a:xfrm>
          <a:off x="1772580" y="803324"/>
          <a:ext cx="754464" cy="3772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  ” </a:t>
          </a:r>
          <a:endParaRPr lang="en-US" sz="2100" kern="1200" dirty="0"/>
        </a:p>
      </dsp:txBody>
      <dsp:txXfrm>
        <a:off x="1783629" y="814373"/>
        <a:ext cx="732366" cy="355134"/>
      </dsp:txXfrm>
    </dsp:sp>
    <dsp:sp modelId="{F401CC0B-67DD-4F42-9DB6-7ED3E8DE3FA0}">
      <dsp:nvSpPr>
        <dsp:cNvPr id="0" name=""/>
        <dsp:cNvSpPr/>
      </dsp:nvSpPr>
      <dsp:spPr>
        <a:xfrm>
          <a:off x="2527044" y="964343"/>
          <a:ext cx="301785" cy="55195"/>
        </a:xfrm>
        <a:custGeom>
          <a:avLst/>
          <a:gdLst/>
          <a:ahLst/>
          <a:cxnLst/>
          <a:rect l="0" t="0" r="0" b="0"/>
          <a:pathLst>
            <a:path>
              <a:moveTo>
                <a:pt x="0" y="27597"/>
              </a:moveTo>
              <a:lnTo>
                <a:pt x="301785" y="275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670393" y="984396"/>
        <a:ext cx="15089" cy="15089"/>
      </dsp:txXfrm>
    </dsp:sp>
    <dsp:sp modelId="{0240598E-1371-4941-89F3-49482EEFEB1A}">
      <dsp:nvSpPr>
        <dsp:cNvPr id="0" name=""/>
        <dsp:cNvSpPr/>
      </dsp:nvSpPr>
      <dsp:spPr>
        <a:xfrm>
          <a:off x="2828830" y="803324"/>
          <a:ext cx="754464" cy="3772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endParaRPr lang="en-US" sz="2100" kern="1200" dirty="0"/>
        </a:p>
      </dsp:txBody>
      <dsp:txXfrm>
        <a:off x="2839879" y="814373"/>
        <a:ext cx="732366" cy="3551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6681F-083E-4468-8CA5-DB13C5B49A08}">
      <dsp:nvSpPr>
        <dsp:cNvPr id="0" name=""/>
        <dsp:cNvSpPr/>
      </dsp:nvSpPr>
      <dsp:spPr>
        <a:xfrm>
          <a:off x="1661970" y="0"/>
          <a:ext cx="916345" cy="12451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CU" sz="1300" kern="1200" dirty="0" smtClean="0"/>
            <a:t>Archivos</a:t>
          </a:r>
          <a:endParaRPr lang="en-US" sz="1300" kern="1200" dirty="0"/>
        </a:p>
      </dsp:txBody>
      <dsp:txXfrm>
        <a:off x="1661970" y="0"/>
        <a:ext cx="916345" cy="373542"/>
      </dsp:txXfrm>
    </dsp:sp>
    <dsp:sp modelId="{16F4B038-D48D-422B-991E-5968600076BC}">
      <dsp:nvSpPr>
        <dsp:cNvPr id="0" name=""/>
        <dsp:cNvSpPr/>
      </dsp:nvSpPr>
      <dsp:spPr>
        <a:xfrm>
          <a:off x="592901" y="0"/>
          <a:ext cx="916345" cy="12451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CU" sz="1300" kern="1200" dirty="0" smtClean="0"/>
            <a:t>Palabra</a:t>
          </a:r>
          <a:endParaRPr lang="en-US" sz="1300" kern="1200" dirty="0"/>
        </a:p>
      </dsp:txBody>
      <dsp:txXfrm>
        <a:off x="592901" y="0"/>
        <a:ext cx="916345" cy="373542"/>
      </dsp:txXfrm>
    </dsp:sp>
    <dsp:sp modelId="{43E5A11D-0C42-4D9C-8E8F-9272183744AF}">
      <dsp:nvSpPr>
        <dsp:cNvPr id="0" name=""/>
        <dsp:cNvSpPr/>
      </dsp:nvSpPr>
      <dsp:spPr>
        <a:xfrm>
          <a:off x="669263" y="593532"/>
          <a:ext cx="763621" cy="3818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  ”</a:t>
          </a:r>
          <a:endParaRPr lang="en-US" sz="2300" kern="1200" dirty="0"/>
        </a:p>
      </dsp:txBody>
      <dsp:txXfrm>
        <a:off x="680446" y="604715"/>
        <a:ext cx="741255" cy="359444"/>
      </dsp:txXfrm>
    </dsp:sp>
    <dsp:sp modelId="{2D950598-8B4D-44A8-A65B-6A4392A81475}">
      <dsp:nvSpPr>
        <dsp:cNvPr id="0" name=""/>
        <dsp:cNvSpPr/>
      </dsp:nvSpPr>
      <dsp:spPr>
        <a:xfrm rot="19457599">
          <a:off x="1397528" y="647070"/>
          <a:ext cx="376160" cy="55195"/>
        </a:xfrm>
        <a:custGeom>
          <a:avLst/>
          <a:gdLst/>
          <a:ahLst/>
          <a:cxnLst/>
          <a:rect l="0" t="0" r="0" b="0"/>
          <a:pathLst>
            <a:path>
              <a:moveTo>
                <a:pt x="0" y="27597"/>
              </a:moveTo>
              <a:lnTo>
                <a:pt x="376160" y="275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576204" y="665263"/>
        <a:ext cx="18808" cy="18808"/>
      </dsp:txXfrm>
    </dsp:sp>
    <dsp:sp modelId="{46344D26-2A25-44A5-A20D-766E1E5DFF64}">
      <dsp:nvSpPr>
        <dsp:cNvPr id="0" name=""/>
        <dsp:cNvSpPr/>
      </dsp:nvSpPr>
      <dsp:spPr>
        <a:xfrm>
          <a:off x="1738332" y="373991"/>
          <a:ext cx="763621" cy="3818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a:t>
          </a:r>
          <a:endParaRPr lang="en-US" sz="2300" kern="1200" dirty="0"/>
        </a:p>
      </dsp:txBody>
      <dsp:txXfrm>
        <a:off x="1749515" y="385174"/>
        <a:ext cx="741255" cy="359444"/>
      </dsp:txXfrm>
    </dsp:sp>
    <dsp:sp modelId="{FA7D1852-1C9B-44AD-91C5-857324300AD2}">
      <dsp:nvSpPr>
        <dsp:cNvPr id="0" name=""/>
        <dsp:cNvSpPr/>
      </dsp:nvSpPr>
      <dsp:spPr>
        <a:xfrm rot="2142401">
          <a:off x="1397528" y="866611"/>
          <a:ext cx="376160" cy="55195"/>
        </a:xfrm>
        <a:custGeom>
          <a:avLst/>
          <a:gdLst/>
          <a:ahLst/>
          <a:cxnLst/>
          <a:rect l="0" t="0" r="0" b="0"/>
          <a:pathLst>
            <a:path>
              <a:moveTo>
                <a:pt x="0" y="27597"/>
              </a:moveTo>
              <a:lnTo>
                <a:pt x="376160" y="275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576204" y="884804"/>
        <a:ext cx="18808" cy="18808"/>
      </dsp:txXfrm>
    </dsp:sp>
    <dsp:sp modelId="{912AF508-49FA-4146-98F3-F9A80EC80CE1}">
      <dsp:nvSpPr>
        <dsp:cNvPr id="0" name=""/>
        <dsp:cNvSpPr/>
      </dsp:nvSpPr>
      <dsp:spPr>
        <a:xfrm>
          <a:off x="1738332" y="813073"/>
          <a:ext cx="763621" cy="3818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a:t>
          </a:r>
          <a:endParaRPr lang="en-US" sz="2300" kern="1200" dirty="0"/>
        </a:p>
      </dsp:txBody>
      <dsp:txXfrm>
        <a:off x="1749515" y="824256"/>
        <a:ext cx="741255" cy="359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5B812-F453-4AD1-BE49-327236B7B106}">
      <dsp:nvSpPr>
        <dsp:cNvPr id="0" name=""/>
        <dsp:cNvSpPr/>
      </dsp:nvSpPr>
      <dsp:spPr>
        <a:xfrm>
          <a:off x="1902870" y="0"/>
          <a:ext cx="1589229" cy="10045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s-CU" sz="1000" kern="1200" dirty="0" smtClean="0"/>
            <a:t>Derivadas</a:t>
          </a:r>
          <a:endParaRPr lang="en-US" sz="1000" kern="1200" dirty="0"/>
        </a:p>
      </dsp:txBody>
      <dsp:txXfrm>
        <a:off x="1902870" y="0"/>
        <a:ext cx="1589229" cy="301365"/>
      </dsp:txXfrm>
    </dsp:sp>
    <dsp:sp modelId="{0F70075E-E6CF-4F9B-831E-022D231B7C7A}">
      <dsp:nvSpPr>
        <dsp:cNvPr id="0" name=""/>
        <dsp:cNvSpPr/>
      </dsp:nvSpPr>
      <dsp:spPr>
        <a:xfrm>
          <a:off x="48769" y="0"/>
          <a:ext cx="1589229" cy="10045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Ra</a:t>
          </a:r>
          <a:r>
            <a:rPr lang="es-CU" sz="1000" kern="1200" dirty="0" smtClean="0"/>
            <a:t>í</a:t>
          </a:r>
          <a:r>
            <a:rPr lang="en-US" sz="1000" kern="1200" dirty="0" smtClean="0"/>
            <a:t>z</a:t>
          </a:r>
          <a:endParaRPr lang="en-US" sz="1000" kern="1200" dirty="0"/>
        </a:p>
      </dsp:txBody>
      <dsp:txXfrm>
        <a:off x="48769" y="0"/>
        <a:ext cx="1589229" cy="301365"/>
      </dsp:txXfrm>
    </dsp:sp>
    <dsp:sp modelId="{C78968FD-1DA8-4915-BB28-DE7A549767C6}">
      <dsp:nvSpPr>
        <dsp:cNvPr id="0" name=""/>
        <dsp:cNvSpPr/>
      </dsp:nvSpPr>
      <dsp:spPr>
        <a:xfrm>
          <a:off x="181205" y="301777"/>
          <a:ext cx="1324357" cy="6621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 ” </a:t>
          </a:r>
          <a:endParaRPr lang="en-US" sz="2800" kern="1200" dirty="0"/>
        </a:p>
      </dsp:txBody>
      <dsp:txXfrm>
        <a:off x="200600" y="321172"/>
        <a:ext cx="1285567" cy="623388"/>
      </dsp:txXfrm>
    </dsp:sp>
    <dsp:sp modelId="{4B0AC949-2C57-4D6F-9F62-222D216EBA28}">
      <dsp:nvSpPr>
        <dsp:cNvPr id="0" name=""/>
        <dsp:cNvSpPr/>
      </dsp:nvSpPr>
      <dsp:spPr>
        <a:xfrm>
          <a:off x="1505563" y="573540"/>
          <a:ext cx="529743" cy="118652"/>
        </a:xfrm>
        <a:custGeom>
          <a:avLst/>
          <a:gdLst/>
          <a:ahLst/>
          <a:cxnLst/>
          <a:rect l="0" t="0" r="0" b="0"/>
          <a:pathLst>
            <a:path>
              <a:moveTo>
                <a:pt x="0" y="59326"/>
              </a:moveTo>
              <a:lnTo>
                <a:pt x="529743" y="593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757191" y="619622"/>
        <a:ext cx="26487" cy="26487"/>
      </dsp:txXfrm>
    </dsp:sp>
    <dsp:sp modelId="{9411273C-4780-467D-9817-78519142AB30}">
      <dsp:nvSpPr>
        <dsp:cNvPr id="0" name=""/>
        <dsp:cNvSpPr/>
      </dsp:nvSpPr>
      <dsp:spPr>
        <a:xfrm>
          <a:off x="2035306" y="301777"/>
          <a:ext cx="1324357" cy="6621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a:t>
          </a:r>
          <a:endParaRPr lang="en-US" sz="2800" kern="1200" dirty="0"/>
        </a:p>
      </dsp:txBody>
      <dsp:txXfrm>
        <a:off x="2054701" y="321172"/>
        <a:ext cx="1285567" cy="6233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1944C1-B093-4845-B275-48E7FA2AE4A2}" type="datetimeFigureOut">
              <a:rPr lang="en-US" smtClean="0"/>
              <a:t>3/17/2022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D2282-3CAC-4354-BC74-4AE5A8454870}" type="slidenum">
              <a:rPr lang="en-US" smtClean="0"/>
              <a:t>‹#›</a:t>
            </a:fld>
            <a:endParaRPr lang="en-US" dirty="0"/>
          </a:p>
        </p:txBody>
      </p:sp>
    </p:spTree>
    <p:extLst>
      <p:ext uri="{BB962C8B-B14F-4D97-AF65-F5344CB8AC3E}">
        <p14:creationId xmlns:p14="http://schemas.microsoft.com/office/powerpoint/2010/main" val="90186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U" noProof="0" dirty="0"/>
          </a:p>
        </p:txBody>
      </p:sp>
      <p:sp>
        <p:nvSpPr>
          <p:cNvPr id="4" name="Slide Number Placeholder 3"/>
          <p:cNvSpPr>
            <a:spLocks noGrp="1"/>
          </p:cNvSpPr>
          <p:nvPr>
            <p:ph type="sldNum" sz="quarter" idx="10"/>
          </p:nvPr>
        </p:nvSpPr>
        <p:spPr/>
        <p:txBody>
          <a:bodyPr/>
          <a:lstStyle/>
          <a:p>
            <a:fld id="{F67D2282-3CAC-4354-BC74-4AE5A8454870}" type="slidenum">
              <a:rPr lang="en-US" smtClean="0"/>
              <a:t>4</a:t>
            </a:fld>
            <a:endParaRPr lang="en-US" dirty="0"/>
          </a:p>
        </p:txBody>
      </p:sp>
    </p:spTree>
    <p:extLst>
      <p:ext uri="{BB962C8B-B14F-4D97-AF65-F5344CB8AC3E}">
        <p14:creationId xmlns:p14="http://schemas.microsoft.com/office/powerpoint/2010/main" val="4049698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U" noProof="0" dirty="0"/>
          </a:p>
        </p:txBody>
      </p:sp>
      <p:sp>
        <p:nvSpPr>
          <p:cNvPr id="4" name="Slide Number Placeholder 3"/>
          <p:cNvSpPr>
            <a:spLocks noGrp="1"/>
          </p:cNvSpPr>
          <p:nvPr>
            <p:ph type="sldNum" sz="quarter" idx="10"/>
          </p:nvPr>
        </p:nvSpPr>
        <p:spPr/>
        <p:txBody>
          <a:bodyPr/>
          <a:lstStyle/>
          <a:p>
            <a:fld id="{F67D2282-3CAC-4354-BC74-4AE5A8454870}" type="slidenum">
              <a:rPr lang="en-US" smtClean="0"/>
              <a:t>13</a:t>
            </a:fld>
            <a:endParaRPr lang="en-US" dirty="0"/>
          </a:p>
        </p:txBody>
      </p:sp>
    </p:spTree>
    <p:extLst>
      <p:ext uri="{BB962C8B-B14F-4D97-AF65-F5344CB8AC3E}">
        <p14:creationId xmlns:p14="http://schemas.microsoft.com/office/powerpoint/2010/main" val="392844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U" noProof="0" dirty="0"/>
          </a:p>
        </p:txBody>
      </p:sp>
      <p:sp>
        <p:nvSpPr>
          <p:cNvPr id="4" name="Slide Number Placeholder 3"/>
          <p:cNvSpPr>
            <a:spLocks noGrp="1"/>
          </p:cNvSpPr>
          <p:nvPr>
            <p:ph type="sldNum" sz="quarter" idx="10"/>
          </p:nvPr>
        </p:nvSpPr>
        <p:spPr/>
        <p:txBody>
          <a:bodyPr/>
          <a:lstStyle/>
          <a:p>
            <a:fld id="{F67D2282-3CAC-4354-BC74-4AE5A8454870}" type="slidenum">
              <a:rPr lang="en-US" smtClean="0"/>
              <a:t>5</a:t>
            </a:fld>
            <a:endParaRPr lang="en-US" dirty="0"/>
          </a:p>
        </p:txBody>
      </p:sp>
    </p:spTree>
    <p:extLst>
      <p:ext uri="{BB962C8B-B14F-4D97-AF65-F5344CB8AC3E}">
        <p14:creationId xmlns:p14="http://schemas.microsoft.com/office/powerpoint/2010/main" val="567968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U" noProof="0" dirty="0"/>
          </a:p>
        </p:txBody>
      </p:sp>
      <p:sp>
        <p:nvSpPr>
          <p:cNvPr id="4" name="Slide Number Placeholder 3"/>
          <p:cNvSpPr>
            <a:spLocks noGrp="1"/>
          </p:cNvSpPr>
          <p:nvPr>
            <p:ph type="sldNum" sz="quarter" idx="10"/>
          </p:nvPr>
        </p:nvSpPr>
        <p:spPr/>
        <p:txBody>
          <a:bodyPr/>
          <a:lstStyle/>
          <a:p>
            <a:fld id="{F67D2282-3CAC-4354-BC74-4AE5A8454870}" type="slidenum">
              <a:rPr lang="en-US" smtClean="0"/>
              <a:t>6</a:t>
            </a:fld>
            <a:endParaRPr lang="en-US" dirty="0"/>
          </a:p>
        </p:txBody>
      </p:sp>
    </p:spTree>
    <p:extLst>
      <p:ext uri="{BB962C8B-B14F-4D97-AF65-F5344CB8AC3E}">
        <p14:creationId xmlns:p14="http://schemas.microsoft.com/office/powerpoint/2010/main" val="262065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U" noProof="0" dirty="0"/>
          </a:p>
        </p:txBody>
      </p:sp>
      <p:sp>
        <p:nvSpPr>
          <p:cNvPr id="4" name="Slide Number Placeholder 3"/>
          <p:cNvSpPr>
            <a:spLocks noGrp="1"/>
          </p:cNvSpPr>
          <p:nvPr>
            <p:ph type="sldNum" sz="quarter" idx="10"/>
          </p:nvPr>
        </p:nvSpPr>
        <p:spPr/>
        <p:txBody>
          <a:bodyPr/>
          <a:lstStyle/>
          <a:p>
            <a:fld id="{F67D2282-3CAC-4354-BC74-4AE5A8454870}" type="slidenum">
              <a:rPr lang="en-US" smtClean="0"/>
              <a:t>7</a:t>
            </a:fld>
            <a:endParaRPr lang="en-US" dirty="0"/>
          </a:p>
        </p:txBody>
      </p:sp>
    </p:spTree>
    <p:extLst>
      <p:ext uri="{BB962C8B-B14F-4D97-AF65-F5344CB8AC3E}">
        <p14:creationId xmlns:p14="http://schemas.microsoft.com/office/powerpoint/2010/main" val="4053133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U" noProof="0" dirty="0"/>
          </a:p>
        </p:txBody>
      </p:sp>
      <p:sp>
        <p:nvSpPr>
          <p:cNvPr id="4" name="Slide Number Placeholder 3"/>
          <p:cNvSpPr>
            <a:spLocks noGrp="1"/>
          </p:cNvSpPr>
          <p:nvPr>
            <p:ph type="sldNum" sz="quarter" idx="10"/>
          </p:nvPr>
        </p:nvSpPr>
        <p:spPr/>
        <p:txBody>
          <a:bodyPr/>
          <a:lstStyle/>
          <a:p>
            <a:fld id="{F67D2282-3CAC-4354-BC74-4AE5A8454870}" type="slidenum">
              <a:rPr lang="en-US" smtClean="0"/>
              <a:t>8</a:t>
            </a:fld>
            <a:endParaRPr lang="en-US" dirty="0"/>
          </a:p>
        </p:txBody>
      </p:sp>
    </p:spTree>
    <p:extLst>
      <p:ext uri="{BB962C8B-B14F-4D97-AF65-F5344CB8AC3E}">
        <p14:creationId xmlns:p14="http://schemas.microsoft.com/office/powerpoint/2010/main" val="1043467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U" noProof="0" dirty="0"/>
          </a:p>
        </p:txBody>
      </p:sp>
      <p:sp>
        <p:nvSpPr>
          <p:cNvPr id="4" name="Slide Number Placeholder 3"/>
          <p:cNvSpPr>
            <a:spLocks noGrp="1"/>
          </p:cNvSpPr>
          <p:nvPr>
            <p:ph type="sldNum" sz="quarter" idx="10"/>
          </p:nvPr>
        </p:nvSpPr>
        <p:spPr/>
        <p:txBody>
          <a:bodyPr/>
          <a:lstStyle/>
          <a:p>
            <a:fld id="{F67D2282-3CAC-4354-BC74-4AE5A8454870}" type="slidenum">
              <a:rPr lang="en-US" smtClean="0"/>
              <a:t>9</a:t>
            </a:fld>
            <a:endParaRPr lang="en-US" dirty="0"/>
          </a:p>
        </p:txBody>
      </p:sp>
    </p:spTree>
    <p:extLst>
      <p:ext uri="{BB962C8B-B14F-4D97-AF65-F5344CB8AC3E}">
        <p14:creationId xmlns:p14="http://schemas.microsoft.com/office/powerpoint/2010/main" val="3907087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U" noProof="0" dirty="0"/>
          </a:p>
        </p:txBody>
      </p:sp>
      <p:sp>
        <p:nvSpPr>
          <p:cNvPr id="4" name="Slide Number Placeholder 3"/>
          <p:cNvSpPr>
            <a:spLocks noGrp="1"/>
          </p:cNvSpPr>
          <p:nvPr>
            <p:ph type="sldNum" sz="quarter" idx="10"/>
          </p:nvPr>
        </p:nvSpPr>
        <p:spPr/>
        <p:txBody>
          <a:bodyPr/>
          <a:lstStyle/>
          <a:p>
            <a:fld id="{F67D2282-3CAC-4354-BC74-4AE5A8454870}" type="slidenum">
              <a:rPr lang="en-US" smtClean="0"/>
              <a:t>10</a:t>
            </a:fld>
            <a:endParaRPr lang="en-US" dirty="0"/>
          </a:p>
        </p:txBody>
      </p:sp>
    </p:spTree>
    <p:extLst>
      <p:ext uri="{BB962C8B-B14F-4D97-AF65-F5344CB8AC3E}">
        <p14:creationId xmlns:p14="http://schemas.microsoft.com/office/powerpoint/2010/main" val="1455762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U" noProof="0" dirty="0"/>
          </a:p>
        </p:txBody>
      </p:sp>
      <p:sp>
        <p:nvSpPr>
          <p:cNvPr id="4" name="Slide Number Placeholder 3"/>
          <p:cNvSpPr>
            <a:spLocks noGrp="1"/>
          </p:cNvSpPr>
          <p:nvPr>
            <p:ph type="sldNum" sz="quarter" idx="10"/>
          </p:nvPr>
        </p:nvSpPr>
        <p:spPr/>
        <p:txBody>
          <a:bodyPr/>
          <a:lstStyle/>
          <a:p>
            <a:fld id="{F67D2282-3CAC-4354-BC74-4AE5A8454870}" type="slidenum">
              <a:rPr lang="en-US" smtClean="0"/>
              <a:t>11</a:t>
            </a:fld>
            <a:endParaRPr lang="en-US" dirty="0"/>
          </a:p>
        </p:txBody>
      </p:sp>
    </p:spTree>
    <p:extLst>
      <p:ext uri="{BB962C8B-B14F-4D97-AF65-F5344CB8AC3E}">
        <p14:creationId xmlns:p14="http://schemas.microsoft.com/office/powerpoint/2010/main" val="3679559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U" noProof="0" dirty="0"/>
          </a:p>
        </p:txBody>
      </p:sp>
      <p:sp>
        <p:nvSpPr>
          <p:cNvPr id="4" name="Slide Number Placeholder 3"/>
          <p:cNvSpPr>
            <a:spLocks noGrp="1"/>
          </p:cNvSpPr>
          <p:nvPr>
            <p:ph type="sldNum" sz="quarter" idx="10"/>
          </p:nvPr>
        </p:nvSpPr>
        <p:spPr/>
        <p:txBody>
          <a:bodyPr/>
          <a:lstStyle/>
          <a:p>
            <a:fld id="{F67D2282-3CAC-4354-BC74-4AE5A8454870}" type="slidenum">
              <a:rPr lang="en-US" smtClean="0"/>
              <a:t>12</a:t>
            </a:fld>
            <a:endParaRPr lang="en-US" dirty="0"/>
          </a:p>
        </p:txBody>
      </p:sp>
    </p:spTree>
    <p:extLst>
      <p:ext uri="{BB962C8B-B14F-4D97-AF65-F5344CB8AC3E}">
        <p14:creationId xmlns:p14="http://schemas.microsoft.com/office/powerpoint/2010/main" val="367352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169647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39442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268188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64993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347119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195858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243144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49395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3922442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265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F27F63-982C-43EB-8F4C-D9140920A214}"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B58D5E-A2D5-4B2C-91D7-41DFCFB52F90}" type="slidenum">
              <a:rPr lang="en-US" smtClean="0"/>
              <a:t>‹#›</a:t>
            </a:fld>
            <a:endParaRPr lang="en-US" dirty="0"/>
          </a:p>
        </p:txBody>
      </p:sp>
    </p:spTree>
    <p:extLst>
      <p:ext uri="{BB962C8B-B14F-4D97-AF65-F5344CB8AC3E}">
        <p14:creationId xmlns:p14="http://schemas.microsoft.com/office/powerpoint/2010/main" val="779291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27F63-982C-43EB-8F4C-D9140920A214}" type="datetimeFigureOut">
              <a:rPr lang="en-US" smtClean="0"/>
              <a:t>3/17/2022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58D5E-A2D5-4B2C-91D7-41DFCFB52F90}" type="slidenum">
              <a:rPr lang="en-US" smtClean="0"/>
              <a:t>‹#›</a:t>
            </a:fld>
            <a:endParaRPr lang="en-US" dirty="0"/>
          </a:p>
        </p:txBody>
      </p:sp>
    </p:spTree>
    <p:extLst>
      <p:ext uri="{BB962C8B-B14F-4D97-AF65-F5344CB8AC3E}">
        <p14:creationId xmlns:p14="http://schemas.microsoft.com/office/powerpoint/2010/main" val="2422007457"/>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2.jpg"/><Relationship Id="rId16" Type="http://schemas.openxmlformats.org/officeDocument/2006/relationships/diagramColors" Target="../diagrams/colors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25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Berlin Sans FB Demi" panose="020E0802020502020306" pitchFamily="34" charset="0"/>
              </a:rPr>
              <a:t>Proceso de búsqueda</a:t>
            </a:r>
            <a:endParaRPr lang="en-US" dirty="0">
              <a:solidFill>
                <a:srgbClr val="FFFFFF"/>
              </a:solidFill>
              <a:latin typeface="Berlin Sans FB Demi" panose="020E0802020502020306" pitchFamily="34" charset="0"/>
            </a:endParaRP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1800" dirty="0" smtClean="0">
                <a:solidFill>
                  <a:schemeClr val="bg1"/>
                </a:solidFill>
              </a:rPr>
              <a:t>Se inician los diccionarios de relevancia.</a:t>
            </a:r>
          </a:p>
          <a:p>
            <a:pPr marL="457200" indent="-457200">
              <a:buFont typeface="+mj-lt"/>
              <a:buAutoNum type="arabicPeriod"/>
            </a:pPr>
            <a:r>
              <a:rPr lang="en-US" sz="1800" dirty="0" smtClean="0">
                <a:solidFill>
                  <a:schemeClr val="bg1"/>
                </a:solidFill>
              </a:rPr>
              <a:t>Se limpia y se divide la query en palabras.</a:t>
            </a:r>
          </a:p>
          <a:p>
            <a:pPr marL="457200" indent="-457200">
              <a:buFont typeface="+mj-lt"/>
              <a:buAutoNum type="arabicPeriod"/>
            </a:pPr>
            <a:r>
              <a:rPr lang="en-US" sz="1800" dirty="0" smtClean="0">
                <a:solidFill>
                  <a:schemeClr val="bg1"/>
                </a:solidFill>
              </a:rPr>
              <a:t>Se genera la sugerencia para los casos en los que se escribe mal una palabra.</a:t>
            </a:r>
          </a:p>
          <a:p>
            <a:pPr marL="457200" indent="-457200">
              <a:buFont typeface="+mj-lt"/>
              <a:buAutoNum type="arabicPeriod"/>
            </a:pPr>
            <a:r>
              <a:rPr lang="en-US" sz="1800" dirty="0" smtClean="0">
                <a:solidFill>
                  <a:schemeClr val="bg1"/>
                </a:solidFill>
              </a:rPr>
              <a:t>Se hallan las raices de las palabras de la query, ahora si válidas, para la posterior buqueda de palabras derivadas.</a:t>
            </a:r>
          </a:p>
          <a:p>
            <a:pPr marL="457200" indent="-457200">
              <a:buFont typeface="+mj-lt"/>
              <a:buAutoNum type="arabicPeriod"/>
            </a:pPr>
            <a:r>
              <a:rPr lang="en-US" sz="1800" dirty="0" smtClean="0">
                <a:solidFill>
                  <a:schemeClr val="bg1"/>
                </a:solidFill>
              </a:rPr>
              <a:t>Se calcula el score de cada document y se guarda en un array.</a:t>
            </a:r>
          </a:p>
          <a:p>
            <a:pPr marL="457200" indent="-457200">
              <a:buFont typeface="+mj-lt"/>
              <a:buAutoNum type="arabicPeriod"/>
            </a:pPr>
            <a:r>
              <a:rPr lang="en-US" sz="1800" dirty="0" smtClean="0">
                <a:solidFill>
                  <a:schemeClr val="bg1"/>
                </a:solidFill>
              </a:rPr>
              <a:t>Se construye el Snippet que en un principio va a mostrar un pedazo del texto donde aparezca la palabra mas relevante del mismo</a:t>
            </a:r>
          </a:p>
          <a:p>
            <a:pPr marL="457200" indent="-457200">
              <a:buFont typeface="+mj-lt"/>
              <a:buAutoNum type="arabicPeriod"/>
            </a:pPr>
            <a:r>
              <a:rPr lang="en-US" sz="1800" dirty="0" smtClean="0">
                <a:solidFill>
                  <a:schemeClr val="bg1"/>
                </a:solidFill>
              </a:rPr>
              <a:t>Se buscan posibles operadores que van a, en un principio trabajar sobre las palabras crudas de la query pero en caso de que estas no sean válidas entonces buscarán su modificación respectiva.  </a:t>
            </a:r>
          </a:p>
          <a:p>
            <a:pPr marL="457200" indent="-457200">
              <a:buFont typeface="+mj-lt"/>
              <a:buAutoNum type="arabicPeriod"/>
            </a:pPr>
            <a:r>
              <a:rPr lang="en-US" sz="1800" dirty="0" smtClean="0">
                <a:solidFill>
                  <a:schemeClr val="bg1"/>
                </a:solidFill>
              </a:rPr>
              <a:t>Se crean los resultados con los arrays de Titles, Snippet y Score, que se ordena en forma de burbuja por el valor de este ultimo parámetro. En caso de no haber resultados se crea un resultado vacio.</a:t>
            </a:r>
          </a:p>
          <a:p>
            <a:pPr marL="457200" indent="-457200">
              <a:buFont typeface="+mj-lt"/>
              <a:buAutoNum type="arabicPeriod"/>
            </a:pPr>
            <a:r>
              <a:rPr lang="en-US" sz="1800" dirty="0" smtClean="0">
                <a:solidFill>
                  <a:schemeClr val="bg1"/>
                </a:solidFill>
              </a:rPr>
              <a:t>Luego se controla la sugerencia en caso de que no haya sido introducida ninguna búsqueda.</a:t>
            </a:r>
          </a:p>
          <a:p>
            <a:pPr marL="0" indent="0">
              <a:buNone/>
            </a:pPr>
            <a:r>
              <a:rPr lang="en-US" sz="2000" dirty="0" smtClean="0">
                <a:solidFill>
                  <a:schemeClr val="bg1"/>
                </a:solidFill>
              </a:rPr>
              <a:t>   </a:t>
            </a: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p>
          <a:p>
            <a:pPr marL="0" indent="0">
              <a:buNone/>
            </a:pPr>
            <a:r>
              <a:rPr lang="en-US" sz="2000" dirty="0" smtClean="0">
                <a:solidFill>
                  <a:schemeClr val="bg1"/>
                </a:solidFill>
              </a:rPr>
              <a:t>    </a:t>
            </a:r>
            <a:endParaRPr lang="en-US" sz="20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3808920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Berlin Sans FB Demi" panose="020E0802020502020306" pitchFamily="34" charset="0"/>
              </a:rPr>
              <a:t>Construcción de los resultados</a:t>
            </a:r>
            <a:endParaRPr lang="en-US" dirty="0">
              <a:solidFill>
                <a:srgbClr val="FFFFFF"/>
              </a:solidFill>
              <a:latin typeface="Berlin Sans FB Demi" panose="020E0802020502020306" pitchFamily="34" charset="0"/>
            </a:endParaRPr>
          </a:p>
        </p:txBody>
      </p:sp>
      <p:sp>
        <p:nvSpPr>
          <p:cNvPr id="3" name="Content Placeholder 2"/>
          <p:cNvSpPr>
            <a:spLocks noGrp="1"/>
          </p:cNvSpPr>
          <p:nvPr>
            <p:ph idx="1"/>
          </p:nvPr>
        </p:nvSpPr>
        <p:spPr/>
        <p:txBody>
          <a:bodyPr>
            <a:noAutofit/>
          </a:bodyPr>
          <a:lstStyle/>
          <a:p>
            <a:pPr marL="0" indent="0">
              <a:buNone/>
            </a:pPr>
            <a:r>
              <a:rPr lang="en-US" sz="2000" dirty="0" smtClean="0">
                <a:solidFill>
                  <a:schemeClr val="bg1"/>
                </a:solidFill>
              </a:rPr>
              <a:t>  En la sugerencia en caso de que la palabra sea válida esta se queda invariable. Si</a:t>
            </a:r>
            <a:r>
              <a:rPr lang="en-US" sz="2000" dirty="0">
                <a:solidFill>
                  <a:schemeClr val="bg1"/>
                </a:solidFill>
              </a:rPr>
              <a:t> </a:t>
            </a:r>
            <a:r>
              <a:rPr lang="en-US" sz="2000" dirty="0" smtClean="0">
                <a:solidFill>
                  <a:schemeClr val="bg1"/>
                </a:solidFill>
              </a:rPr>
              <a:t>la misma ya ha sido modificada con anterioridad se busca su cambio, si no, se busca una palabra cercana. Este proceso comienza viendo si existe la raíz de dicha palabra que permita buscar en ese caso una palabra derivada que exista en el vocabulario. Luego se generan las palabras de distancia de Levenshtein 1 y se ve si alguna de ellas es válida, si este no es el caso entonces se generan las palabras de distancia 2 y se procede con lo mismo.  Si todo lo anterior no es efectivo, se busca</a:t>
            </a:r>
            <a:r>
              <a:rPr lang="en-US" sz="2000" dirty="0">
                <a:solidFill>
                  <a:schemeClr val="bg1"/>
                </a:solidFill>
              </a:rPr>
              <a:t> </a:t>
            </a:r>
            <a:r>
              <a:rPr lang="en-US" sz="2000" dirty="0" smtClean="0">
                <a:solidFill>
                  <a:schemeClr val="bg1"/>
                </a:solidFill>
              </a:rPr>
              <a:t>posibles raices en la palabra introducida y se devuelve la palabra con menor distancia de Levenshtein de la original.     </a:t>
            </a:r>
          </a:p>
          <a:p>
            <a:pPr marL="0" indent="0">
              <a:buNone/>
            </a:pPr>
            <a:r>
              <a:rPr lang="en-US" sz="2000" dirty="0" smtClean="0">
                <a:solidFill>
                  <a:schemeClr val="bg1"/>
                </a:solidFill>
              </a:rPr>
              <a:t>   </a:t>
            </a:r>
          </a:p>
          <a:p>
            <a:pPr marL="0" indent="0">
              <a:buNone/>
            </a:pPr>
            <a:r>
              <a:rPr lang="en-US" sz="2000" dirty="0" smtClean="0">
                <a:solidFill>
                  <a:schemeClr val="bg1"/>
                </a:solidFill>
              </a:rPr>
              <a:t>En la construcción del snippet se busca la palabra más relevante del archive en cuestión, en caso de que la palabra aparezca por primera vez muy lejos del principio se busca el punto anterior a esta y a partir del mismo se crea un texto de 500 caracteres como longitud máxima, encerrando dicha palabra entre paréntesis</a:t>
            </a:r>
            <a:r>
              <a:rPr lang="en-US" sz="2000" dirty="0">
                <a:solidFill>
                  <a:schemeClr val="bg1"/>
                </a:solidFill>
              </a:rPr>
              <a:t>.</a:t>
            </a:r>
            <a:endParaRPr lang="en-US" sz="2000" dirty="0" smtClean="0">
              <a:solidFill>
                <a:schemeClr val="bg1"/>
              </a:solidFill>
            </a:endParaRP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p>
          <a:p>
            <a:pPr marL="0" indent="0">
              <a:buNone/>
            </a:pPr>
            <a:r>
              <a:rPr lang="en-US" sz="2000" dirty="0" smtClean="0">
                <a:solidFill>
                  <a:schemeClr val="bg1"/>
                </a:solidFill>
              </a:rPr>
              <a:t>    </a:t>
            </a:r>
            <a:endParaRPr lang="en-US" sz="20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3225554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latin typeface="Berlin Sans FB Demi" panose="020E0802020502020306" pitchFamily="34" charset="0"/>
              </a:rPr>
              <a:t>O</a:t>
            </a:r>
            <a:r>
              <a:rPr lang="en-US" dirty="0" smtClean="0">
                <a:solidFill>
                  <a:srgbClr val="FFFFFF"/>
                </a:solidFill>
                <a:latin typeface="Berlin Sans FB Demi" panose="020E0802020502020306" pitchFamily="34" charset="0"/>
              </a:rPr>
              <a:t>peradores</a:t>
            </a:r>
            <a:endParaRPr lang="en-US" dirty="0">
              <a:solidFill>
                <a:srgbClr val="FFFFFF"/>
              </a:solidFill>
              <a:latin typeface="Berlin Sans FB Demi" panose="020E0802020502020306" pitchFamily="34" charset="0"/>
            </a:endParaRPr>
          </a:p>
        </p:txBody>
      </p:sp>
      <p:sp>
        <p:nvSpPr>
          <p:cNvPr id="3" name="Content Placeholder 2"/>
          <p:cNvSpPr>
            <a:spLocks noGrp="1"/>
          </p:cNvSpPr>
          <p:nvPr>
            <p:ph idx="1"/>
          </p:nvPr>
        </p:nvSpPr>
        <p:spPr/>
        <p:txBody>
          <a:bodyPr>
            <a:noAutofit/>
          </a:bodyPr>
          <a:lstStyle/>
          <a:p>
            <a:r>
              <a:rPr lang="en-US" sz="2000" b="1" dirty="0" smtClean="0">
                <a:solidFill>
                  <a:schemeClr val="bg1"/>
                </a:solidFill>
              </a:rPr>
              <a:t>!   Operador de prohibici</a:t>
            </a:r>
            <a:r>
              <a:rPr lang="es-ES" sz="2000" b="1" dirty="0" smtClean="0">
                <a:solidFill>
                  <a:schemeClr val="bg1"/>
                </a:solidFill>
              </a:rPr>
              <a:t>ón: </a:t>
            </a:r>
            <a:r>
              <a:rPr lang="es-ES" sz="2000" dirty="0" smtClean="0">
                <a:solidFill>
                  <a:schemeClr val="bg1"/>
                </a:solidFill>
              </a:rPr>
              <a:t>Donde se encuentre la palabra el score se hace 0 </a:t>
            </a:r>
            <a:endParaRPr lang="en-US" sz="2000" dirty="0" smtClean="0">
              <a:solidFill>
                <a:schemeClr val="bg1"/>
              </a:solidFill>
            </a:endParaRPr>
          </a:p>
          <a:p>
            <a:r>
              <a:rPr lang="en-US" sz="2000" b="1" dirty="0" smtClean="0">
                <a:solidFill>
                  <a:schemeClr val="bg1"/>
                </a:solidFill>
              </a:rPr>
              <a:t>* </a:t>
            </a:r>
            <a:r>
              <a:rPr lang="en-US" sz="2000" dirty="0" smtClean="0">
                <a:solidFill>
                  <a:schemeClr val="bg1"/>
                </a:solidFill>
              </a:rPr>
              <a:t> </a:t>
            </a:r>
            <a:r>
              <a:rPr lang="en-US" sz="2000" b="1" dirty="0" smtClean="0">
                <a:solidFill>
                  <a:schemeClr val="bg1"/>
                </a:solidFill>
              </a:rPr>
              <a:t>Operador de importancia: </a:t>
            </a:r>
            <a:r>
              <a:rPr lang="en-US" sz="2000" dirty="0" smtClean="0">
                <a:solidFill>
                  <a:schemeClr val="bg1"/>
                </a:solidFill>
              </a:rPr>
              <a:t>El score de la palabra se multiplica por la cantidad de operadores de este tipo. En este caso el snippet se cambia y esta palabra pasa a ser el centro de atención del mismo</a:t>
            </a:r>
            <a:r>
              <a:rPr lang="en-US" sz="2000" dirty="0">
                <a:solidFill>
                  <a:schemeClr val="bg1"/>
                </a:solidFill>
              </a:rPr>
              <a:t>.</a:t>
            </a:r>
            <a:endParaRPr lang="en-US" sz="2000" dirty="0" smtClean="0">
              <a:solidFill>
                <a:schemeClr val="bg1"/>
              </a:solidFill>
            </a:endParaRPr>
          </a:p>
          <a:p>
            <a:r>
              <a:rPr lang="en-US" sz="2000" b="1" dirty="0" smtClean="0">
                <a:solidFill>
                  <a:schemeClr val="bg1"/>
                </a:solidFill>
              </a:rPr>
              <a:t>^  Operador de necesidad: </a:t>
            </a:r>
            <a:r>
              <a:rPr lang="en-US" sz="2000" dirty="0" smtClean="0">
                <a:solidFill>
                  <a:schemeClr val="bg1"/>
                </a:solidFill>
              </a:rPr>
              <a:t>Donde</a:t>
            </a:r>
            <a:r>
              <a:rPr lang="en-US" sz="2000" dirty="0">
                <a:solidFill>
                  <a:schemeClr val="bg1"/>
                </a:solidFill>
              </a:rPr>
              <a:t> </a:t>
            </a:r>
            <a:r>
              <a:rPr lang="en-US" sz="2000" dirty="0" smtClean="0">
                <a:solidFill>
                  <a:schemeClr val="bg1"/>
                </a:solidFill>
              </a:rPr>
              <a:t>no aparezca la palabra el score se hace 0</a:t>
            </a:r>
            <a:endParaRPr lang="en-US" sz="2000" b="1" dirty="0" smtClean="0">
              <a:solidFill>
                <a:schemeClr val="bg1"/>
              </a:solidFill>
            </a:endParaRPr>
          </a:p>
          <a:p>
            <a:r>
              <a:rPr lang="en-US" sz="2000" b="1" dirty="0" smtClean="0">
                <a:solidFill>
                  <a:schemeClr val="bg1"/>
                </a:solidFill>
              </a:rPr>
              <a:t>~  Operador de cercanía: </a:t>
            </a:r>
            <a:r>
              <a:rPr lang="en-US" sz="2000" dirty="0" smtClean="0">
                <a:solidFill>
                  <a:schemeClr val="bg1"/>
                </a:solidFill>
              </a:rPr>
              <a:t>Primero define los documentos donde aparecen ambas palabras, luego busca entre los índices de dichas palabras en el texto los que tienen menor distancia, la cual va a afectar ya sea positiva o negativamente al score; también, es de recalcar que tendrá importancia el orden de las palabras. Aquí igualmente se cambiará el snippet logrando observar en pantalla dichas palabras y la distancia entre ellas.  </a:t>
            </a:r>
            <a:endParaRPr lang="en-US" sz="2000" b="1" dirty="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p>
          <a:p>
            <a:pPr marL="0" indent="0">
              <a:buNone/>
            </a:pPr>
            <a:r>
              <a:rPr lang="en-US" sz="2000" dirty="0" smtClean="0">
                <a:solidFill>
                  <a:schemeClr val="bg1"/>
                </a:solidFill>
              </a:rPr>
              <a:t>    </a:t>
            </a:r>
            <a:endParaRPr lang="en-US" sz="20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2776790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Berlin Sans FB Demi" panose="020E0802020502020306" pitchFamily="34" charset="0"/>
              </a:rPr>
              <a:t>Bibliografía</a:t>
            </a:r>
            <a:endParaRPr lang="en-US" dirty="0">
              <a:solidFill>
                <a:srgbClr val="FFFFFF"/>
              </a:solidFill>
              <a:latin typeface="Berlin Sans FB Demi" panose="020E0802020502020306" pitchFamily="34" charset="0"/>
            </a:endParaRPr>
          </a:p>
        </p:txBody>
      </p:sp>
      <p:sp>
        <p:nvSpPr>
          <p:cNvPr id="3" name="Content Placeholder 2"/>
          <p:cNvSpPr>
            <a:spLocks noGrp="1"/>
          </p:cNvSpPr>
          <p:nvPr>
            <p:ph idx="1"/>
          </p:nvPr>
        </p:nvSpPr>
        <p:spPr/>
        <p:txBody>
          <a:bodyPr>
            <a:noAutofit/>
          </a:bodyPr>
          <a:lstStyle/>
          <a:p>
            <a:pPr>
              <a:buFontTx/>
              <a:buChar char="-"/>
            </a:pPr>
            <a:r>
              <a:rPr lang="en-US" sz="2000" dirty="0" smtClean="0">
                <a:solidFill>
                  <a:schemeClr val="bg1"/>
                </a:solidFill>
              </a:rPr>
              <a:t>Tf-Idf</a:t>
            </a:r>
            <a:r>
              <a:rPr lang="en-US" sz="2000" dirty="0">
                <a:solidFill>
                  <a:schemeClr val="bg1"/>
                </a:solidFill>
              </a:rPr>
              <a:t>. </a:t>
            </a:r>
            <a:r>
              <a:rPr lang="en-US" sz="2000" dirty="0" smtClean="0">
                <a:solidFill>
                  <a:schemeClr val="bg1"/>
                </a:solidFill>
              </a:rPr>
              <a:t>Wikipedia</a:t>
            </a:r>
          </a:p>
          <a:p>
            <a:pPr>
              <a:buFontTx/>
              <a:buChar char="-"/>
            </a:pPr>
            <a:r>
              <a:rPr lang="en-US" sz="2000" dirty="0" smtClean="0">
                <a:solidFill>
                  <a:schemeClr val="bg1"/>
                </a:solidFill>
              </a:rPr>
              <a:t>Algoritmo </a:t>
            </a:r>
            <a:r>
              <a:rPr lang="en-US" sz="2000" dirty="0">
                <a:solidFill>
                  <a:schemeClr val="bg1"/>
                </a:solidFill>
              </a:rPr>
              <a:t>de Porter. Wikipedia. GitHub, Roque López. spanish_porter_algorithm_master.  </a:t>
            </a:r>
            <a:endParaRPr lang="en-US" sz="2000" dirty="0" smtClean="0">
              <a:solidFill>
                <a:schemeClr val="bg1"/>
              </a:solidFill>
            </a:endParaRPr>
          </a:p>
          <a:p>
            <a:pPr>
              <a:buFontTx/>
              <a:buChar char="-"/>
            </a:pPr>
            <a:r>
              <a:rPr lang="en-US" sz="2000" dirty="0" smtClean="0">
                <a:solidFill>
                  <a:schemeClr val="bg1"/>
                </a:solidFill>
              </a:rPr>
              <a:t>Microsoft.Net </a:t>
            </a:r>
          </a:p>
          <a:p>
            <a:pPr>
              <a:buFontTx/>
              <a:buChar char="-"/>
            </a:pPr>
            <a:r>
              <a:rPr lang="en-US" sz="2000" dirty="0" smtClean="0">
                <a:solidFill>
                  <a:schemeClr val="bg1"/>
                </a:solidFill>
              </a:rPr>
              <a:t>Stack Overflow</a:t>
            </a:r>
          </a:p>
          <a:p>
            <a:pPr>
              <a:buFontTx/>
              <a:buChar char="-"/>
            </a:pPr>
            <a:r>
              <a:rPr lang="en-US" sz="2000" dirty="0" smtClean="0">
                <a:solidFill>
                  <a:schemeClr val="bg1"/>
                </a:solidFill>
              </a:rPr>
              <a:t>Distancia de </a:t>
            </a:r>
            <a:r>
              <a:rPr lang="en-US" sz="2000" dirty="0">
                <a:solidFill>
                  <a:schemeClr val="bg1"/>
                </a:solidFill>
              </a:rPr>
              <a:t>L</a:t>
            </a:r>
            <a:r>
              <a:rPr lang="en-US" sz="2000" dirty="0" smtClean="0">
                <a:solidFill>
                  <a:schemeClr val="bg1"/>
                </a:solidFill>
              </a:rPr>
              <a:t>evenshtein </a:t>
            </a:r>
          </a:p>
          <a:p>
            <a:pPr marL="0" indent="0">
              <a:buNone/>
            </a:pPr>
            <a:r>
              <a:rPr lang="en-US" sz="2000" dirty="0" smtClean="0">
                <a:solidFill>
                  <a:schemeClr val="bg1"/>
                </a:solidFill>
              </a:rPr>
              <a:t> </a:t>
            </a:r>
          </a:p>
          <a:p>
            <a:pPr marL="0" indent="0">
              <a:buNone/>
            </a:pPr>
            <a:r>
              <a:rPr lang="en-US" sz="2000" dirty="0" smtClean="0">
                <a:solidFill>
                  <a:schemeClr val="bg1"/>
                </a:solidFill>
              </a:rPr>
              <a:t>    </a:t>
            </a:r>
            <a:endParaRPr lang="en-US" sz="20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1889354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1">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13763"/>
            <a:ext cx="10515600" cy="1325563"/>
          </a:xfrm>
        </p:spPr>
        <p:txBody>
          <a:bodyPr/>
          <a:lstStyle/>
          <a:p>
            <a:r>
              <a:rPr lang="es-ES" dirty="0" smtClean="0">
                <a:solidFill>
                  <a:schemeClr val="bg1"/>
                </a:solidFill>
                <a:latin typeface="Berlin Sans FB Demi" panose="020E0802020502020306" pitchFamily="34" charset="0"/>
              </a:rPr>
              <a:t>Comienzo de la aplicación</a:t>
            </a:r>
            <a:endParaRPr lang="en-US" dirty="0">
              <a:solidFill>
                <a:schemeClr val="bg1"/>
              </a:solidFill>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r>
              <a:rPr lang="es-ES" sz="1800" dirty="0" smtClean="0">
                <a:solidFill>
                  <a:schemeClr val="bg1"/>
                </a:solidFill>
                <a:latin typeface="Berlin Sans FB Demi" panose="020E0802020502020306" pitchFamily="34" charset="0"/>
              </a:rPr>
              <a:t>Se cargan los documentos en la lista Allfiles</a:t>
            </a:r>
          </a:p>
          <a:p>
            <a:r>
              <a:rPr lang="es-ES" sz="1800" dirty="0" smtClean="0">
                <a:solidFill>
                  <a:schemeClr val="bg1"/>
                </a:solidFill>
                <a:latin typeface="Berlin Sans FB Demi" panose="020E0802020502020306" pitchFamily="34" charset="0"/>
              </a:rPr>
              <a:t>Se leen los archivos y se guarda el contenido en el array Content</a:t>
            </a:r>
          </a:p>
          <a:p>
            <a:r>
              <a:rPr lang="es-ES" sz="1800" dirty="0" smtClean="0">
                <a:solidFill>
                  <a:schemeClr val="bg1"/>
                </a:solidFill>
                <a:latin typeface="Berlin Sans FB Demi" panose="020E0802020502020306" pitchFamily="34" charset="0"/>
              </a:rPr>
              <a:t>Se guardan los títulos en el array Titles</a:t>
            </a:r>
          </a:p>
          <a:p>
            <a:r>
              <a:rPr lang="es-ES" sz="1800" dirty="0" smtClean="0">
                <a:solidFill>
                  <a:schemeClr val="bg1"/>
                </a:solidFill>
                <a:latin typeface="Berlin Sans FB Demi" panose="020E0802020502020306" pitchFamily="34" charset="0"/>
              </a:rPr>
              <a:t>Se crea un diccionario que va a guardar las palabras de la query que no son validas y su modificación correspondiente</a:t>
            </a:r>
          </a:p>
          <a:p>
            <a:r>
              <a:rPr lang="es-ES" sz="1800" dirty="0" smtClean="0">
                <a:solidFill>
                  <a:schemeClr val="bg1"/>
                </a:solidFill>
                <a:latin typeface="Berlin Sans FB Demi" panose="020E0802020502020306" pitchFamily="34" charset="0"/>
              </a:rPr>
              <a:t>Se inicializa el diccionario WordsInd donde a cada archivo le corresponde sus palabras y los índices de estas en el texto</a:t>
            </a:r>
          </a:p>
          <a:p>
            <a:r>
              <a:rPr lang="es-ES" sz="1800" dirty="0" smtClean="0">
                <a:solidFill>
                  <a:schemeClr val="bg1"/>
                </a:solidFill>
                <a:latin typeface="Berlin Sans FB Demi" panose="020E0802020502020306" pitchFamily="34" charset="0"/>
              </a:rPr>
              <a:t>Luego Vocabulary donde a cada palara se le hace corresponder el documento donde aparece </a:t>
            </a:r>
          </a:p>
          <a:p>
            <a:r>
              <a:rPr lang="es-ES" sz="1800" dirty="0" smtClean="0">
                <a:solidFill>
                  <a:schemeClr val="bg1"/>
                </a:solidFill>
                <a:latin typeface="Berlin Sans FB Demi" panose="020E0802020502020306" pitchFamily="34" charset="0"/>
              </a:rPr>
              <a:t>Después se cargan los sinónimos </a:t>
            </a:r>
          </a:p>
          <a:p>
            <a:r>
              <a:rPr lang="es-ES" sz="1800" dirty="0" smtClean="0">
                <a:solidFill>
                  <a:schemeClr val="bg1"/>
                </a:solidFill>
                <a:latin typeface="Berlin Sans FB Demi" panose="020E0802020502020306" pitchFamily="34" charset="0"/>
              </a:rPr>
              <a:t>Por último a través de la tematización se halla la raíz de las palabras de los documentos y a cada raíz se le hace corresponder sus palabras derivadas</a:t>
            </a:r>
          </a:p>
          <a:p>
            <a:endParaRPr lang="en-US" sz="18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157818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Berlin Sans FB Demi" panose="020E0802020502020306" pitchFamily="34" charset="0"/>
              </a:rPr>
              <a:t>Gr</a:t>
            </a:r>
            <a:r>
              <a:rPr lang="es-CU" dirty="0">
                <a:solidFill>
                  <a:schemeClr val="bg1"/>
                </a:solidFill>
                <a:latin typeface="Berlin Sans FB Demi" panose="020E0802020502020306" pitchFamily="34" charset="0"/>
              </a:rPr>
              <a:t>á</a:t>
            </a:r>
            <a:r>
              <a:rPr lang="en-US" dirty="0" smtClean="0">
                <a:solidFill>
                  <a:schemeClr val="bg1"/>
                </a:solidFill>
                <a:latin typeface="Berlin Sans FB Demi" panose="020E0802020502020306" pitchFamily="34" charset="0"/>
              </a:rPr>
              <a:t>ficos</a:t>
            </a:r>
            <a:endParaRPr lang="en-US" dirty="0">
              <a:solidFill>
                <a:schemeClr val="bg1"/>
              </a:solidFill>
              <a:latin typeface="Berlin Sans FB Demi" panose="020E0802020502020306" pitchFamily="34"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859411925"/>
              </p:ext>
            </p:extLst>
          </p:nvPr>
        </p:nvGraphicFramePr>
        <p:xfrm>
          <a:off x="3822971" y="1690689"/>
          <a:ext cx="4299625" cy="1230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5"/>
          <p:cNvSpPr>
            <a:spLocks noGrp="1"/>
          </p:cNvSpPr>
          <p:nvPr>
            <p:ph sz="half" idx="2"/>
          </p:nvPr>
        </p:nvSpPr>
        <p:spPr>
          <a:xfrm>
            <a:off x="1498060" y="1595335"/>
            <a:ext cx="3257143" cy="4805465"/>
          </a:xfrm>
        </p:spPr>
        <p:txBody>
          <a:bodyPr/>
          <a:lstStyle/>
          <a:p>
            <a:r>
              <a:rPr lang="es-CU" dirty="0" smtClean="0">
                <a:solidFill>
                  <a:schemeClr val="bg1"/>
                </a:solidFill>
                <a:latin typeface="Berlin Sans FB Demi" panose="020E0802020502020306" pitchFamily="34" charset="0"/>
              </a:rPr>
              <a:t>Wordsind</a:t>
            </a:r>
          </a:p>
          <a:p>
            <a:endParaRPr lang="es-CU" dirty="0">
              <a:solidFill>
                <a:schemeClr val="bg1"/>
              </a:solidFill>
              <a:latin typeface="Berlin Sans FB Demi" panose="020E0802020502020306" pitchFamily="34" charset="0"/>
            </a:endParaRPr>
          </a:p>
          <a:p>
            <a:endParaRPr lang="es-CU" dirty="0" smtClean="0">
              <a:solidFill>
                <a:schemeClr val="bg1"/>
              </a:solidFill>
              <a:latin typeface="Berlin Sans FB Demi" panose="020E0802020502020306" pitchFamily="34" charset="0"/>
            </a:endParaRPr>
          </a:p>
          <a:p>
            <a:r>
              <a:rPr lang="es-CU" dirty="0" smtClean="0">
                <a:solidFill>
                  <a:schemeClr val="bg1"/>
                </a:solidFill>
                <a:latin typeface="Berlin Sans FB Demi" panose="020E0802020502020306" pitchFamily="34" charset="0"/>
              </a:rPr>
              <a:t>Vocabulary</a:t>
            </a:r>
          </a:p>
          <a:p>
            <a:endParaRPr lang="es-CU" dirty="0">
              <a:solidFill>
                <a:schemeClr val="bg1"/>
              </a:solidFill>
              <a:latin typeface="Berlin Sans FB Demi" panose="020E0802020502020306" pitchFamily="34" charset="0"/>
            </a:endParaRPr>
          </a:p>
          <a:p>
            <a:endParaRPr lang="es-CU" dirty="0" smtClean="0">
              <a:solidFill>
                <a:schemeClr val="bg1"/>
              </a:solidFill>
              <a:latin typeface="Berlin Sans FB Demi" panose="020E0802020502020306" pitchFamily="34" charset="0"/>
            </a:endParaRPr>
          </a:p>
          <a:p>
            <a:r>
              <a:rPr lang="es-CU" dirty="0" smtClean="0">
                <a:solidFill>
                  <a:schemeClr val="bg1"/>
                </a:solidFill>
                <a:latin typeface="Berlin Sans FB Demi" panose="020E0802020502020306" pitchFamily="34" charset="0"/>
              </a:rPr>
              <a:t>Roots</a:t>
            </a:r>
            <a:endParaRPr lang="en-US" dirty="0" smtClean="0">
              <a:solidFill>
                <a:schemeClr val="bg1"/>
              </a:solidFill>
              <a:latin typeface="Berlin Sans FB Demi" panose="020E0802020502020306" pitchFamily="34" charset="0"/>
            </a:endParaRPr>
          </a:p>
          <a:p>
            <a:endParaRPr lang="en-US" dirty="0">
              <a:solidFill>
                <a:schemeClr val="bg1"/>
              </a:solidFill>
              <a:latin typeface="Berlin Sans FB Demi" panose="020E0802020502020306" pitchFamily="34" charset="0"/>
            </a:endParaRPr>
          </a:p>
        </p:txBody>
      </p:sp>
      <p:graphicFrame>
        <p:nvGraphicFramePr>
          <p:cNvPr id="7" name="Diagram 6"/>
          <p:cNvGraphicFramePr/>
          <p:nvPr>
            <p:extLst>
              <p:ext uri="{D42A27DB-BD31-4B8C-83A1-F6EECF244321}">
                <p14:modId xmlns:p14="http://schemas.microsoft.com/office/powerpoint/2010/main" val="1946490324"/>
              </p:ext>
            </p:extLst>
          </p:nvPr>
        </p:nvGraphicFramePr>
        <p:xfrm>
          <a:off x="4387173" y="3035030"/>
          <a:ext cx="3171217" cy="12451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ext uri="{D42A27DB-BD31-4B8C-83A1-F6EECF244321}">
                <p14:modId xmlns:p14="http://schemas.microsoft.com/office/powerpoint/2010/main" val="3896830433"/>
              </p:ext>
            </p:extLst>
          </p:nvPr>
        </p:nvGraphicFramePr>
        <p:xfrm>
          <a:off x="4387173" y="4394301"/>
          <a:ext cx="3540870" cy="100455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155711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Berlin Sans FB Demi" panose="020E0802020502020306" pitchFamily="34" charset="0"/>
              </a:rPr>
              <a:t>Procesamiento de Datos(palabras)</a:t>
            </a:r>
            <a:endParaRPr lang="en-US" dirty="0">
              <a:solidFill>
                <a:srgbClr val="FFFFFF"/>
              </a:solidFill>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bg1"/>
                </a:solidFill>
              </a:rPr>
              <a:t>A la hora de recopilar, limpiar y oganizar los datos </a:t>
            </a:r>
            <a:r>
              <a:rPr lang="es-CU" sz="2400" dirty="0" smtClean="0">
                <a:solidFill>
                  <a:schemeClr val="bg1"/>
                </a:solidFill>
              </a:rPr>
              <a:t>entran</a:t>
            </a:r>
            <a:r>
              <a:rPr lang="en-US" sz="2400" dirty="0" smtClean="0">
                <a:solidFill>
                  <a:schemeClr val="bg1"/>
                </a:solidFill>
              </a:rPr>
              <a:t> </a:t>
            </a:r>
            <a:r>
              <a:rPr lang="es-ES" sz="2400" dirty="0" smtClean="0">
                <a:solidFill>
                  <a:schemeClr val="bg1"/>
                </a:solidFill>
              </a:rPr>
              <a:t>en</a:t>
            </a:r>
            <a:r>
              <a:rPr lang="en-US" sz="2400" dirty="0" smtClean="0">
                <a:solidFill>
                  <a:schemeClr val="bg1"/>
                </a:solidFill>
              </a:rPr>
              <a:t> </a:t>
            </a:r>
            <a:r>
              <a:rPr lang="es-ES" sz="2400" dirty="0" smtClean="0">
                <a:solidFill>
                  <a:schemeClr val="bg1"/>
                </a:solidFill>
              </a:rPr>
              <a:t>función</a:t>
            </a:r>
            <a:r>
              <a:rPr lang="en-US" sz="2400" dirty="0" smtClean="0">
                <a:solidFill>
                  <a:schemeClr val="bg1"/>
                </a:solidFill>
              </a:rPr>
              <a:t> dos </a:t>
            </a:r>
            <a:r>
              <a:rPr lang="es-ES" sz="2400" noProof="1" smtClean="0">
                <a:solidFill>
                  <a:schemeClr val="bg1"/>
                </a:solidFill>
              </a:rPr>
              <a:t>métodos importantes </a:t>
            </a:r>
            <a:r>
              <a:rPr lang="en-US" sz="2400" noProof="1" smtClean="0">
                <a:solidFill>
                  <a:schemeClr val="bg1"/>
                </a:solidFill>
              </a:rPr>
              <a:t>que son “Divide” y “DivideAndKeepTrack”  ambos similares pero el segundo, adem</a:t>
            </a:r>
            <a:r>
              <a:rPr lang="es-CU" sz="2400" noProof="1" smtClean="0">
                <a:solidFill>
                  <a:schemeClr val="bg1"/>
                </a:solidFill>
              </a:rPr>
              <a:t>á</a:t>
            </a:r>
            <a:r>
              <a:rPr lang="en-US" sz="2400" noProof="1" smtClean="0">
                <a:solidFill>
                  <a:schemeClr val="bg1"/>
                </a:solidFill>
              </a:rPr>
              <a:t>s de separar fielmente las palabras, tiene en cuenta la posicion de estas en el texto. Importante recalcar el caso de los números con decimales que a la hora de procesarlos se tratan como tál y en caso de estar escritos con punto se les cambia el punto por una coma para que no se diferencien en ese aspecto.</a:t>
            </a:r>
          </a:p>
          <a:p>
            <a:pPr marL="0" indent="0">
              <a:buNone/>
            </a:pPr>
            <a:r>
              <a:rPr lang="en-US" sz="2400" noProof="1" smtClean="0">
                <a:solidFill>
                  <a:schemeClr val="bg1"/>
                </a:solidFill>
              </a:rPr>
              <a:t>El método Divide se utiliza a la hora de separar las palabras de la query y cuando se lee el diccionario de sinonimos para separar cada palabra en cada linea sinónimos.</a:t>
            </a:r>
          </a:p>
          <a:p>
            <a:pPr marL="0" indent="0">
              <a:buNone/>
            </a:pPr>
            <a:r>
              <a:rPr lang="en-US" sz="2400" noProof="1" smtClean="0">
                <a:solidFill>
                  <a:schemeClr val="bg1"/>
                </a:solidFill>
              </a:rPr>
              <a:t>El método DivideAndKeepTrack se utiliza especialmente para el diccionario de las palabras y sus índices.  </a:t>
            </a:r>
            <a:endParaRPr lang="en-US" sz="2400" dirty="0" smtClean="0">
              <a:solidFill>
                <a:schemeClr val="bg1"/>
              </a:solidFill>
            </a:endParaRPr>
          </a:p>
          <a:p>
            <a:pPr marL="0" indent="0">
              <a:buNone/>
            </a:pPr>
            <a:r>
              <a:rPr lang="en-US" sz="2400" dirty="0" smtClean="0">
                <a:solidFill>
                  <a:schemeClr val="bg1"/>
                </a:solidFill>
              </a:rPr>
              <a:t> </a:t>
            </a:r>
            <a:endParaRPr lang="en-US" sz="2400" dirty="0">
              <a:solidFill>
                <a:schemeClr val="bg1"/>
              </a:solidFill>
            </a:endParaRPr>
          </a:p>
        </p:txBody>
      </p:sp>
    </p:spTree>
    <p:extLst>
      <p:ext uri="{BB962C8B-B14F-4D97-AF65-F5344CB8AC3E}">
        <p14:creationId xmlns:p14="http://schemas.microsoft.com/office/powerpoint/2010/main" val="1623555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Berlin Sans FB Demi" panose="020E0802020502020306" pitchFamily="34" charset="0"/>
              </a:rPr>
              <a:t>Procesamiento de Datos(Stemming)</a:t>
            </a:r>
            <a:endParaRPr lang="en-US" dirty="0">
              <a:solidFill>
                <a:srgbClr val="FFFFFF"/>
              </a:solidFill>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pPr marL="0" indent="0">
              <a:buNone/>
            </a:pPr>
            <a:r>
              <a:rPr lang="es-ES" sz="2400" dirty="0" smtClean="0">
                <a:solidFill>
                  <a:schemeClr val="bg1"/>
                </a:solidFill>
              </a:rPr>
              <a:t>En</a:t>
            </a:r>
            <a:r>
              <a:rPr lang="en-US" sz="2400" dirty="0" smtClean="0">
                <a:solidFill>
                  <a:schemeClr val="bg1"/>
                </a:solidFill>
              </a:rPr>
              <a:t> la </a:t>
            </a:r>
            <a:r>
              <a:rPr lang="en-US" sz="2400" noProof="1" smtClean="0">
                <a:solidFill>
                  <a:schemeClr val="bg1"/>
                </a:solidFill>
              </a:rPr>
              <a:t>clase</a:t>
            </a:r>
            <a:r>
              <a:rPr lang="en-US" sz="2400" dirty="0" smtClean="0">
                <a:solidFill>
                  <a:schemeClr val="bg1"/>
                </a:solidFill>
              </a:rPr>
              <a:t> </a:t>
            </a:r>
            <a:r>
              <a:rPr lang="es-ES" sz="2400" dirty="0" smtClean="0">
                <a:solidFill>
                  <a:schemeClr val="bg1"/>
                </a:solidFill>
              </a:rPr>
              <a:t>Stemm</a:t>
            </a:r>
            <a:r>
              <a:rPr lang="en-US" sz="2400" dirty="0" smtClean="0">
                <a:solidFill>
                  <a:schemeClr val="bg1"/>
                </a:solidFill>
              </a:rPr>
              <a:t> se les halla la raíces a las palabras. Aquí encontraremos métodos auxiliaries  como MySubStr 1 y 2 que ambos aumentan la flexibilidad del método String.Substring y el dos se diferencia en que toma como parametron el tamaño del substring. Otros son Vowel</a:t>
            </a:r>
            <a:r>
              <a:rPr lang="en-US" sz="2400" dirty="0">
                <a:solidFill>
                  <a:schemeClr val="bg1"/>
                </a:solidFill>
              </a:rPr>
              <a:t>, </a:t>
            </a:r>
            <a:r>
              <a:rPr lang="en-US" sz="2400" dirty="0" smtClean="0">
                <a:solidFill>
                  <a:schemeClr val="bg1"/>
                </a:solidFill>
              </a:rPr>
              <a:t>NextVowelPos</a:t>
            </a:r>
            <a:r>
              <a:rPr lang="en-US" sz="2400" dirty="0">
                <a:solidFill>
                  <a:schemeClr val="bg1"/>
                </a:solidFill>
              </a:rPr>
              <a:t>, </a:t>
            </a:r>
            <a:r>
              <a:rPr lang="en-US" sz="2400" dirty="0" smtClean="0">
                <a:solidFill>
                  <a:schemeClr val="bg1"/>
                </a:solidFill>
              </a:rPr>
              <a:t>NextConsonantPos</a:t>
            </a:r>
            <a:r>
              <a:rPr lang="en-US" sz="2400" dirty="0">
                <a:solidFill>
                  <a:schemeClr val="bg1"/>
                </a:solidFill>
              </a:rPr>
              <a:t>, </a:t>
            </a:r>
            <a:r>
              <a:rPr lang="en-US" sz="2400" dirty="0" smtClean="0">
                <a:solidFill>
                  <a:schemeClr val="bg1"/>
                </a:solidFill>
              </a:rPr>
              <a:t>Endsin, </a:t>
            </a:r>
            <a:r>
              <a:rPr lang="es-ES" sz="2400" dirty="0" smtClean="0">
                <a:solidFill>
                  <a:schemeClr val="bg1"/>
                </a:solidFill>
              </a:rPr>
              <a:t>LongestSuff</a:t>
            </a:r>
            <a:r>
              <a:rPr lang="es-ES" sz="2400" dirty="0">
                <a:solidFill>
                  <a:schemeClr val="bg1"/>
                </a:solidFill>
              </a:rPr>
              <a:t> </a:t>
            </a:r>
            <a:r>
              <a:rPr lang="es-ES" sz="2400" dirty="0" smtClean="0">
                <a:solidFill>
                  <a:schemeClr val="bg1"/>
                </a:solidFill>
              </a:rPr>
              <a:t>y RemoveAccent.</a:t>
            </a:r>
          </a:p>
          <a:p>
            <a:pPr marL="0" indent="0">
              <a:buNone/>
            </a:pPr>
            <a:r>
              <a:rPr lang="es-ES" sz="2400" dirty="0" smtClean="0">
                <a:solidFill>
                  <a:schemeClr val="bg1"/>
                </a:solidFill>
              </a:rPr>
              <a:t> El método principal Stemming funciona dividiendo la palabra, si esta es lo suficientemente grande, en tres regiones y luego va buscando sufijos en estas regiones cumpliendo ciertas reglas del idioma español, luego de verificar ciertos prefijos de igual clasificación, revisa la palabra para saber si hubo cambio y para redefinr las regiones. Por ultimo chequea vocales que puedan quedar por quitar y devuelve la raíz removiendo las tildes.</a:t>
            </a:r>
          </a:p>
          <a:p>
            <a:pPr marL="0" indent="0">
              <a:buNone/>
            </a:pPr>
            <a:endParaRPr lang="en-US" sz="20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2282758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Berlin Sans FB Demi" panose="020E0802020502020306" pitchFamily="34" charset="0"/>
              </a:rPr>
              <a:t>Recopilación de Datos</a:t>
            </a:r>
            <a:endParaRPr lang="en-US" dirty="0">
              <a:solidFill>
                <a:srgbClr val="FFFFFF"/>
              </a:solidFill>
              <a:latin typeface="Berlin Sans FB Demi" panose="020E0802020502020306" pitchFamily="34" charset="0"/>
            </a:endParaRPr>
          </a:p>
        </p:txBody>
      </p:sp>
      <p:sp>
        <p:nvSpPr>
          <p:cNvPr id="3" name="Content Placeholder 2"/>
          <p:cNvSpPr>
            <a:spLocks noGrp="1"/>
          </p:cNvSpPr>
          <p:nvPr>
            <p:ph idx="1"/>
          </p:nvPr>
        </p:nvSpPr>
        <p:spPr/>
        <p:txBody>
          <a:bodyPr>
            <a:noAutofit/>
          </a:bodyPr>
          <a:lstStyle/>
          <a:p>
            <a:pPr marL="0" indent="0">
              <a:buNone/>
            </a:pPr>
            <a:r>
              <a:rPr lang="en-US" sz="2000" dirty="0" smtClean="0">
                <a:solidFill>
                  <a:schemeClr val="bg1"/>
                </a:solidFill>
              </a:rPr>
              <a:t>En esta área se destacan los métodos WordInOp y WordInOpBW que se utilizan para la búsqueda de palabras afectadas por los operadores. En el caso de WordInOp busca la palabra después del operador y en el caso de WordInOpBW la palabra antes del operador. Ambas permiten </a:t>
            </a:r>
            <a:r>
              <a:rPr lang="es-ES" sz="2000" noProof="1" smtClean="0">
                <a:solidFill>
                  <a:schemeClr val="bg1"/>
                </a:solidFill>
              </a:rPr>
              <a:t>espacios</a:t>
            </a:r>
            <a:r>
              <a:rPr lang="en-US" sz="2000" dirty="0" smtClean="0">
                <a:solidFill>
                  <a:schemeClr val="bg1"/>
                </a:solidFill>
              </a:rPr>
              <a:t> entre el operador y la palabra.</a:t>
            </a:r>
          </a:p>
          <a:p>
            <a:pPr marL="0" indent="0">
              <a:buNone/>
            </a:pPr>
            <a:r>
              <a:rPr lang="en-US" sz="2000" dirty="0" smtClean="0">
                <a:solidFill>
                  <a:schemeClr val="bg1"/>
                </a:solidFill>
              </a:rPr>
              <a:t>También estan los diccionarios queryRelevance y modifications que nos permiten tener a la mano información de la query que nos va a ser falta a la hora de la busqueda.</a:t>
            </a:r>
          </a:p>
          <a:p>
            <a:pPr marL="0" indent="0">
              <a:buNone/>
            </a:pPr>
            <a:r>
              <a:rPr lang="en-US" sz="2000" dirty="0" smtClean="0">
                <a:solidFill>
                  <a:schemeClr val="bg1"/>
                </a:solidFill>
              </a:rPr>
              <a:t>La relevancia de las palabras en cada uno de los archivos me sirve para luego generar un snippet donde la palabra mas relevante del archivo salga. Posteriormente se utiliza , en caso de ser necesario, para el operador “*”.</a:t>
            </a:r>
          </a:p>
          <a:p>
            <a:pPr marL="0" indent="0">
              <a:buNone/>
            </a:pPr>
            <a:r>
              <a:rPr lang="en-US" sz="2000" dirty="0" smtClean="0">
                <a:solidFill>
                  <a:schemeClr val="bg1"/>
                </a:solidFill>
              </a:rPr>
              <a:t>Las modificaciones nos van a permitir saber, si las palabras sobre las que estan acutando los operadores han sido modificadas para entonces trabajar sobre esa palabra válida.  </a:t>
            </a:r>
          </a:p>
          <a:p>
            <a:pPr marL="0" indent="0">
              <a:buNone/>
            </a:pPr>
            <a:r>
              <a:rPr lang="en-US" sz="2000" dirty="0" smtClean="0">
                <a:solidFill>
                  <a:schemeClr val="bg1"/>
                </a:solidFill>
              </a:rPr>
              <a:t>  </a:t>
            </a:r>
          </a:p>
          <a:p>
            <a:pPr marL="0" indent="0">
              <a:buNone/>
            </a:pPr>
            <a:r>
              <a:rPr lang="en-US" sz="2000" dirty="0" smtClean="0">
                <a:solidFill>
                  <a:schemeClr val="bg1"/>
                </a:solidFill>
              </a:rPr>
              <a:t>   </a:t>
            </a: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p>
          <a:p>
            <a:pPr marL="0" indent="0">
              <a:buNone/>
            </a:pPr>
            <a:r>
              <a:rPr lang="en-US" sz="2000" dirty="0" smtClean="0">
                <a:solidFill>
                  <a:schemeClr val="bg1"/>
                </a:solidFill>
              </a:rPr>
              <a:t>    </a:t>
            </a:r>
            <a:endParaRPr lang="en-US" sz="20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2607471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Berlin Sans FB Demi" panose="020E0802020502020306" pitchFamily="34" charset="0"/>
              </a:rPr>
              <a:t>Edición de Datos</a:t>
            </a:r>
            <a:endParaRPr lang="en-US" dirty="0">
              <a:solidFill>
                <a:srgbClr val="FFFFFF"/>
              </a:solidFill>
              <a:latin typeface="Berlin Sans FB Demi" panose="020E0802020502020306" pitchFamily="34" charset="0"/>
            </a:endParaRPr>
          </a:p>
        </p:txBody>
      </p:sp>
      <p:sp>
        <p:nvSpPr>
          <p:cNvPr id="3" name="Content Placeholder 2"/>
          <p:cNvSpPr>
            <a:spLocks noGrp="1"/>
          </p:cNvSpPr>
          <p:nvPr>
            <p:ph idx="1"/>
          </p:nvPr>
        </p:nvSpPr>
        <p:spPr/>
        <p:txBody>
          <a:bodyPr>
            <a:noAutofit/>
          </a:bodyPr>
          <a:lstStyle/>
          <a:p>
            <a:pPr marL="0" indent="0">
              <a:buNone/>
            </a:pPr>
            <a:r>
              <a:rPr lang="en-US" sz="2000" dirty="0" smtClean="0">
                <a:solidFill>
                  <a:schemeClr val="bg1"/>
                </a:solidFill>
              </a:rPr>
              <a:t>En este campo se destacan los metodos Edit y EditRoots, ambos son necesarios a la hora de hallar sugerencias coherentes a traves de las palabras no validas de la query. </a:t>
            </a:r>
          </a:p>
          <a:p>
            <a:pPr marL="0" indent="0">
              <a:buNone/>
            </a:pPr>
            <a:r>
              <a:rPr lang="en-US" sz="2000" dirty="0" smtClean="0">
                <a:solidFill>
                  <a:schemeClr val="bg1"/>
                </a:solidFill>
              </a:rPr>
              <a:t>Edit funciona haciendo una lista con las palabras que se generan a partir de otras a traves de cambios como, quitar una letra, insertar una letra y cambiar una letra por otra. Importante añadir que cuando llega al final de la palabra inserta letras al final de esta.</a:t>
            </a:r>
          </a:p>
          <a:p>
            <a:pPr marL="0" indent="0">
              <a:buNone/>
            </a:pPr>
            <a:r>
              <a:rPr lang="en-US" sz="2000" dirty="0" smtClean="0">
                <a:solidFill>
                  <a:schemeClr val="bg1"/>
                </a:solidFill>
              </a:rPr>
              <a:t>EditRoots entra en juego cuando la palabra se esta acortando en busca de una raíz en este método a diferencia del anterior no se agregan letras al final de la palabra ya que seria repetir pasos.</a:t>
            </a: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p>
          <a:p>
            <a:pPr marL="0" indent="0">
              <a:buNone/>
            </a:pPr>
            <a:r>
              <a:rPr lang="en-US" sz="2000" dirty="0" smtClean="0">
                <a:solidFill>
                  <a:schemeClr val="bg1"/>
                </a:solidFill>
              </a:rPr>
              <a:t>   </a:t>
            </a: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p>
          <a:p>
            <a:pPr marL="0" indent="0">
              <a:buNone/>
            </a:pPr>
            <a:r>
              <a:rPr lang="en-US" sz="2000" dirty="0" smtClean="0">
                <a:solidFill>
                  <a:schemeClr val="bg1"/>
                </a:solidFill>
              </a:rPr>
              <a:t>    </a:t>
            </a:r>
            <a:endParaRPr lang="en-US" sz="20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4226115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Berlin Sans FB Demi" panose="020E0802020502020306" pitchFamily="34" charset="0"/>
              </a:rPr>
              <a:t>Cálculo del Tf-Idf(Score)</a:t>
            </a:r>
            <a:endParaRPr lang="en-US" dirty="0">
              <a:solidFill>
                <a:srgbClr val="FFFFFF"/>
              </a:solidFill>
              <a:latin typeface="Berlin Sans FB Demi" panose="020E0802020502020306" pitchFamily="34" charset="0"/>
            </a:endParaRPr>
          </a:p>
        </p:txBody>
      </p:sp>
      <p:sp>
        <p:nvSpPr>
          <p:cNvPr id="3" name="Content Placeholder 2"/>
          <p:cNvSpPr>
            <a:spLocks noGrp="1"/>
          </p:cNvSpPr>
          <p:nvPr>
            <p:ph idx="1"/>
          </p:nvPr>
        </p:nvSpPr>
        <p:spPr/>
        <p:txBody>
          <a:bodyPr>
            <a:noAutofit/>
          </a:bodyPr>
          <a:lstStyle/>
          <a:p>
            <a:pPr marL="0" indent="0">
              <a:buNone/>
            </a:pPr>
            <a:r>
              <a:rPr lang="en-US" sz="2000" dirty="0" smtClean="0">
                <a:solidFill>
                  <a:schemeClr val="bg1"/>
                </a:solidFill>
              </a:rPr>
              <a:t>Primero se halla la relevancia  de las palabras de la query en los archivos donde aparecen y se va llevando una cuenta de cuantas palabras de la query, con relevancia distinta de cero, aprecen en cada archivo para multiplicar el score del archivo por la cantidad de palabras que tiene</a:t>
            </a:r>
            <a:r>
              <a:rPr lang="en-US" sz="2000" dirty="0">
                <a:solidFill>
                  <a:schemeClr val="bg1"/>
                </a:solidFill>
              </a:rPr>
              <a:t> </a:t>
            </a:r>
            <a:r>
              <a:rPr lang="en-US" sz="2000" dirty="0" smtClean="0">
                <a:solidFill>
                  <a:schemeClr val="bg1"/>
                </a:solidFill>
              </a:rPr>
              <a:t>y así se prioriza aquellos archivos que coincidan con mas palabras de la query.</a:t>
            </a:r>
          </a:p>
          <a:p>
            <a:pPr marL="0" indent="0">
              <a:buNone/>
            </a:pPr>
            <a:r>
              <a:rPr lang="en-US" sz="2000" dirty="0" smtClean="0">
                <a:solidFill>
                  <a:schemeClr val="bg1"/>
                </a:solidFill>
              </a:rPr>
              <a:t>Luego si la palabra en cuestion es relevante se le busca sus sin</a:t>
            </a:r>
            <a:r>
              <a:rPr lang="es-ES" sz="2000" dirty="0" smtClean="0">
                <a:solidFill>
                  <a:schemeClr val="bg1"/>
                </a:solidFill>
              </a:rPr>
              <a:t>ó</a:t>
            </a:r>
            <a:r>
              <a:rPr lang="en-US" sz="2000" dirty="0" smtClean="0">
                <a:solidFill>
                  <a:schemeClr val="bg1"/>
                </a:solidFill>
              </a:rPr>
              <a:t>nimos y palabras derivadas las cuales van a tener su score dividido por cien ya que su función va ser simplemente poder dar soluciones en caso de que existan pocas con las palabras reales de la query.  </a:t>
            </a:r>
          </a:p>
          <a:p>
            <a:pPr marL="0" indent="0">
              <a:buNone/>
            </a:pPr>
            <a:r>
              <a:rPr lang="en-US" sz="2000" dirty="0" smtClean="0">
                <a:solidFill>
                  <a:schemeClr val="bg1"/>
                </a:solidFill>
              </a:rPr>
              <a:t>El Term Frequency ¨Tf¨ se calcula dividiendo la cantidad de veces que aparece la palabra en el texto con la cantidad de veces que aparece la palabra que mas aparece.(normalizado)</a:t>
            </a:r>
          </a:p>
          <a:p>
            <a:pPr marL="0" indent="0">
              <a:buNone/>
            </a:pPr>
            <a:r>
              <a:rPr lang="en-US" sz="2000" dirty="0" smtClean="0">
                <a:solidFill>
                  <a:schemeClr val="bg1"/>
                </a:solidFill>
              </a:rPr>
              <a:t>El Inverse Document Frecuency ¨Idf¨ se calcula por el logaritmo de la division de la cantidad de documentos y la cantidad de documentos donde aparece la palabra. Este lleva un filtro donde se define que si la palabra aparece en mas del 95% de los documentos en tonces el Idf sea cero y si es mas del 90% el idf sea mínimo.</a:t>
            </a:r>
          </a:p>
          <a:p>
            <a:pPr marL="0" indent="0">
              <a:buNone/>
            </a:pPr>
            <a:r>
              <a:rPr lang="en-US" sz="2000" dirty="0" smtClean="0">
                <a:solidFill>
                  <a:schemeClr val="bg1"/>
                </a:solidFill>
              </a:rPr>
              <a:t>  </a:t>
            </a:r>
          </a:p>
          <a:p>
            <a:pPr marL="0" indent="0">
              <a:buNone/>
            </a:pPr>
            <a:r>
              <a:rPr lang="en-US" sz="2000" dirty="0" smtClean="0">
                <a:solidFill>
                  <a:schemeClr val="bg1"/>
                </a:solidFill>
              </a:rPr>
              <a:t>   </a:t>
            </a:r>
          </a:p>
          <a:p>
            <a:pPr marL="0" indent="0">
              <a:buNone/>
            </a:pPr>
            <a:endParaRPr lang="en-US" sz="2000" dirty="0" smtClean="0">
              <a:solidFill>
                <a:schemeClr val="bg1"/>
              </a:solidFill>
            </a:endParaRPr>
          </a:p>
          <a:p>
            <a:pPr marL="0" indent="0">
              <a:buNone/>
            </a:pPr>
            <a:endParaRPr lang="en-US" sz="2000" dirty="0" smtClean="0">
              <a:solidFill>
                <a:schemeClr val="bg1"/>
              </a:solidFill>
            </a:endParaRPr>
          </a:p>
          <a:p>
            <a:pPr marL="0" indent="0">
              <a:buNone/>
            </a:pPr>
            <a:r>
              <a:rPr lang="en-US" sz="2000" dirty="0" smtClean="0">
                <a:solidFill>
                  <a:schemeClr val="bg1"/>
                </a:solidFill>
              </a:rPr>
              <a:t> </a:t>
            </a:r>
          </a:p>
          <a:p>
            <a:pPr marL="0" indent="0">
              <a:buNone/>
            </a:pPr>
            <a:r>
              <a:rPr lang="en-US" sz="2000" dirty="0" smtClean="0">
                <a:solidFill>
                  <a:schemeClr val="bg1"/>
                </a:solidFill>
              </a:rPr>
              <a:t>    </a:t>
            </a:r>
            <a:endParaRPr lang="en-US" sz="20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224667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1">
                <a:tint val="45000"/>
                <a:satMod val="400000"/>
              </a:schemeClr>
            </a:duotone>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Berlin Sans FB Demi" panose="020E0802020502020306" pitchFamily="34" charset="0"/>
              </a:rPr>
              <a:t>Distancia de Levenshtein</a:t>
            </a:r>
            <a:endParaRPr lang="en-US" dirty="0">
              <a:solidFill>
                <a:srgbClr val="FFFFFF"/>
              </a:solidFill>
              <a:latin typeface="Berlin Sans FB Demi" panose="020E0802020502020306" pitchFamily="34" charset="0"/>
            </a:endParaRPr>
          </a:p>
        </p:txBody>
      </p:sp>
      <p:sp>
        <p:nvSpPr>
          <p:cNvPr id="3" name="Content Placeholder 2"/>
          <p:cNvSpPr>
            <a:spLocks noGrp="1"/>
          </p:cNvSpPr>
          <p:nvPr>
            <p:ph idx="1"/>
          </p:nvPr>
        </p:nvSpPr>
        <p:spPr/>
        <p:txBody>
          <a:bodyPr>
            <a:noAutofit/>
          </a:bodyPr>
          <a:lstStyle/>
          <a:p>
            <a:pPr marL="0" indent="0">
              <a:buNone/>
            </a:pPr>
            <a:r>
              <a:rPr lang="en-US" sz="2000" dirty="0" smtClean="0">
                <a:solidFill>
                  <a:schemeClr val="bg1"/>
                </a:solidFill>
              </a:rPr>
              <a:t> Aplico el método recursivo donde voy letra por letra en cada palabra. En caso de llegar al final de una de las dos palabras devuelvo la cantidad de letras que quedan de la otra, que vendría siendo lo que me queda para llegar de una palabra a otra. Siempre que se llama al método, después de estos casos bases, se verifica si las letras en las que estoy parado en cada palabra son iguales o no, en el primer caso paso a la siguiente letra en ambas palabras, en caso contrario sumo el cambio y aplico tres llamados que cada uno representa un cambio y en cada llamado me voy quedar con la via que represente menos cambios.  </a:t>
            </a:r>
            <a:endParaRPr lang="en-US" sz="2000" dirty="0" smtClean="0">
              <a:solidFill>
                <a:schemeClr val="bg1"/>
              </a:solidFill>
            </a:endParaRPr>
          </a:p>
          <a:p>
            <a:pPr marL="0" indent="0">
              <a:buNone/>
            </a:pPr>
            <a:r>
              <a:rPr lang="en-US" sz="2000" dirty="0" smtClean="0">
                <a:solidFill>
                  <a:schemeClr val="bg1"/>
                </a:solidFill>
              </a:rPr>
              <a:t>Por tanto puedo asegurar que este método devuelve la menor cantidad de cambios que necesito para llegar de una palabra a la otra. </a:t>
            </a:r>
          </a:p>
          <a:p>
            <a:pPr marL="0" indent="0">
              <a:buNone/>
            </a:pPr>
            <a:r>
              <a:rPr lang="en-US" sz="2000" dirty="0" smtClean="0">
                <a:solidFill>
                  <a:schemeClr val="bg1"/>
                </a:solidFill>
              </a:rPr>
              <a:t>Este método tiende a ser demorado por tanto solo se lo aplico a las palabras, que a través de la búsqueda de una raíz, son mas probables a tener una distancia de Levenshtein menor.    </a:t>
            </a:r>
            <a:endParaRPr lang="en-US" sz="2000" dirty="0" smtClean="0">
              <a:solidFill>
                <a:schemeClr val="bg1"/>
              </a:solidFill>
            </a:endParaRPr>
          </a:p>
          <a:p>
            <a:pPr marL="0" indent="0">
              <a:buNone/>
            </a:pPr>
            <a:r>
              <a:rPr lang="en-US" sz="2000" dirty="0" smtClean="0">
                <a:solidFill>
                  <a:schemeClr val="bg1"/>
                </a:solidFill>
              </a:rPr>
              <a:t> </a:t>
            </a:r>
          </a:p>
          <a:p>
            <a:pPr marL="0" indent="0">
              <a:buNone/>
            </a:pPr>
            <a:r>
              <a:rPr lang="en-US" sz="2000" dirty="0" smtClean="0">
                <a:solidFill>
                  <a:schemeClr val="bg1"/>
                </a:solidFill>
              </a:rPr>
              <a:t>    </a:t>
            </a:r>
            <a:endParaRPr lang="en-US" sz="2000"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3297996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1367</TotalTime>
  <Words>1732</Words>
  <Application>Microsoft Office PowerPoint</Application>
  <PresentationFormat>Widescreen</PresentationFormat>
  <Paragraphs>131</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Berlin Sans FB Demi</vt:lpstr>
      <vt:lpstr>Calibri</vt:lpstr>
      <vt:lpstr>Calibri Light</vt:lpstr>
      <vt:lpstr>Office Theme</vt:lpstr>
      <vt:lpstr>PowerPoint Presentation</vt:lpstr>
      <vt:lpstr>Comienzo de la aplicación</vt:lpstr>
      <vt:lpstr>Gráficos</vt:lpstr>
      <vt:lpstr>Procesamiento de Datos(palabras)</vt:lpstr>
      <vt:lpstr>Procesamiento de Datos(Stemming)</vt:lpstr>
      <vt:lpstr>Recopilación de Datos</vt:lpstr>
      <vt:lpstr>Edición de Datos</vt:lpstr>
      <vt:lpstr>Cálculo del Tf-Idf(Score)</vt:lpstr>
      <vt:lpstr>Distancia de Levenshtein</vt:lpstr>
      <vt:lpstr>Proceso de búsqueda</vt:lpstr>
      <vt:lpstr>Construcción de los resultados</vt:lpstr>
      <vt:lpstr>Operadores</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Moogle</dc:title>
  <dc:creator>fernando</dc:creator>
  <cp:lastModifiedBy>fernando</cp:lastModifiedBy>
  <cp:revision>67</cp:revision>
  <dcterms:created xsi:type="dcterms:W3CDTF">2022-03-09T05:22:22Z</dcterms:created>
  <dcterms:modified xsi:type="dcterms:W3CDTF">2022-03-17T20:51:16Z</dcterms:modified>
</cp:coreProperties>
</file>