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BB44F-1F93-409F-BF59-67A3DD522BB8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285E2-29B6-49C3-B61E-1DF7C9987F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umentos\Proteus\Nandofocus8\Nandofocus_board_814_serigrafia.bmp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1556792"/>
            <a:ext cx="2157412" cy="3454400"/>
          </a:xfrm>
          <a:prstGeom prst="rect">
            <a:avLst/>
          </a:prstGeom>
          <a:noFill/>
        </p:spPr>
      </p:pic>
      <p:pic>
        <p:nvPicPr>
          <p:cNvPr id="2052" name="Picture 4" descr="E:\Documentos\Proteus\Nandofocus8\Nandofocus_board_814_placa.bm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484784"/>
            <a:ext cx="2157412" cy="3454400"/>
          </a:xfrm>
          <a:prstGeom prst="rect">
            <a:avLst/>
          </a:prstGeom>
          <a:noFill/>
        </p:spPr>
      </p:pic>
      <p:pic>
        <p:nvPicPr>
          <p:cNvPr id="4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484784"/>
            <a:ext cx="2157413" cy="345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9" y="3069449"/>
            <a:ext cx="2157413" cy="3454400"/>
          </a:xfrm>
          <a:prstGeom prst="rect">
            <a:avLst/>
          </a:prstGeom>
          <a:noFill/>
        </p:spPr>
      </p:pic>
      <p:pic>
        <p:nvPicPr>
          <p:cNvPr id="9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69449"/>
            <a:ext cx="2157413" cy="3454400"/>
          </a:xfrm>
          <a:prstGeom prst="rect">
            <a:avLst/>
          </a:prstGeom>
          <a:noFill/>
        </p:spPr>
      </p:pic>
      <p:pic>
        <p:nvPicPr>
          <p:cNvPr id="10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069" y="3068960"/>
            <a:ext cx="2157413" cy="3454400"/>
          </a:xfrm>
          <a:prstGeom prst="rect">
            <a:avLst/>
          </a:prstGeom>
          <a:noFill/>
        </p:spPr>
      </p:pic>
      <p:pic>
        <p:nvPicPr>
          <p:cNvPr id="11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068960"/>
            <a:ext cx="2157413" cy="3454400"/>
          </a:xfrm>
          <a:prstGeom prst="rect">
            <a:avLst/>
          </a:prstGeom>
          <a:noFill/>
        </p:spPr>
      </p:pic>
      <p:pic>
        <p:nvPicPr>
          <p:cNvPr id="1026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0"/>
            <a:ext cx="2157413" cy="3454400"/>
          </a:xfrm>
          <a:prstGeom prst="rect">
            <a:avLst/>
          </a:prstGeom>
          <a:noFill/>
        </p:spPr>
      </p:pic>
      <p:pic>
        <p:nvPicPr>
          <p:cNvPr id="5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523" y="0"/>
            <a:ext cx="2157413" cy="3454400"/>
          </a:xfrm>
          <a:prstGeom prst="rect">
            <a:avLst/>
          </a:prstGeom>
          <a:noFill/>
        </p:spPr>
      </p:pic>
      <p:pic>
        <p:nvPicPr>
          <p:cNvPr id="6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-489"/>
            <a:ext cx="2157413" cy="3454400"/>
          </a:xfrm>
          <a:prstGeom prst="rect">
            <a:avLst/>
          </a:prstGeom>
          <a:noFill/>
        </p:spPr>
      </p:pic>
      <p:pic>
        <p:nvPicPr>
          <p:cNvPr id="7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8923" y="-489"/>
            <a:ext cx="2157413" cy="3454400"/>
          </a:xfrm>
          <a:prstGeom prst="rect">
            <a:avLst/>
          </a:prstGeom>
          <a:noFill/>
        </p:spPr>
      </p:pic>
      <p:pic>
        <p:nvPicPr>
          <p:cNvPr id="12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070944"/>
            <a:ext cx="2157413" cy="3454400"/>
          </a:xfrm>
          <a:prstGeom prst="rect">
            <a:avLst/>
          </a:prstGeom>
          <a:noFill/>
        </p:spPr>
      </p:pic>
      <p:pic>
        <p:nvPicPr>
          <p:cNvPr id="13" name="Picture 2" descr="E:\Documentos\Proteus\Nandofocus8\Nandofocus_board_814_pist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123" y="1495"/>
            <a:ext cx="2157413" cy="3454400"/>
          </a:xfrm>
          <a:prstGeom prst="rect">
            <a:avLst/>
          </a:prstGeom>
          <a:noFill/>
        </p:spPr>
      </p:pic>
      <p:sp>
        <p:nvSpPr>
          <p:cNvPr id="14" name="13 CuadroTexto"/>
          <p:cNvSpPr txBox="1"/>
          <p:nvPr/>
        </p:nvSpPr>
        <p:spPr>
          <a:xfrm>
            <a:off x="323528" y="0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Nandofocus</a:t>
            </a:r>
            <a:r>
              <a:rPr lang="es-ES" dirty="0" smtClean="0"/>
              <a:t> v8.1.4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Nando</dc:creator>
  <cp:lastModifiedBy>Nando</cp:lastModifiedBy>
  <cp:revision>9</cp:revision>
  <dcterms:created xsi:type="dcterms:W3CDTF">2022-11-03T09:41:50Z</dcterms:created>
  <dcterms:modified xsi:type="dcterms:W3CDTF">2022-12-15T18:04:06Z</dcterms:modified>
</cp:coreProperties>
</file>