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7917F2-24E9-28BB-464E-60A365E221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B318CE-2CBC-2C66-AD02-DA8FCFF9A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8AE358-1AFE-854E-20C5-EC181260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5E615-3C33-4FC7-B839-BC3AE17549CB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82EFD8-0E29-09D5-2F6B-682366A3F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60151-7AA4-2FE7-74E3-FF8559A09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C33EE-DA87-41D9-A7BC-ED64A0768B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4703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21C390-E4B1-8408-1E98-5F5B05F62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56E6877-FF52-B753-82F1-1A5E7E106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AA3F72-4A07-7C81-984C-AFC7DC9FC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5E615-3C33-4FC7-B839-BC3AE17549CB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E33D57-FAD6-9EC4-02EE-8883C4731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865E84-6028-9CAA-16B1-4E5ED3B3B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C33EE-DA87-41D9-A7BC-ED64A0768B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9179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6F5A284-C096-0035-DEEC-DBCB9736BF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B0360E2-45BE-264D-C45D-461D64048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73B3C5-5577-A339-2DD7-62E6940C8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5E615-3C33-4FC7-B839-BC3AE17549CB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B9B58B-8E79-FF3A-B085-8C69F6821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916B8F-E6AB-2789-6850-DDBCAD22C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C33EE-DA87-41D9-A7BC-ED64A0768B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8474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87D858-2E36-1113-AE02-E4C560E45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22ACC2-F32A-8304-75DC-B8067309E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3DA856-A788-6C52-0DFA-45DE09D29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5E615-3C33-4FC7-B839-BC3AE17549CB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3765F8-3C87-50A1-80E8-66D65DC74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637BB8-3993-8D0B-96DE-79DE0E198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C33EE-DA87-41D9-A7BC-ED64A0768B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199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21261D-00F9-AB30-27DD-2CEEE6335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47D01A1-01A0-0439-714C-2B456C04B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86D5B5-6895-9F4F-1C4B-0CBAFD28D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5E615-3C33-4FC7-B839-BC3AE17549CB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0081CF-B4C7-5567-3D83-19BBE7959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A1A703-2211-2F5E-241B-A2E530470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C33EE-DA87-41D9-A7BC-ED64A0768B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1805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28D77F-552B-9112-6BD6-DE0A344E4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9ED58D-3F97-7415-845A-428FAC4A5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80E0DF-70FF-85E9-4423-9CDE5FA77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8E95214-4C37-60F3-D3C5-E78E0F6AA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5E615-3C33-4FC7-B839-BC3AE17549CB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C48EB11-9EF4-A785-BD94-2677739C3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9509A99-C4B1-026A-3F07-42C58222B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C33EE-DA87-41D9-A7BC-ED64A0768B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849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C87858-8EB6-5586-93FF-E571C01A7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D14EDC-ED34-500D-76A8-03DA5AA92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492FF95-1AAB-D145-ED57-13B066748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BF09A7D-F0C3-63D2-7B33-E627494CB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58E6434-823E-28BB-BB04-B9399A2FA7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874BC4F-1E35-2133-9E1F-BEA6F0AF1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5E615-3C33-4FC7-B839-BC3AE17549CB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22C837F-1E71-3327-1708-388DF6EB8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9CD722E-C1D3-5092-7D9A-08211DB28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C33EE-DA87-41D9-A7BC-ED64A0768B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5730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B98E95-B511-14E9-54B8-5286D43AB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28F1DBD-5C31-E381-E23A-F99F67AF3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5E615-3C33-4FC7-B839-BC3AE17549CB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0AF13E1-DD50-4609-86EE-41D3B53A5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85AE870-1D04-81B2-8155-7D34B0E4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C33EE-DA87-41D9-A7BC-ED64A0768B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508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0317706-9637-8319-E65C-80A9FAA88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5E615-3C33-4FC7-B839-BC3AE17549CB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02564AF-81A1-9AE1-7907-2A7397934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85A452E-829D-60AF-C37B-24AA7FCE6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C33EE-DA87-41D9-A7BC-ED64A0768B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032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AAE6DB-A7A5-5505-CABC-AC2038093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A76209-26DD-BBDC-A94D-DFB9ED94B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9DB96DE-A14F-B6FA-68D5-DE45FB8AB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2AD815-FC8C-104D-9FC3-86E512448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5E615-3C33-4FC7-B839-BC3AE17549CB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1CADDF-73D6-439E-427F-2BC3F99D8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475A893-4FE8-9250-D039-B95AB58D4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C33EE-DA87-41D9-A7BC-ED64A0768B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8102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521745-B190-8F2B-9158-0A155DDEE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9297B23-2BC2-7C98-C87D-58792A7B16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248AE91-3915-0F0E-D713-B8322B064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25726B9-C5F4-088A-D153-A63B41FB2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5E615-3C33-4FC7-B839-BC3AE17549CB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55346DC-15A0-477F-571C-2CDB9FB97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5CF3A04-C083-D94B-13D3-90CAA14EB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C33EE-DA87-41D9-A7BC-ED64A0768B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6490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516A343-AC90-1CF8-4844-AECF438A3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DFF97BA-F7FF-DB27-47EA-4F4FFC1E0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128B5E-C857-894D-C121-62E821B6D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5E615-3C33-4FC7-B839-BC3AE17549CB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AAFAB5-8805-8F0D-7907-F65767E23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70A487-2D97-FAA8-CE50-F35FFC5B0A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C33EE-DA87-41D9-A7BC-ED64A0768B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6418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B1CFC8-7431-8B11-FE52-B9942CFAF5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Programação B.D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5F2A4D-C95A-2F2A-A81B-55259210C6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Gilberto Gaspar</a:t>
            </a:r>
          </a:p>
          <a:p>
            <a:r>
              <a:rPr lang="pt-BR" dirty="0"/>
              <a:t>24/05</a:t>
            </a:r>
          </a:p>
        </p:txBody>
      </p:sp>
    </p:spTree>
    <p:extLst>
      <p:ext uri="{BB962C8B-B14F-4D97-AF65-F5344CB8AC3E}">
        <p14:creationId xmlns:p14="http://schemas.microsoft.com/office/powerpoint/2010/main" val="274772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3E4C79-75AC-EF88-7AA6-14D199186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Fixação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85AE24-7245-F074-F639-E856F0CEA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Criar um Banco de Dados : Vendas</a:t>
            </a:r>
          </a:p>
          <a:p>
            <a:r>
              <a:rPr lang="pt-BR" dirty="0"/>
              <a:t>Tabelas :</a:t>
            </a:r>
          </a:p>
          <a:p>
            <a:pPr lvl="1"/>
            <a:r>
              <a:rPr lang="pt-BR" dirty="0" err="1"/>
              <a:t>tbl_Produto</a:t>
            </a:r>
            <a:endParaRPr lang="pt-BR" dirty="0"/>
          </a:p>
          <a:p>
            <a:pPr lvl="1"/>
            <a:r>
              <a:rPr lang="pt-BR" dirty="0" err="1"/>
              <a:t>tbl_Vendedor</a:t>
            </a:r>
            <a:endParaRPr lang="pt-BR" dirty="0"/>
          </a:p>
          <a:p>
            <a:pPr lvl="1"/>
            <a:r>
              <a:rPr lang="pt-BR" dirty="0" err="1"/>
              <a:t>tbl_venda</a:t>
            </a:r>
            <a:endParaRPr lang="pt-BR" dirty="0"/>
          </a:p>
          <a:p>
            <a:pPr lvl="1"/>
            <a:r>
              <a:rPr lang="pt-BR" dirty="0" err="1"/>
              <a:t>Tbl_cliente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C730441-FC70-E998-3332-6E39652B54D9}"/>
              </a:ext>
            </a:extLst>
          </p:cNvPr>
          <p:cNvSpPr/>
          <p:nvPr/>
        </p:nvSpPr>
        <p:spPr>
          <a:xfrm>
            <a:off x="5531370" y="2473377"/>
            <a:ext cx="1259174" cy="82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Produto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42EEF27-39E3-6573-58EE-A458AFFA8392}"/>
              </a:ext>
            </a:extLst>
          </p:cNvPr>
          <p:cNvSpPr/>
          <p:nvPr/>
        </p:nvSpPr>
        <p:spPr>
          <a:xfrm>
            <a:off x="7513195" y="4997853"/>
            <a:ext cx="1259174" cy="82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Venda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8F645B8-2A88-EF8C-CD93-D9C5813E97DA}"/>
              </a:ext>
            </a:extLst>
          </p:cNvPr>
          <p:cNvSpPr/>
          <p:nvPr/>
        </p:nvSpPr>
        <p:spPr>
          <a:xfrm>
            <a:off x="9495020" y="2538563"/>
            <a:ext cx="1259174" cy="82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Vendedor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DB73912-4D93-C4CF-2C29-AC996FC1FB2B}"/>
              </a:ext>
            </a:extLst>
          </p:cNvPr>
          <p:cNvSpPr/>
          <p:nvPr/>
        </p:nvSpPr>
        <p:spPr>
          <a:xfrm>
            <a:off x="7513195" y="3425252"/>
            <a:ext cx="1259174" cy="82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</a:t>
            </a:r>
          </a:p>
        </p:txBody>
      </p:sp>
      <p:cxnSp>
        <p:nvCxnSpPr>
          <p:cNvPr id="11" name="Conector: Angulado 10">
            <a:extLst>
              <a:ext uri="{FF2B5EF4-FFF2-40B4-BE49-F238E27FC236}">
                <a16:creationId xmlns:a16="http://schemas.microsoft.com/office/drawing/2014/main" id="{EE6A1C52-932C-4860-1E25-C5743D7E3E2D}"/>
              </a:ext>
            </a:extLst>
          </p:cNvPr>
          <p:cNvCxnSpPr>
            <a:stCxn id="4" idx="2"/>
            <a:endCxn id="5" idx="1"/>
          </p:cNvCxnSpPr>
          <p:nvPr/>
        </p:nvCxnSpPr>
        <p:spPr>
          <a:xfrm rot="16200000" flipH="1">
            <a:off x="5780953" y="3677840"/>
            <a:ext cx="2112247" cy="13522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: Angulado 12">
            <a:extLst>
              <a:ext uri="{FF2B5EF4-FFF2-40B4-BE49-F238E27FC236}">
                <a16:creationId xmlns:a16="http://schemas.microsoft.com/office/drawing/2014/main" id="{D913262E-5AD3-8FE0-90D5-97775CFBA59C}"/>
              </a:ext>
            </a:extLst>
          </p:cNvPr>
          <p:cNvCxnSpPr>
            <a:stCxn id="6" idx="2"/>
            <a:endCxn id="5" idx="3"/>
          </p:cNvCxnSpPr>
          <p:nvPr/>
        </p:nvCxnSpPr>
        <p:spPr>
          <a:xfrm rot="5400000">
            <a:off x="8424958" y="3710433"/>
            <a:ext cx="2047061" cy="13522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E7D5014D-1D42-D898-BAAF-AE014B8C05F0}"/>
              </a:ext>
            </a:extLst>
          </p:cNvPr>
          <p:cNvCxnSpPr>
            <a:stCxn id="7" idx="2"/>
            <a:endCxn id="5" idx="0"/>
          </p:cNvCxnSpPr>
          <p:nvPr/>
        </p:nvCxnSpPr>
        <p:spPr>
          <a:xfrm>
            <a:off x="8142782" y="4249711"/>
            <a:ext cx="0" cy="748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135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3E4C79-75AC-EF88-7AA6-14D199186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Tbl_produto</a:t>
            </a:r>
            <a:endParaRPr lang="pt-BR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B23DDE89-D398-2F53-A480-FFCEB9025D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6489892"/>
              </p:ext>
            </p:extLst>
          </p:nvPr>
        </p:nvGraphicFramePr>
        <p:xfrm>
          <a:off x="838200" y="1825625"/>
          <a:ext cx="630936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90476148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395539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2950180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Tamanho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224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idProduto</a:t>
                      </a:r>
                      <a:r>
                        <a:rPr lang="pt-BR" dirty="0"/>
                        <a:t> (</a:t>
                      </a:r>
                      <a:r>
                        <a:rPr lang="pt-BR" dirty="0" err="1"/>
                        <a:t>pk</a:t>
                      </a:r>
                      <a:r>
                        <a:rPr lang="pt-B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843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Varchar</a:t>
                      </a:r>
                      <a:r>
                        <a:rPr lang="pt-BR" dirty="0"/>
                        <a:t>(40)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265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Quant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121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Valor_unit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Dec</a:t>
                      </a:r>
                      <a:r>
                        <a:rPr lang="pt-BR" dirty="0"/>
                        <a:t> (14,2)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552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0264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3E4C79-75AC-EF88-7AA6-14D199186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Tbl_vendedor</a:t>
            </a:r>
            <a:endParaRPr lang="pt-BR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B23DDE89-D398-2F53-A480-FFCEB9025D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3901193"/>
              </p:ext>
            </p:extLst>
          </p:nvPr>
        </p:nvGraphicFramePr>
        <p:xfrm>
          <a:off x="838200" y="1825625"/>
          <a:ext cx="630936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90476148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395539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2950180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Tamanho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224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idVendedor</a:t>
                      </a:r>
                      <a:r>
                        <a:rPr lang="pt-BR" dirty="0"/>
                        <a:t> (</a:t>
                      </a:r>
                      <a:r>
                        <a:rPr lang="pt-BR" dirty="0" err="1"/>
                        <a:t>pk</a:t>
                      </a:r>
                      <a:r>
                        <a:rPr lang="pt-B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843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Varchar</a:t>
                      </a:r>
                      <a:r>
                        <a:rPr lang="pt-BR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265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ComissãoPercentual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Dec</a:t>
                      </a:r>
                      <a:r>
                        <a:rPr lang="pt-BR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121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ValorComissão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Dec</a:t>
                      </a:r>
                      <a:r>
                        <a:rPr lang="pt-BR" dirty="0"/>
                        <a:t> 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552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8957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3E4C79-75AC-EF88-7AA6-14D199186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Tbl_cliente</a:t>
            </a:r>
            <a:endParaRPr lang="pt-BR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B23DDE89-D398-2F53-A480-FFCEB9025D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2105318"/>
              </p:ext>
            </p:extLst>
          </p:nvPr>
        </p:nvGraphicFramePr>
        <p:xfrm>
          <a:off x="838200" y="1825625"/>
          <a:ext cx="630936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90476148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395539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2950180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Tamanho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224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idCliente</a:t>
                      </a:r>
                      <a:r>
                        <a:rPr lang="pt-BR" dirty="0"/>
                        <a:t> (</a:t>
                      </a:r>
                      <a:r>
                        <a:rPr lang="pt-BR" dirty="0" err="1"/>
                        <a:t>pk</a:t>
                      </a:r>
                      <a:r>
                        <a:rPr lang="pt-B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843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Varchar</a:t>
                      </a:r>
                      <a:r>
                        <a:rPr lang="pt-BR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265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121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Docto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Varchar</a:t>
                      </a:r>
                      <a:r>
                        <a:rPr lang="pt-BR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552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7932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3E4C79-75AC-EF88-7AA6-14D199186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Tbl_venda</a:t>
            </a:r>
            <a:endParaRPr lang="pt-BR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B23DDE89-D398-2F53-A480-FFCEB9025D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8123392"/>
              </p:ext>
            </p:extLst>
          </p:nvPr>
        </p:nvGraphicFramePr>
        <p:xfrm>
          <a:off x="838200" y="1825625"/>
          <a:ext cx="630936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90476148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395539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2950180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Tamanho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224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idVenda</a:t>
                      </a:r>
                      <a:r>
                        <a:rPr lang="pt-BR" dirty="0"/>
                        <a:t> (</a:t>
                      </a:r>
                      <a:r>
                        <a:rPr lang="pt-BR" dirty="0" err="1"/>
                        <a:t>pk</a:t>
                      </a:r>
                      <a:r>
                        <a:rPr lang="pt-B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843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idCliente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265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idVendedor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121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idProduto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552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Quant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290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valorTotal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Dec</a:t>
                      </a:r>
                      <a:r>
                        <a:rPr lang="pt-BR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622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8546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8B947E-1B32-91C0-28E7-D569A4BFF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C29E79-9F34-9CEB-CCF2-2416DACC8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Criar 3 SP que criem as tabelas (Produto, Cliente, Vendedor)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Nome não pode ser duplicado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deve : Incluir / Alterar / Excluir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Criar 1 SP (Venda)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Validar se </a:t>
            </a:r>
            <a:r>
              <a:rPr lang="pt-BR" dirty="0" err="1"/>
              <a:t>pk</a:t>
            </a:r>
            <a:r>
              <a:rPr lang="pt-BR" dirty="0"/>
              <a:t> existem (id – cliente, produto, vendedor)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Deve Incluir e calcular a comissão por venda para cada vendedor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Criar 1 SP (Resumo Comissão)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Listar a Comissão por Vendedor</a:t>
            </a:r>
          </a:p>
        </p:txBody>
      </p:sp>
    </p:spTree>
    <p:extLst>
      <p:ext uri="{BB962C8B-B14F-4D97-AF65-F5344CB8AC3E}">
        <p14:creationId xmlns:p14="http://schemas.microsoft.com/office/powerpoint/2010/main" val="4316030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197</Words>
  <Application>Microsoft Office PowerPoint</Application>
  <PresentationFormat>Widescreen</PresentationFormat>
  <Paragraphs>82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Programação B.D</vt:lpstr>
      <vt:lpstr>Exercício Fixação</vt:lpstr>
      <vt:lpstr>Tbl_produto</vt:lpstr>
      <vt:lpstr>Tbl_vendedor</vt:lpstr>
      <vt:lpstr>Tbl_cliente</vt:lpstr>
      <vt:lpstr>Tbl_venda</vt:lpstr>
      <vt:lpstr>SP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B.D</dc:title>
  <dc:creator>Gilberto Gaspar</dc:creator>
  <cp:lastModifiedBy>Gilberto Gaspar</cp:lastModifiedBy>
  <cp:revision>1</cp:revision>
  <dcterms:created xsi:type="dcterms:W3CDTF">2022-05-24T22:05:05Z</dcterms:created>
  <dcterms:modified xsi:type="dcterms:W3CDTF">2022-05-24T23:58:55Z</dcterms:modified>
</cp:coreProperties>
</file>