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7" r:id="rId2"/>
    <p:sldId id="257" r:id="rId3"/>
    <p:sldId id="266" r:id="rId4"/>
    <p:sldId id="258" r:id="rId5"/>
    <p:sldId id="268" r:id="rId6"/>
    <p:sldId id="269" r:id="rId7"/>
    <p:sldId id="270" r:id="rId8"/>
    <p:sldId id="271" r:id="rId9"/>
    <p:sldId id="272" r:id="rId10"/>
    <p:sldId id="273" r:id="rId11"/>
    <p:sldId id="274" r:id="rId12"/>
    <p:sldId id="275" r:id="rId13"/>
    <p:sldId id="276"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a:t>Number</a:t>
            </a:r>
            <a:r>
              <a:rPr lang="en-IN" baseline="0" dirty="0"/>
              <a:t> of Restaurants in each country</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Sheet1!$B$2:$B$16</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32D5-4525-8F4A-124C3D5F34A6}"/>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Sheet1!$A$2:$A$16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Sheet1!$C$2:$C$16</c:f>
              <c:numCache>
                <c:formatCode>General</c:formatCode>
                <c:ptCount val="15"/>
              </c:numCache>
            </c:numRef>
          </c:val>
          <c:extLst>
            <c:ext xmlns:c16="http://schemas.microsoft.com/office/drawing/2014/chart" uri="{C3380CC4-5D6E-409C-BE32-E72D297353CC}">
              <c16:uniqueId val="{00000001-32D5-4525-8F4A-124C3D5F34A6}"/>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Sheet1!$A$2:$A$16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Sheet1!$D$2:$D$16</c:f>
              <c:numCache>
                <c:formatCode>General</c:formatCode>
                <c:ptCount val="15"/>
              </c:numCache>
            </c:numRef>
          </c:val>
          <c:extLst>
            <c:ext xmlns:c16="http://schemas.microsoft.com/office/drawing/2014/chart" uri="{C3380CC4-5D6E-409C-BE32-E72D297353CC}">
              <c16:uniqueId val="{00000002-32D5-4525-8F4A-124C3D5F34A6}"/>
            </c:ext>
          </c:extLst>
        </c:ser>
        <c:dLbls>
          <c:showLegendKey val="0"/>
          <c:showVal val="0"/>
          <c:showCatName val="0"/>
          <c:showSerName val="0"/>
          <c:showPercent val="0"/>
          <c:showBubbleSize val="0"/>
        </c:dLbls>
        <c:gapWidth val="182"/>
        <c:overlap val="-50"/>
        <c:axId val="1914941856"/>
        <c:axId val="1919035344"/>
      </c:barChart>
      <c:catAx>
        <c:axId val="1914941856"/>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9035344"/>
        <c:crosses val="autoZero"/>
        <c:auto val="1"/>
        <c:lblAlgn val="ctr"/>
        <c:lblOffset val="100"/>
        <c:noMultiLvlLbl val="0"/>
      </c:catAx>
      <c:valAx>
        <c:axId val="1919035344"/>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494185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a:t>Year</a:t>
            </a:r>
            <a:r>
              <a:rPr lang="en-IN" baseline="0" dirty="0"/>
              <a:t> wise restaurants opening</a:t>
            </a:r>
            <a:endParaRPr lang="en-IN" dirty="0"/>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Nmber of Restaurants</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Sheet1!$A$2:$A$10</c:f>
              <c:strCache>
                <c:ptCount val="9"/>
                <c:pt idx="0">
                  <c:v>2010</c:v>
                </c:pt>
                <c:pt idx="1">
                  <c:v>2011</c:v>
                </c:pt>
                <c:pt idx="2">
                  <c:v>2012</c:v>
                </c:pt>
                <c:pt idx="3">
                  <c:v>2013</c:v>
                </c:pt>
                <c:pt idx="4">
                  <c:v>2014</c:v>
                </c:pt>
                <c:pt idx="5">
                  <c:v>2015</c:v>
                </c:pt>
                <c:pt idx="6">
                  <c:v>2016</c:v>
                </c:pt>
                <c:pt idx="7">
                  <c:v>2017</c:v>
                </c:pt>
                <c:pt idx="8">
                  <c:v>2018</c:v>
                </c:pt>
              </c:strCache>
            </c:strRef>
          </c:cat>
          <c:val>
            <c:numRef>
              <c:f>Sheet1!$B$2:$B$10</c:f>
              <c:numCache>
                <c:formatCode>General</c:formatCode>
                <c:ptCount val="9"/>
                <c:pt idx="0">
                  <c:v>1080</c:v>
                </c:pt>
                <c:pt idx="1">
                  <c:v>1098</c:v>
                </c:pt>
                <c:pt idx="2">
                  <c:v>1022</c:v>
                </c:pt>
                <c:pt idx="3">
                  <c:v>1061</c:v>
                </c:pt>
                <c:pt idx="4">
                  <c:v>1051</c:v>
                </c:pt>
                <c:pt idx="5">
                  <c:v>1024</c:v>
                </c:pt>
                <c:pt idx="6">
                  <c:v>1027</c:v>
                </c:pt>
                <c:pt idx="7">
                  <c:v>1086</c:v>
                </c:pt>
                <c:pt idx="8">
                  <c:v>1102</c:v>
                </c:pt>
              </c:numCache>
            </c:numRef>
          </c:val>
          <c:extLst>
            <c:ext xmlns:c16="http://schemas.microsoft.com/office/drawing/2014/chart" uri="{C3380CC4-5D6E-409C-BE32-E72D297353CC}">
              <c16:uniqueId val="{00000000-63FA-4D7E-A587-E2DC23F10136}"/>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Sheet1!$A$2:$A$10</c:f>
              <c:strCache>
                <c:ptCount val="9"/>
                <c:pt idx="0">
                  <c:v>2010</c:v>
                </c:pt>
                <c:pt idx="1">
                  <c:v>2011</c:v>
                </c:pt>
                <c:pt idx="2">
                  <c:v>2012</c:v>
                </c:pt>
                <c:pt idx="3">
                  <c:v>2013</c:v>
                </c:pt>
                <c:pt idx="4">
                  <c:v>2014</c:v>
                </c:pt>
                <c:pt idx="5">
                  <c:v>2015</c:v>
                </c:pt>
                <c:pt idx="6">
                  <c:v>2016</c:v>
                </c:pt>
                <c:pt idx="7">
                  <c:v>2017</c:v>
                </c:pt>
                <c:pt idx="8">
                  <c:v>2018</c:v>
                </c:pt>
              </c:strCache>
            </c:strRef>
          </c:cat>
          <c:val>
            <c:numRef>
              <c:f>Sheet1!$C$2:$C$10</c:f>
              <c:numCache>
                <c:formatCode>General</c:formatCode>
                <c:ptCount val="9"/>
              </c:numCache>
            </c:numRef>
          </c:val>
          <c:extLst>
            <c:ext xmlns:c16="http://schemas.microsoft.com/office/drawing/2014/chart" uri="{C3380CC4-5D6E-409C-BE32-E72D297353CC}">
              <c16:uniqueId val="{00000001-63FA-4D7E-A587-E2DC23F10136}"/>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Sheet1!$A$2:$A$10</c:f>
              <c:strCache>
                <c:ptCount val="9"/>
                <c:pt idx="0">
                  <c:v>2010</c:v>
                </c:pt>
                <c:pt idx="1">
                  <c:v>2011</c:v>
                </c:pt>
                <c:pt idx="2">
                  <c:v>2012</c:v>
                </c:pt>
                <c:pt idx="3">
                  <c:v>2013</c:v>
                </c:pt>
                <c:pt idx="4">
                  <c:v>2014</c:v>
                </c:pt>
                <c:pt idx="5">
                  <c:v>2015</c:v>
                </c:pt>
                <c:pt idx="6">
                  <c:v>2016</c:v>
                </c:pt>
                <c:pt idx="7">
                  <c:v>2017</c:v>
                </c:pt>
                <c:pt idx="8">
                  <c:v>2018</c:v>
                </c:pt>
              </c:strCache>
            </c:strRef>
          </c:cat>
          <c:val>
            <c:numRef>
              <c:f>Sheet1!$D$2:$D$10</c:f>
              <c:numCache>
                <c:formatCode>General</c:formatCode>
                <c:ptCount val="9"/>
              </c:numCache>
            </c:numRef>
          </c:val>
          <c:extLst>
            <c:ext xmlns:c16="http://schemas.microsoft.com/office/drawing/2014/chart" uri="{C3380CC4-5D6E-409C-BE32-E72D297353CC}">
              <c16:uniqueId val="{00000002-63FA-4D7E-A587-E2DC23F10136}"/>
            </c:ext>
          </c:extLst>
        </c:ser>
        <c:dLbls>
          <c:showLegendKey val="0"/>
          <c:showVal val="0"/>
          <c:showCatName val="0"/>
          <c:showSerName val="0"/>
          <c:showPercent val="0"/>
          <c:showBubbleSize val="0"/>
        </c:dLbls>
        <c:gapWidth val="182"/>
        <c:overlap val="-50"/>
        <c:axId val="1914935136"/>
        <c:axId val="1919027904"/>
      </c:barChart>
      <c:catAx>
        <c:axId val="1914935136"/>
        <c:scaling>
          <c:orientation val="minMax"/>
        </c:scaling>
        <c:delete val="0"/>
        <c:axPos val="l"/>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Year</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9027904"/>
        <c:crosses val="autoZero"/>
        <c:auto val="1"/>
        <c:lblAlgn val="ctr"/>
        <c:lblOffset val="100"/>
        <c:noMultiLvlLbl val="0"/>
      </c:catAx>
      <c:valAx>
        <c:axId val="1919027904"/>
        <c:scaling>
          <c:orientation val="minMax"/>
        </c:scaling>
        <c:delete val="0"/>
        <c:axPos val="b"/>
        <c:majorGridlines>
          <c:spPr>
            <a:ln w="9525" cap="flat" cmpd="sng" algn="ctr">
              <a:gradFill>
                <a:gsLst>
                  <a:gs pos="0">
                    <a:schemeClr val="dk1">
                      <a:lumMod val="65000"/>
                      <a:lumOff val="35000"/>
                    </a:schemeClr>
                  </a:gs>
                  <a:gs pos="100000">
                    <a:schemeClr val="dk1">
                      <a:lumMod val="75000"/>
                      <a:lumOff val="25000"/>
                    </a:schemeClr>
                  </a:gs>
                </a:gsLst>
                <a:lin ang="108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r>
                  <a:rPr lang="en-IN" dirty="0"/>
                  <a:t>Number</a:t>
                </a:r>
                <a:r>
                  <a:rPr lang="en-IN" baseline="0" dirty="0"/>
                  <a:t> of restaurant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lt1">
                      <a:lumMod val="7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4935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 of Restaurants in price range</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view3D>
      <c:rotX val="30"/>
      <c:rotY val="88"/>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 of Restaurants in price range</c:v>
                </c:pt>
              </c:strCache>
            </c:strRef>
          </c:tx>
          <c:explosion val="7"/>
          <c:dPt>
            <c:idx val="0"/>
            <c:bubble3D val="0"/>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2F21-4549-B2CC-C859AFBCF205}"/>
              </c:ext>
            </c:extLst>
          </c:dPt>
          <c:dPt>
            <c:idx val="1"/>
            <c:bubble3D val="0"/>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2F21-4549-B2CC-C859AFBCF205}"/>
              </c:ext>
            </c:extLst>
          </c:dPt>
          <c:dPt>
            <c:idx val="2"/>
            <c:bubble3D val="0"/>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2F21-4549-B2CC-C859AFBCF205}"/>
              </c:ext>
            </c:extLst>
          </c:dPt>
          <c:dPt>
            <c:idx val="3"/>
            <c:bubble3D val="0"/>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2F21-4549-B2CC-C859AFBCF205}"/>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1"/>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numRef>
              <c:f>Sheet1!$A$2:$A$5</c:f>
              <c:numCache>
                <c:formatCode>General</c:formatCode>
                <c:ptCount val="4"/>
                <c:pt idx="0">
                  <c:v>1</c:v>
                </c:pt>
                <c:pt idx="1">
                  <c:v>2</c:v>
                </c:pt>
                <c:pt idx="2">
                  <c:v>3</c:v>
                </c:pt>
                <c:pt idx="3">
                  <c:v>4</c:v>
                </c:pt>
              </c:numCache>
            </c:numRef>
          </c:cat>
          <c:val>
            <c:numRef>
              <c:f>Sheet1!$B$2:$B$5</c:f>
              <c:numCache>
                <c:formatCode>0.00%</c:formatCode>
                <c:ptCount val="4"/>
                <c:pt idx="0">
                  <c:v>0.4652915925034028</c:v>
                </c:pt>
                <c:pt idx="1">
                  <c:v>0.32593445712490837</c:v>
                </c:pt>
                <c:pt idx="2">
                  <c:v>0.14741911841691968</c:v>
                </c:pt>
                <c:pt idx="3">
                  <c:v>6.1354831954769137E-2</c:v>
                </c:pt>
              </c:numCache>
            </c:numRef>
          </c:val>
          <c:extLst>
            <c:ext xmlns:c16="http://schemas.microsoft.com/office/drawing/2014/chart" uri="{C3380CC4-5D6E-409C-BE32-E72D297353CC}">
              <c16:uniqueId val="{00000000-D9F7-4876-A743-243DA89DFE1B}"/>
            </c:ext>
          </c:extLst>
        </c:ser>
        <c:dLbls>
          <c:dLblPos val="outEnd"/>
          <c:showLegendKey val="0"/>
          <c:showVal val="1"/>
          <c:showCatName val="0"/>
          <c:showSerName val="0"/>
          <c:showPercent val="0"/>
          <c:showBubbleSize val="0"/>
          <c:showLeaderLines val="1"/>
        </c:dLbls>
      </c:pie3D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r>
              <a:rPr lang="en-IN" dirty="0"/>
              <a:t>Average</a:t>
            </a:r>
            <a:r>
              <a:rPr lang="en-IN" baseline="0" dirty="0"/>
              <a:t> voters in each countries</a:t>
            </a:r>
          </a:p>
        </c:rich>
      </c:tx>
      <c:overlay val="0"/>
      <c:spPr>
        <a:noFill/>
        <a:ln>
          <a:noFill/>
        </a:ln>
        <a:effectLst/>
      </c:spPr>
      <c:txPr>
        <a:bodyPr rot="0" spcFirstLastPara="1" vertOverflow="ellipsis" vert="horz" wrap="square" anchor="ctr" anchorCtr="1"/>
        <a:lstStyle/>
        <a:p>
          <a:pPr>
            <a:defRPr sz="1862" b="1" i="0" u="none" strike="noStrike" kern="1200" cap="none" baseline="0">
              <a:solidFill>
                <a:schemeClr val="lt1">
                  <a:lumMod val="8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numFmt formatCode="#,##0" sourceLinked="0"/>
            <c:spPr>
              <a:solidFill>
                <a:srgbClr val="FFFF00"/>
              </a:solid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Sheet1!$A$2:$A$16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Sheet1!$B$2:$B$16</c:f>
              <c:numCache>
                <c:formatCode>0.00</c:formatCode>
                <c:ptCount val="15"/>
                <c:pt idx="0">
                  <c:v>111.41666666666667</c:v>
                </c:pt>
                <c:pt idx="1">
                  <c:v>19.616666666666667</c:v>
                </c:pt>
                <c:pt idx="2">
                  <c:v>103</c:v>
                </c:pt>
                <c:pt idx="3">
                  <c:v>137.21255201109571</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428.22119815668202</c:v>
                </c:pt>
              </c:numCache>
            </c:numRef>
          </c:val>
          <c:extLst>
            <c:ext xmlns:c16="http://schemas.microsoft.com/office/drawing/2014/chart" uri="{C3380CC4-5D6E-409C-BE32-E72D297353CC}">
              <c16:uniqueId val="{00000000-C2AC-4687-B8A6-6E36A97A6E1B}"/>
            </c:ext>
          </c:extLst>
        </c:ser>
        <c:ser>
          <c:idx val="1"/>
          <c:order val="1"/>
          <c:tx>
            <c:strRef>
              <c:f>Sheet1!$C$1</c:f>
              <c:strCache>
                <c:ptCount val="1"/>
                <c:pt idx="0">
                  <c:v>Column1</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Sheet1!$A$2:$A$16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Sheet1!$C$2:$C$16</c:f>
              <c:numCache>
                <c:formatCode>General</c:formatCode>
                <c:ptCount val="15"/>
              </c:numCache>
            </c:numRef>
          </c:val>
          <c:extLst>
            <c:ext xmlns:c16="http://schemas.microsoft.com/office/drawing/2014/chart" uri="{C3380CC4-5D6E-409C-BE32-E72D297353CC}">
              <c16:uniqueId val="{00000001-C2AC-4687-B8A6-6E36A97A6E1B}"/>
            </c:ext>
          </c:extLst>
        </c:ser>
        <c:ser>
          <c:idx val="2"/>
          <c:order val="2"/>
          <c:tx>
            <c:strRef>
              <c:f>Sheet1!$D$1</c:f>
              <c:strCache>
                <c:ptCount val="1"/>
                <c:pt idx="0">
                  <c:v>Column2</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Sheet1!$A$2:$A$16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Sheet1!$D$2:$D$16</c:f>
              <c:numCache>
                <c:formatCode>General</c:formatCode>
                <c:ptCount val="15"/>
              </c:numCache>
            </c:numRef>
          </c:val>
          <c:extLst>
            <c:ext xmlns:c16="http://schemas.microsoft.com/office/drawing/2014/chart" uri="{C3380CC4-5D6E-409C-BE32-E72D297353CC}">
              <c16:uniqueId val="{00000002-C2AC-4687-B8A6-6E36A97A6E1B}"/>
            </c:ext>
          </c:extLst>
        </c:ser>
        <c:dLbls>
          <c:showLegendKey val="0"/>
          <c:showVal val="0"/>
          <c:showCatName val="0"/>
          <c:showSerName val="0"/>
          <c:showPercent val="0"/>
          <c:showBubbleSize val="0"/>
        </c:dLbls>
        <c:gapWidth val="315"/>
        <c:axId val="1884202896"/>
        <c:axId val="1919520224"/>
      </c:barChart>
      <c:catAx>
        <c:axId val="1884202896"/>
        <c:scaling>
          <c:orientation val="minMax"/>
        </c:scaling>
        <c:delete val="0"/>
        <c:axPos val="b"/>
        <c:numFmt formatCode="General" sourceLinked="1"/>
        <c:majorTickMark val="in"/>
        <c:minorTickMark val="out"/>
        <c:tickLblPos val="nextTo"/>
        <c:spPr>
          <a:noFill/>
          <a:ln>
            <a:solidFill>
              <a:schemeClr val="accent1">
                <a:shade val="15000"/>
              </a:schemeClr>
            </a:solid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19520224"/>
        <c:crosses val="autoZero"/>
        <c:auto val="1"/>
        <c:lblAlgn val="ctr"/>
        <c:lblOffset val="100"/>
        <c:noMultiLvlLbl val="0"/>
      </c:catAx>
      <c:valAx>
        <c:axId val="1919520224"/>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8842028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339">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dk1">
                <a:lumMod val="65000"/>
                <a:lumOff val="35000"/>
              </a:schemeClr>
            </a:gs>
            <a:gs pos="100000">
              <a:schemeClr val="dk1">
                <a:lumMod val="75000"/>
                <a:lumOff val="25000"/>
              </a:schemeClr>
            </a:gs>
          </a:gsLst>
          <a:lin ang="10800000" scaled="0"/>
        </a:gradFill>
        <a:round/>
      </a:ln>
      <a:effectLst/>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1197" b="1"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1197" kern="1200"/>
  </cs:chartArea>
  <cs:dataLabel>
    <cs:lnRef idx="0"/>
    <cs:fillRef idx="0"/>
    <cs:effectRef idx="0"/>
    <cs:fontRef idx="minor">
      <a:schemeClr val="lt1">
        <a:lumMod val="75000"/>
      </a:schemeClr>
    </cs:fontRef>
    <cs:defRPr sz="1197"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862"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3061ED-C253-48A5-9789-58E051094AD8}"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F9C171B9-0F2F-4480-8EDC-707BC83454B3}">
      <dgm:prSet phldrT="[Text]"/>
      <dgm:spPr/>
      <dgm: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gm:t>
    </dgm:pt>
    <dgm:pt modelId="{1AA51391-BBCA-4FCB-802E-C38417158A71}" type="parTrans" cxnId="{EFA3174E-F30E-4BA3-B566-CB8CD703E461}">
      <dgm:prSet/>
      <dgm:spPr/>
      <dgm:t>
        <a:bodyPr/>
        <a:lstStyle/>
        <a:p>
          <a:endParaRPr lang="en-IN"/>
        </a:p>
      </dgm:t>
    </dgm:pt>
    <dgm:pt modelId="{87C46D44-5865-447B-AE67-6A2B72CD9C61}" type="sibTrans" cxnId="{EFA3174E-F30E-4BA3-B566-CB8CD703E461}">
      <dgm:prSet/>
      <dgm:spPr/>
      <dgm:t>
        <a:bodyPr/>
        <a:lstStyle/>
        <a:p>
          <a:endParaRPr lang="en-IN"/>
        </a:p>
      </dgm:t>
    </dgm:pt>
    <dgm:pt modelId="{89B56E16-F481-4ACE-8211-98DF24300A62}">
      <dgm:prSet phldrT="[Text]" custT="1"/>
      <dgm:spPr/>
      <dgm:t>
        <a:bodyPr/>
        <a:lstStyle/>
        <a:p>
          <a:pPr algn="ctr"/>
          <a:r>
            <a:rPr lang="en-IN" sz="2800" b="1"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INDIA</a:t>
          </a:r>
          <a:endParaRPr lang="en-IN" sz="2400" b="1"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endParaRPr>
        </a:p>
      </dgm:t>
    </dgm:pt>
    <dgm:pt modelId="{20E4C6E0-B5EF-478C-BFB6-8640F3D7D79C}" type="parTrans" cxnId="{B259D2A9-4CC2-42BD-BC3D-F69AC04236ED}">
      <dgm:prSet/>
      <dgm:spPr/>
      <dgm:t>
        <a:bodyPr/>
        <a:lstStyle/>
        <a:p>
          <a:endParaRPr lang="en-IN"/>
        </a:p>
      </dgm:t>
    </dgm:pt>
    <dgm:pt modelId="{A188D477-5877-4AB5-94EB-A081328CF58F}" type="sibTrans" cxnId="{B259D2A9-4CC2-42BD-BC3D-F69AC04236ED}">
      <dgm:prSet/>
      <dgm:spPr/>
      <dgm:t>
        <a:bodyPr/>
        <a:lstStyle/>
        <a:p>
          <a:endParaRPr lang="en-IN"/>
        </a:p>
      </dgm:t>
    </dgm:pt>
    <dgm:pt modelId="{CD3F6A24-342C-419D-8A97-E436A2BCEF6A}">
      <dgm:prSet phldrT="[Text]"/>
      <dgm:spPr/>
      <dgm: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gm:t>
    </dgm:pt>
    <dgm:pt modelId="{CE46B55E-B1CB-436E-B088-FBBEF62C37B8}" type="parTrans" cxnId="{F909E6E9-DC4D-4198-B225-9EFDCFDEC89B}">
      <dgm:prSet/>
      <dgm:spPr/>
      <dgm:t>
        <a:bodyPr/>
        <a:lstStyle/>
        <a:p>
          <a:endParaRPr lang="en-IN"/>
        </a:p>
      </dgm:t>
    </dgm:pt>
    <dgm:pt modelId="{AC0EDD46-E27A-4257-AD83-85DCF3339857}" type="sibTrans" cxnId="{F909E6E9-DC4D-4198-B225-9EFDCFDEC89B}">
      <dgm:prSet/>
      <dgm:spPr/>
      <dgm:t>
        <a:bodyPr/>
        <a:lstStyle/>
        <a:p>
          <a:endParaRPr lang="en-IN"/>
        </a:p>
      </dgm:t>
    </dgm:pt>
    <dgm:pt modelId="{E2823C92-D45F-466D-A0F2-75E94FE9C57C}">
      <dgm:prSet phldrT="[Text]" custT="1"/>
      <dgm:spPr/>
      <dgm:t>
        <a:bodyPr/>
        <a:lstStyle/>
        <a:p>
          <a:r>
            <a:rPr lang="en-IN" sz="2800" b="1"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CANADA</a:t>
          </a:r>
        </a:p>
      </dgm:t>
    </dgm:pt>
    <dgm:pt modelId="{D6D0AB70-8EE9-430E-BA94-6A051FE9B215}" type="parTrans" cxnId="{BD142270-A797-4680-91D7-C3FA39D0A535}">
      <dgm:prSet/>
      <dgm:spPr/>
      <dgm:t>
        <a:bodyPr/>
        <a:lstStyle/>
        <a:p>
          <a:endParaRPr lang="en-IN"/>
        </a:p>
      </dgm:t>
    </dgm:pt>
    <dgm:pt modelId="{8386B65D-87A2-41E4-BBBA-B9A4BD835ECF}" type="sibTrans" cxnId="{BD142270-A797-4680-91D7-C3FA39D0A535}">
      <dgm:prSet/>
      <dgm:spPr/>
      <dgm:t>
        <a:bodyPr/>
        <a:lstStyle/>
        <a:p>
          <a:endParaRPr lang="en-IN"/>
        </a:p>
      </dgm:t>
    </dgm:pt>
    <dgm:pt modelId="{230FB8C9-9F28-4D0A-BA0E-69B507D49220}" type="pres">
      <dgm:prSet presAssocID="{DA3061ED-C253-48A5-9789-58E051094AD8}" presName="Name0" presStyleCnt="0">
        <dgm:presLayoutVars>
          <dgm:chMax val="2"/>
          <dgm:dir/>
          <dgm:animOne val="branch"/>
          <dgm:animLvl val="lvl"/>
          <dgm:resizeHandles val="exact"/>
        </dgm:presLayoutVars>
      </dgm:prSet>
      <dgm:spPr/>
    </dgm:pt>
    <dgm:pt modelId="{6C5AA6C6-4F81-410A-9864-9664710E53AC}" type="pres">
      <dgm:prSet presAssocID="{DA3061ED-C253-48A5-9789-58E051094AD8}" presName="Background" presStyleLbl="node1" presStyleIdx="0" presStyleCnt="1" custScaleX="103321" custScaleY="58695" custLinFactNeighborX="-525" custLinFactNeighborY="3921">
        <dgm:style>
          <a:lnRef idx="2">
            <a:schemeClr val="dk1">
              <a:shade val="15000"/>
            </a:schemeClr>
          </a:lnRef>
          <a:fillRef idx="1">
            <a:schemeClr val="dk1"/>
          </a:fillRef>
          <a:effectRef idx="0">
            <a:schemeClr val="dk1"/>
          </a:effectRef>
          <a:fontRef idx="minor">
            <a:schemeClr val="lt1"/>
          </a:fontRef>
        </dgm:style>
      </dgm:prSet>
      <dgm:spPr/>
    </dgm:pt>
    <dgm:pt modelId="{1157F9CD-CFA4-4F5C-9404-DFE6E33B2B5D}" type="pres">
      <dgm:prSet presAssocID="{DA3061ED-C253-48A5-9789-58E051094AD8}" presName="Divider" presStyleLbl="callout" presStyleIdx="0" presStyleCnt="1"/>
      <dgm:spPr/>
    </dgm:pt>
    <dgm:pt modelId="{EB155CE3-1A2F-47E5-972D-864F2A23F391}" type="pres">
      <dgm:prSet presAssocID="{DA3061ED-C253-48A5-9789-58E051094AD8}" presName="ChildText1" presStyleLbl="revTx" presStyleIdx="0" presStyleCnt="0" custScaleX="89231" custScaleY="40818" custLinFactNeighborX="-393" custLinFactNeighborY="1765">
        <dgm:presLayoutVars>
          <dgm:chMax val="0"/>
          <dgm:chPref val="0"/>
          <dgm:bulletEnabled val="1"/>
        </dgm:presLayoutVars>
      </dgm:prSet>
      <dgm:spPr/>
    </dgm:pt>
    <dgm:pt modelId="{14B3E22B-5E04-44A8-A6C4-2D6AD2C08ADD}" type="pres">
      <dgm:prSet presAssocID="{DA3061ED-C253-48A5-9789-58E051094AD8}" presName="ChildText2" presStyleLbl="revTx" presStyleIdx="0" presStyleCnt="0" custScaleY="32732">
        <dgm:presLayoutVars>
          <dgm:chMax val="0"/>
          <dgm:chPref val="0"/>
          <dgm:bulletEnabled val="1"/>
        </dgm:presLayoutVars>
      </dgm:prSet>
      <dgm:spPr/>
    </dgm:pt>
    <dgm:pt modelId="{38FB549C-EB9C-4BB3-955C-0803F1EE25F4}" type="pres">
      <dgm:prSet presAssocID="{DA3061ED-C253-48A5-9789-58E051094AD8}" presName="ParentText1" presStyleLbl="revTx" presStyleIdx="0" presStyleCnt="0">
        <dgm:presLayoutVars>
          <dgm:chMax val="1"/>
          <dgm:chPref val="1"/>
        </dgm:presLayoutVars>
      </dgm:prSet>
      <dgm:spPr/>
    </dgm:pt>
    <dgm:pt modelId="{2E77B592-E68D-4F30-AC6C-54BEC3539028}" type="pres">
      <dgm:prSet presAssocID="{DA3061ED-C253-48A5-9789-58E051094AD8}" presName="ParentShape1" presStyleLbl="alignImgPlace1" presStyleIdx="0" presStyleCnt="2">
        <dgm:presLayoutVars/>
      </dgm:prSet>
      <dgm:spPr/>
    </dgm:pt>
    <dgm:pt modelId="{5444B63E-0326-4829-A05F-6D20A339AA98}" type="pres">
      <dgm:prSet presAssocID="{DA3061ED-C253-48A5-9789-58E051094AD8}" presName="ParentText2" presStyleLbl="revTx" presStyleIdx="0" presStyleCnt="0">
        <dgm:presLayoutVars>
          <dgm:chMax val="1"/>
          <dgm:chPref val="1"/>
        </dgm:presLayoutVars>
      </dgm:prSet>
      <dgm:spPr/>
    </dgm:pt>
    <dgm:pt modelId="{5124CF82-43B1-488F-AF57-7947B0BAD70F}" type="pres">
      <dgm:prSet presAssocID="{DA3061ED-C253-48A5-9789-58E051094AD8}" presName="ParentShape2" presStyleLbl="alignImgPlace1" presStyleIdx="1" presStyleCnt="2">
        <dgm:presLayoutVars/>
      </dgm:prSet>
      <dgm:spPr/>
    </dgm:pt>
  </dgm:ptLst>
  <dgm:cxnLst>
    <dgm:cxn modelId="{87360011-79C2-44F8-9D7E-2780C0076060}" type="presOf" srcId="{CD3F6A24-342C-419D-8A97-E436A2BCEF6A}" destId="{5124CF82-43B1-488F-AF57-7947B0BAD70F}" srcOrd="1" destOrd="0" presId="urn:microsoft.com/office/officeart/2009/3/layout/OpposingIdeas"/>
    <dgm:cxn modelId="{AF1E9A2C-7B2F-4EA9-ABDB-1D2FEB18E689}" type="presOf" srcId="{89B56E16-F481-4ACE-8211-98DF24300A62}" destId="{EB155CE3-1A2F-47E5-972D-864F2A23F391}" srcOrd="0" destOrd="0" presId="urn:microsoft.com/office/officeart/2009/3/layout/OpposingIdeas"/>
    <dgm:cxn modelId="{86D3D45F-0E94-44B4-B10F-867201E1D26E}" type="presOf" srcId="{DA3061ED-C253-48A5-9789-58E051094AD8}" destId="{230FB8C9-9F28-4D0A-BA0E-69B507D49220}" srcOrd="0" destOrd="0" presId="urn:microsoft.com/office/officeart/2009/3/layout/OpposingIdeas"/>
    <dgm:cxn modelId="{4D1C086A-CC3B-4A46-9DCF-7F05A604915F}" type="presOf" srcId="{CD3F6A24-342C-419D-8A97-E436A2BCEF6A}" destId="{5444B63E-0326-4829-A05F-6D20A339AA98}" srcOrd="0" destOrd="0" presId="urn:microsoft.com/office/officeart/2009/3/layout/OpposingIdeas"/>
    <dgm:cxn modelId="{02A6074E-CE7B-4F9B-BF8C-40B391695A14}" type="presOf" srcId="{F9C171B9-0F2F-4480-8EDC-707BC83454B3}" destId="{2E77B592-E68D-4F30-AC6C-54BEC3539028}" srcOrd="1" destOrd="0" presId="urn:microsoft.com/office/officeart/2009/3/layout/OpposingIdeas"/>
    <dgm:cxn modelId="{EFA3174E-F30E-4BA3-B566-CB8CD703E461}" srcId="{DA3061ED-C253-48A5-9789-58E051094AD8}" destId="{F9C171B9-0F2F-4480-8EDC-707BC83454B3}" srcOrd="0" destOrd="0" parTransId="{1AA51391-BBCA-4FCB-802E-C38417158A71}" sibTransId="{87C46D44-5865-447B-AE67-6A2B72CD9C61}"/>
    <dgm:cxn modelId="{BD142270-A797-4680-91D7-C3FA39D0A535}" srcId="{CD3F6A24-342C-419D-8A97-E436A2BCEF6A}" destId="{E2823C92-D45F-466D-A0F2-75E94FE9C57C}" srcOrd="0" destOrd="0" parTransId="{D6D0AB70-8EE9-430E-BA94-6A051FE9B215}" sibTransId="{8386B65D-87A2-41E4-BBBA-B9A4BD835ECF}"/>
    <dgm:cxn modelId="{2E892299-A618-478A-94F0-D14402A569CA}" type="presOf" srcId="{F9C171B9-0F2F-4480-8EDC-707BC83454B3}" destId="{38FB549C-EB9C-4BB3-955C-0803F1EE25F4}" srcOrd="0" destOrd="0" presId="urn:microsoft.com/office/officeart/2009/3/layout/OpposingIdeas"/>
    <dgm:cxn modelId="{B259D2A9-4CC2-42BD-BC3D-F69AC04236ED}" srcId="{F9C171B9-0F2F-4480-8EDC-707BC83454B3}" destId="{89B56E16-F481-4ACE-8211-98DF24300A62}" srcOrd="0" destOrd="0" parTransId="{20E4C6E0-B5EF-478C-BFB6-8640F3D7D79C}" sibTransId="{A188D477-5877-4AB5-94EB-A081328CF58F}"/>
    <dgm:cxn modelId="{CB9DD6D6-1B35-48FD-8D92-7C21FE28EEA5}" type="presOf" srcId="{E2823C92-D45F-466D-A0F2-75E94FE9C57C}" destId="{14B3E22B-5E04-44A8-A6C4-2D6AD2C08ADD}" srcOrd="0" destOrd="0" presId="urn:microsoft.com/office/officeart/2009/3/layout/OpposingIdeas"/>
    <dgm:cxn modelId="{F909E6E9-DC4D-4198-B225-9EFDCFDEC89B}" srcId="{DA3061ED-C253-48A5-9789-58E051094AD8}" destId="{CD3F6A24-342C-419D-8A97-E436A2BCEF6A}" srcOrd="1" destOrd="0" parTransId="{CE46B55E-B1CB-436E-B088-FBBEF62C37B8}" sibTransId="{AC0EDD46-E27A-4257-AD83-85DCF3339857}"/>
    <dgm:cxn modelId="{A1F22107-EC1D-45E7-8856-2F364CB7A39A}" type="presParOf" srcId="{230FB8C9-9F28-4D0A-BA0E-69B507D49220}" destId="{6C5AA6C6-4F81-410A-9864-9664710E53AC}" srcOrd="0" destOrd="0" presId="urn:microsoft.com/office/officeart/2009/3/layout/OpposingIdeas"/>
    <dgm:cxn modelId="{7727D76B-509D-4F9D-94E2-79A010ACA109}" type="presParOf" srcId="{230FB8C9-9F28-4D0A-BA0E-69B507D49220}" destId="{1157F9CD-CFA4-4F5C-9404-DFE6E33B2B5D}" srcOrd="1" destOrd="0" presId="urn:microsoft.com/office/officeart/2009/3/layout/OpposingIdeas"/>
    <dgm:cxn modelId="{A8EA4F4D-501B-400C-9B13-4D4EAA2C81B7}" type="presParOf" srcId="{230FB8C9-9F28-4D0A-BA0E-69B507D49220}" destId="{EB155CE3-1A2F-47E5-972D-864F2A23F391}" srcOrd="2" destOrd="0" presId="urn:microsoft.com/office/officeart/2009/3/layout/OpposingIdeas"/>
    <dgm:cxn modelId="{E6600884-D088-4A99-A7DC-D2BA99EDBE6F}" type="presParOf" srcId="{230FB8C9-9F28-4D0A-BA0E-69B507D49220}" destId="{14B3E22B-5E04-44A8-A6C4-2D6AD2C08ADD}" srcOrd="3" destOrd="0" presId="urn:microsoft.com/office/officeart/2009/3/layout/OpposingIdeas"/>
    <dgm:cxn modelId="{A7E0A00F-8280-47F4-993E-E19DB4149DA5}" type="presParOf" srcId="{230FB8C9-9F28-4D0A-BA0E-69B507D49220}" destId="{38FB549C-EB9C-4BB3-955C-0803F1EE25F4}" srcOrd="4" destOrd="0" presId="urn:microsoft.com/office/officeart/2009/3/layout/OpposingIdeas"/>
    <dgm:cxn modelId="{275C5300-A29A-45BE-B131-1E21BDFF4ECE}" type="presParOf" srcId="{230FB8C9-9F28-4D0A-BA0E-69B507D49220}" destId="{2E77B592-E68D-4F30-AC6C-54BEC3539028}" srcOrd="5" destOrd="0" presId="urn:microsoft.com/office/officeart/2009/3/layout/OpposingIdeas"/>
    <dgm:cxn modelId="{0DDEEEFD-0D81-4CA2-AB65-84E0283691E8}" type="presParOf" srcId="{230FB8C9-9F28-4D0A-BA0E-69B507D49220}" destId="{5444B63E-0326-4829-A05F-6D20A339AA98}" srcOrd="6" destOrd="0" presId="urn:microsoft.com/office/officeart/2009/3/layout/OpposingIdeas"/>
    <dgm:cxn modelId="{E7DBF42E-90D1-4C0D-9CC9-0C861E0FFB02}" type="presParOf" srcId="{230FB8C9-9F28-4D0A-BA0E-69B507D49220}" destId="{5124CF82-43B1-488F-AF57-7947B0BAD70F}" srcOrd="7" destOrd="0" presId="urn:microsoft.com/office/officeart/2009/3/layout/OpposingIdea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3061ED-C253-48A5-9789-58E051094AD8}" type="doc">
      <dgm:prSet loTypeId="urn:microsoft.com/office/officeart/2009/3/layout/OpposingIdeas" loCatId="relationship" qsTypeId="urn:microsoft.com/office/officeart/2005/8/quickstyle/simple1" qsCatId="simple" csTypeId="urn:microsoft.com/office/officeart/2005/8/colors/accent1_2" csCatId="accent1" phldr="1"/>
      <dgm:spPr/>
      <dgm:t>
        <a:bodyPr/>
        <a:lstStyle/>
        <a:p>
          <a:endParaRPr lang="en-IN"/>
        </a:p>
      </dgm:t>
    </dgm:pt>
    <dgm:pt modelId="{F9C171B9-0F2F-4480-8EDC-707BC83454B3}">
      <dgm:prSet phldrT="[Text]"/>
      <dgm:spPr/>
      <dgm:t>
        <a:bodyPr/>
        <a:lstStyle/>
        <a:p>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gm:t>
    </dgm:pt>
    <dgm:pt modelId="{1AA51391-BBCA-4FCB-802E-C38417158A71}" type="parTrans" cxnId="{EFA3174E-F30E-4BA3-B566-CB8CD703E461}">
      <dgm:prSet/>
      <dgm:spPr/>
      <dgm:t>
        <a:bodyPr/>
        <a:lstStyle/>
        <a:p>
          <a:endParaRPr lang="en-IN"/>
        </a:p>
      </dgm:t>
    </dgm:pt>
    <dgm:pt modelId="{87C46D44-5865-447B-AE67-6A2B72CD9C61}" type="sibTrans" cxnId="{EFA3174E-F30E-4BA3-B566-CB8CD703E461}">
      <dgm:prSet/>
      <dgm:spPr/>
      <dgm:t>
        <a:bodyPr/>
        <a:lstStyle/>
        <a:p>
          <a:endParaRPr lang="en-IN"/>
        </a:p>
      </dgm:t>
    </dgm:pt>
    <dgm:pt modelId="{89B56E16-F481-4ACE-8211-98DF24300A62}">
      <dgm:prSet phldrT="[Text]" custT="1"/>
      <dgm:spPr/>
      <dgm:t>
        <a:bodyPr/>
        <a:lstStyle/>
        <a:p>
          <a:pPr algn="ctr"/>
          <a:endPar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pPr algn="ctr"/>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2018</a:t>
          </a:r>
        </a:p>
      </dgm:t>
    </dgm:pt>
    <dgm:pt modelId="{20E4C6E0-B5EF-478C-BFB6-8640F3D7D79C}" type="parTrans" cxnId="{B259D2A9-4CC2-42BD-BC3D-F69AC04236ED}">
      <dgm:prSet/>
      <dgm:spPr/>
      <dgm:t>
        <a:bodyPr/>
        <a:lstStyle/>
        <a:p>
          <a:endParaRPr lang="en-IN"/>
        </a:p>
      </dgm:t>
    </dgm:pt>
    <dgm:pt modelId="{A188D477-5877-4AB5-94EB-A081328CF58F}" type="sibTrans" cxnId="{B259D2A9-4CC2-42BD-BC3D-F69AC04236ED}">
      <dgm:prSet/>
      <dgm:spPr/>
      <dgm:t>
        <a:bodyPr/>
        <a:lstStyle/>
        <a:p>
          <a:endParaRPr lang="en-IN"/>
        </a:p>
      </dgm:t>
    </dgm:pt>
    <dgm:pt modelId="{CD3F6A24-342C-419D-8A97-E436A2BCEF6A}">
      <dgm:prSet phldrT="[Text]" custT="1"/>
      <dgm:spPr/>
      <dgm:t>
        <a:bodyPr/>
        <a:lstStyle/>
        <a:p>
          <a:r>
            <a:rPr lang="en-IN" sz="900" b="1"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gm:t>
    </dgm:pt>
    <dgm:pt modelId="{CE46B55E-B1CB-436E-B088-FBBEF62C37B8}" type="parTrans" cxnId="{F909E6E9-DC4D-4198-B225-9EFDCFDEC89B}">
      <dgm:prSet/>
      <dgm:spPr/>
      <dgm:t>
        <a:bodyPr/>
        <a:lstStyle/>
        <a:p>
          <a:endParaRPr lang="en-IN"/>
        </a:p>
      </dgm:t>
    </dgm:pt>
    <dgm:pt modelId="{AC0EDD46-E27A-4257-AD83-85DCF3339857}" type="sibTrans" cxnId="{F909E6E9-DC4D-4198-B225-9EFDCFDEC89B}">
      <dgm:prSet/>
      <dgm:spPr/>
      <dgm:t>
        <a:bodyPr/>
        <a:lstStyle/>
        <a:p>
          <a:endParaRPr lang="en-IN"/>
        </a:p>
      </dgm:t>
    </dgm:pt>
    <dgm:pt modelId="{E2823C92-D45F-466D-A0F2-75E94FE9C57C}">
      <dgm:prSet phldrT="[Text]" custT="1"/>
      <dgm:spPr/>
      <dgm:t>
        <a:bodyPr/>
        <a:lstStyle/>
        <a:p>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r>
            <a:rPr lang="en-IN" sz="2000" b="1"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      2012</a:t>
          </a:r>
        </a:p>
      </dgm:t>
    </dgm:pt>
    <dgm:pt modelId="{D6D0AB70-8EE9-430E-BA94-6A051FE9B215}" type="parTrans" cxnId="{BD142270-A797-4680-91D7-C3FA39D0A535}">
      <dgm:prSet/>
      <dgm:spPr/>
      <dgm:t>
        <a:bodyPr/>
        <a:lstStyle/>
        <a:p>
          <a:endParaRPr lang="en-IN"/>
        </a:p>
      </dgm:t>
    </dgm:pt>
    <dgm:pt modelId="{8386B65D-87A2-41E4-BBBA-B9A4BD835ECF}" type="sibTrans" cxnId="{BD142270-A797-4680-91D7-C3FA39D0A535}">
      <dgm:prSet/>
      <dgm:spPr/>
      <dgm:t>
        <a:bodyPr/>
        <a:lstStyle/>
        <a:p>
          <a:endParaRPr lang="en-IN"/>
        </a:p>
      </dgm:t>
    </dgm:pt>
    <dgm:pt modelId="{230FB8C9-9F28-4D0A-BA0E-69B507D49220}" type="pres">
      <dgm:prSet presAssocID="{DA3061ED-C253-48A5-9789-58E051094AD8}" presName="Name0" presStyleCnt="0">
        <dgm:presLayoutVars>
          <dgm:chMax val="2"/>
          <dgm:dir/>
          <dgm:animOne val="branch"/>
          <dgm:animLvl val="lvl"/>
          <dgm:resizeHandles val="exact"/>
        </dgm:presLayoutVars>
      </dgm:prSet>
      <dgm:spPr/>
    </dgm:pt>
    <dgm:pt modelId="{6C5AA6C6-4F81-410A-9864-9664710E53AC}" type="pres">
      <dgm:prSet presAssocID="{DA3061ED-C253-48A5-9789-58E051094AD8}" presName="Background" presStyleLbl="node1" presStyleIdx="0" presStyleCnt="1" custScaleX="103321" custScaleY="58695" custLinFactNeighborX="-13" custLinFactNeighborY="3581">
        <dgm:style>
          <a:lnRef idx="2">
            <a:schemeClr val="dk1">
              <a:shade val="15000"/>
            </a:schemeClr>
          </a:lnRef>
          <a:fillRef idx="1">
            <a:schemeClr val="dk1"/>
          </a:fillRef>
          <a:effectRef idx="0">
            <a:schemeClr val="dk1"/>
          </a:effectRef>
          <a:fontRef idx="minor">
            <a:schemeClr val="lt1"/>
          </a:fontRef>
        </dgm:style>
      </dgm:prSet>
      <dgm:spPr/>
    </dgm:pt>
    <dgm:pt modelId="{1157F9CD-CFA4-4F5C-9404-DFE6E33B2B5D}" type="pres">
      <dgm:prSet presAssocID="{DA3061ED-C253-48A5-9789-58E051094AD8}" presName="Divider" presStyleLbl="callout" presStyleIdx="0" presStyleCnt="1"/>
      <dgm:spPr/>
    </dgm:pt>
    <dgm:pt modelId="{EB155CE3-1A2F-47E5-972D-864F2A23F391}" type="pres">
      <dgm:prSet presAssocID="{DA3061ED-C253-48A5-9789-58E051094AD8}" presName="ChildText1" presStyleLbl="revTx" presStyleIdx="0" presStyleCnt="0" custScaleX="100526" custScaleY="51892" custLinFactNeighborX="-393" custLinFactNeighborY="-15991">
        <dgm:presLayoutVars>
          <dgm:chMax val="0"/>
          <dgm:chPref val="0"/>
          <dgm:bulletEnabled val="1"/>
        </dgm:presLayoutVars>
      </dgm:prSet>
      <dgm:spPr/>
    </dgm:pt>
    <dgm:pt modelId="{14B3E22B-5E04-44A8-A6C4-2D6AD2C08ADD}" type="pres">
      <dgm:prSet presAssocID="{DA3061ED-C253-48A5-9789-58E051094AD8}" presName="ChildText2" presStyleLbl="revTx" presStyleIdx="0" presStyleCnt="0" custScaleY="32732">
        <dgm:presLayoutVars>
          <dgm:chMax val="0"/>
          <dgm:chPref val="0"/>
          <dgm:bulletEnabled val="1"/>
        </dgm:presLayoutVars>
      </dgm:prSet>
      <dgm:spPr/>
    </dgm:pt>
    <dgm:pt modelId="{38FB549C-EB9C-4BB3-955C-0803F1EE25F4}" type="pres">
      <dgm:prSet presAssocID="{DA3061ED-C253-48A5-9789-58E051094AD8}" presName="ParentText1" presStyleLbl="revTx" presStyleIdx="0" presStyleCnt="0">
        <dgm:presLayoutVars>
          <dgm:chMax val="1"/>
          <dgm:chPref val="1"/>
        </dgm:presLayoutVars>
      </dgm:prSet>
      <dgm:spPr/>
    </dgm:pt>
    <dgm:pt modelId="{2E77B592-E68D-4F30-AC6C-54BEC3539028}" type="pres">
      <dgm:prSet presAssocID="{DA3061ED-C253-48A5-9789-58E051094AD8}" presName="ParentShape1" presStyleLbl="alignImgPlace1" presStyleIdx="0" presStyleCnt="2">
        <dgm:presLayoutVars/>
      </dgm:prSet>
      <dgm:spPr/>
    </dgm:pt>
    <dgm:pt modelId="{5444B63E-0326-4829-A05F-6D20A339AA98}" type="pres">
      <dgm:prSet presAssocID="{DA3061ED-C253-48A5-9789-58E051094AD8}" presName="ParentText2" presStyleLbl="revTx" presStyleIdx="0" presStyleCnt="0">
        <dgm:presLayoutVars>
          <dgm:chMax val="1"/>
          <dgm:chPref val="1"/>
        </dgm:presLayoutVars>
      </dgm:prSet>
      <dgm:spPr/>
    </dgm:pt>
    <dgm:pt modelId="{5124CF82-43B1-488F-AF57-7947B0BAD70F}" type="pres">
      <dgm:prSet presAssocID="{DA3061ED-C253-48A5-9789-58E051094AD8}" presName="ParentShape2" presStyleLbl="alignImgPlace1" presStyleIdx="1" presStyleCnt="2">
        <dgm:presLayoutVars/>
      </dgm:prSet>
      <dgm:spPr/>
    </dgm:pt>
  </dgm:ptLst>
  <dgm:cxnLst>
    <dgm:cxn modelId="{87360011-79C2-44F8-9D7E-2780C0076060}" type="presOf" srcId="{CD3F6A24-342C-419D-8A97-E436A2BCEF6A}" destId="{5124CF82-43B1-488F-AF57-7947B0BAD70F}" srcOrd="1" destOrd="0" presId="urn:microsoft.com/office/officeart/2009/3/layout/OpposingIdeas"/>
    <dgm:cxn modelId="{AF1E9A2C-7B2F-4EA9-ABDB-1D2FEB18E689}" type="presOf" srcId="{89B56E16-F481-4ACE-8211-98DF24300A62}" destId="{EB155CE3-1A2F-47E5-972D-864F2A23F391}" srcOrd="0" destOrd="0" presId="urn:microsoft.com/office/officeart/2009/3/layout/OpposingIdeas"/>
    <dgm:cxn modelId="{86D3D45F-0E94-44B4-B10F-867201E1D26E}" type="presOf" srcId="{DA3061ED-C253-48A5-9789-58E051094AD8}" destId="{230FB8C9-9F28-4D0A-BA0E-69B507D49220}" srcOrd="0" destOrd="0" presId="urn:microsoft.com/office/officeart/2009/3/layout/OpposingIdeas"/>
    <dgm:cxn modelId="{4D1C086A-CC3B-4A46-9DCF-7F05A604915F}" type="presOf" srcId="{CD3F6A24-342C-419D-8A97-E436A2BCEF6A}" destId="{5444B63E-0326-4829-A05F-6D20A339AA98}" srcOrd="0" destOrd="0" presId="urn:microsoft.com/office/officeart/2009/3/layout/OpposingIdeas"/>
    <dgm:cxn modelId="{02A6074E-CE7B-4F9B-BF8C-40B391695A14}" type="presOf" srcId="{F9C171B9-0F2F-4480-8EDC-707BC83454B3}" destId="{2E77B592-E68D-4F30-AC6C-54BEC3539028}" srcOrd="1" destOrd="0" presId="urn:microsoft.com/office/officeart/2009/3/layout/OpposingIdeas"/>
    <dgm:cxn modelId="{EFA3174E-F30E-4BA3-B566-CB8CD703E461}" srcId="{DA3061ED-C253-48A5-9789-58E051094AD8}" destId="{F9C171B9-0F2F-4480-8EDC-707BC83454B3}" srcOrd="0" destOrd="0" parTransId="{1AA51391-BBCA-4FCB-802E-C38417158A71}" sibTransId="{87C46D44-5865-447B-AE67-6A2B72CD9C61}"/>
    <dgm:cxn modelId="{BD142270-A797-4680-91D7-C3FA39D0A535}" srcId="{CD3F6A24-342C-419D-8A97-E436A2BCEF6A}" destId="{E2823C92-D45F-466D-A0F2-75E94FE9C57C}" srcOrd="0" destOrd="0" parTransId="{D6D0AB70-8EE9-430E-BA94-6A051FE9B215}" sibTransId="{8386B65D-87A2-41E4-BBBA-B9A4BD835ECF}"/>
    <dgm:cxn modelId="{2E892299-A618-478A-94F0-D14402A569CA}" type="presOf" srcId="{F9C171B9-0F2F-4480-8EDC-707BC83454B3}" destId="{38FB549C-EB9C-4BB3-955C-0803F1EE25F4}" srcOrd="0" destOrd="0" presId="urn:microsoft.com/office/officeart/2009/3/layout/OpposingIdeas"/>
    <dgm:cxn modelId="{B259D2A9-4CC2-42BD-BC3D-F69AC04236ED}" srcId="{F9C171B9-0F2F-4480-8EDC-707BC83454B3}" destId="{89B56E16-F481-4ACE-8211-98DF24300A62}" srcOrd="0" destOrd="0" parTransId="{20E4C6E0-B5EF-478C-BFB6-8640F3D7D79C}" sibTransId="{A188D477-5877-4AB5-94EB-A081328CF58F}"/>
    <dgm:cxn modelId="{CB9DD6D6-1B35-48FD-8D92-7C21FE28EEA5}" type="presOf" srcId="{E2823C92-D45F-466D-A0F2-75E94FE9C57C}" destId="{14B3E22B-5E04-44A8-A6C4-2D6AD2C08ADD}" srcOrd="0" destOrd="0" presId="urn:microsoft.com/office/officeart/2009/3/layout/OpposingIdeas"/>
    <dgm:cxn modelId="{F909E6E9-DC4D-4198-B225-9EFDCFDEC89B}" srcId="{DA3061ED-C253-48A5-9789-58E051094AD8}" destId="{CD3F6A24-342C-419D-8A97-E436A2BCEF6A}" srcOrd="1" destOrd="0" parTransId="{CE46B55E-B1CB-436E-B088-FBBEF62C37B8}" sibTransId="{AC0EDD46-E27A-4257-AD83-85DCF3339857}"/>
    <dgm:cxn modelId="{A1F22107-EC1D-45E7-8856-2F364CB7A39A}" type="presParOf" srcId="{230FB8C9-9F28-4D0A-BA0E-69B507D49220}" destId="{6C5AA6C6-4F81-410A-9864-9664710E53AC}" srcOrd="0" destOrd="0" presId="urn:microsoft.com/office/officeart/2009/3/layout/OpposingIdeas"/>
    <dgm:cxn modelId="{7727D76B-509D-4F9D-94E2-79A010ACA109}" type="presParOf" srcId="{230FB8C9-9F28-4D0A-BA0E-69B507D49220}" destId="{1157F9CD-CFA4-4F5C-9404-DFE6E33B2B5D}" srcOrd="1" destOrd="0" presId="urn:microsoft.com/office/officeart/2009/3/layout/OpposingIdeas"/>
    <dgm:cxn modelId="{A8EA4F4D-501B-400C-9B13-4D4EAA2C81B7}" type="presParOf" srcId="{230FB8C9-9F28-4D0A-BA0E-69B507D49220}" destId="{EB155CE3-1A2F-47E5-972D-864F2A23F391}" srcOrd="2" destOrd="0" presId="urn:microsoft.com/office/officeart/2009/3/layout/OpposingIdeas"/>
    <dgm:cxn modelId="{E6600884-D088-4A99-A7DC-D2BA99EDBE6F}" type="presParOf" srcId="{230FB8C9-9F28-4D0A-BA0E-69B507D49220}" destId="{14B3E22B-5E04-44A8-A6C4-2D6AD2C08ADD}" srcOrd="3" destOrd="0" presId="urn:microsoft.com/office/officeart/2009/3/layout/OpposingIdeas"/>
    <dgm:cxn modelId="{A7E0A00F-8280-47F4-993E-E19DB4149DA5}" type="presParOf" srcId="{230FB8C9-9F28-4D0A-BA0E-69B507D49220}" destId="{38FB549C-EB9C-4BB3-955C-0803F1EE25F4}" srcOrd="4" destOrd="0" presId="urn:microsoft.com/office/officeart/2009/3/layout/OpposingIdeas"/>
    <dgm:cxn modelId="{275C5300-A29A-45BE-B131-1E21BDFF4ECE}" type="presParOf" srcId="{230FB8C9-9F28-4D0A-BA0E-69B507D49220}" destId="{2E77B592-E68D-4F30-AC6C-54BEC3539028}" srcOrd="5" destOrd="0" presId="urn:microsoft.com/office/officeart/2009/3/layout/OpposingIdeas"/>
    <dgm:cxn modelId="{0DDEEEFD-0D81-4CA2-AB65-84E0283691E8}" type="presParOf" srcId="{230FB8C9-9F28-4D0A-BA0E-69B507D49220}" destId="{5444B63E-0326-4829-A05F-6D20A339AA98}" srcOrd="6" destOrd="0" presId="urn:microsoft.com/office/officeart/2009/3/layout/OpposingIdeas"/>
    <dgm:cxn modelId="{E7DBF42E-90D1-4C0D-9CC9-0C861E0FFB02}" type="presParOf" srcId="{230FB8C9-9F28-4D0A-BA0E-69B507D49220}" destId="{5124CF82-43B1-488F-AF57-7947B0BAD70F}" srcOrd="7" destOrd="0" presId="urn:microsoft.com/office/officeart/2009/3/layout/OpposingIdeas"/>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FB6786-47DB-468D-9C47-18A35572E524}" type="doc">
      <dgm:prSet loTypeId="urn:microsoft.com/office/officeart/2005/8/layout/cycle4" loCatId="matrix" qsTypeId="urn:microsoft.com/office/officeart/2005/8/quickstyle/3d7" qsCatId="3D" csTypeId="urn:microsoft.com/office/officeart/2005/8/colors/accent6_2" csCatId="accent6" phldr="1"/>
      <dgm:spPr/>
      <dgm:t>
        <a:bodyPr/>
        <a:lstStyle/>
        <a:p>
          <a:endParaRPr lang="en-IN"/>
        </a:p>
      </dgm:t>
    </dgm:pt>
    <dgm:pt modelId="{4EF416EF-0266-4852-839E-EBF6E54CB955}">
      <dgm:prSet phldrT="[Text]"/>
      <dgm:spPr/>
      <dgm:t>
        <a:bodyPr/>
        <a:lstStyle/>
        <a:p>
          <a:r>
            <a:rPr lang="en-IN" dirty="0"/>
            <a:t>1-Data Cleaning</a:t>
          </a:r>
        </a:p>
      </dgm:t>
    </dgm:pt>
    <dgm:pt modelId="{BA38B261-244A-481D-844C-34D82C5BEEAC}" type="parTrans" cxnId="{9B684F1F-CD6E-4512-A7EA-79166C312DE3}">
      <dgm:prSet/>
      <dgm:spPr/>
      <dgm:t>
        <a:bodyPr/>
        <a:lstStyle/>
        <a:p>
          <a:endParaRPr lang="en-IN"/>
        </a:p>
      </dgm:t>
    </dgm:pt>
    <dgm:pt modelId="{E18829A2-0A4B-4BA3-B169-2357BD639816}" type="sibTrans" cxnId="{9B684F1F-CD6E-4512-A7EA-79166C312DE3}">
      <dgm:prSet/>
      <dgm:spPr/>
      <dgm:t>
        <a:bodyPr/>
        <a:lstStyle/>
        <a:p>
          <a:endParaRPr lang="en-IN"/>
        </a:p>
      </dgm:t>
    </dgm:pt>
    <dgm:pt modelId="{9227B129-817A-4B93-85FF-4AE2A71DF519}">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Raw source data was cleaned for accurate analysis &amp; minimize  error using excel functions like VLOOKUP,DATE &amp; STRING FUNCTIONS.</a:t>
          </a:r>
        </a:p>
      </dgm:t>
    </dgm:pt>
    <dgm:pt modelId="{101C52AD-E9FB-4CAE-9DE5-2FB759CDBE17}" type="parTrans" cxnId="{7E3BE299-2EAA-44BC-AECC-6A9FF9C48C25}">
      <dgm:prSet/>
      <dgm:spPr/>
      <dgm:t>
        <a:bodyPr/>
        <a:lstStyle/>
        <a:p>
          <a:endParaRPr lang="en-IN"/>
        </a:p>
      </dgm:t>
    </dgm:pt>
    <dgm:pt modelId="{C17FE091-BBA9-4320-AFD9-9AC245ACF493}" type="sibTrans" cxnId="{7E3BE299-2EAA-44BC-AECC-6A9FF9C48C25}">
      <dgm:prSet/>
      <dgm:spPr/>
      <dgm:t>
        <a:bodyPr/>
        <a:lstStyle/>
        <a:p>
          <a:endParaRPr lang="en-IN"/>
        </a:p>
      </dgm:t>
    </dgm:pt>
    <dgm:pt modelId="{56E2CAA7-ABCE-4EB7-A91F-834BCC7F5C0A}">
      <dgm:prSet phldrT="[Text]"/>
      <dgm:spPr/>
      <dgm:t>
        <a:bodyPr/>
        <a:lstStyle/>
        <a:p>
          <a:r>
            <a:rPr lang="en-IN" dirty="0"/>
            <a:t>2-Data analysis</a:t>
          </a:r>
        </a:p>
      </dgm:t>
    </dgm:pt>
    <dgm:pt modelId="{46081E30-E5CD-41C6-BB76-92E991E265F6}" type="parTrans" cxnId="{C6281792-E9F6-40C8-8E6A-741583890654}">
      <dgm:prSet/>
      <dgm:spPr/>
      <dgm:t>
        <a:bodyPr/>
        <a:lstStyle/>
        <a:p>
          <a:endParaRPr lang="en-IN"/>
        </a:p>
      </dgm:t>
    </dgm:pt>
    <dgm:pt modelId="{86347FC7-6848-48AE-BA38-169ED2B526E4}" type="sibTrans" cxnId="{C6281792-E9F6-40C8-8E6A-741583890654}">
      <dgm:prSet/>
      <dgm:spPr/>
      <dgm:t>
        <a:bodyPr/>
        <a:lstStyle/>
        <a:p>
          <a:endParaRPr lang="en-IN"/>
        </a:p>
      </dgm:t>
    </dgm:pt>
    <dgm:pt modelId="{DA377032-AE5E-41CC-A454-C5F8151874EE}">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Cleaned data was analysed in a objective &amp; subjective manner using various aggregations functions and logics for deriving insights and suggestion based on data.</a:t>
          </a:r>
        </a:p>
      </dgm:t>
    </dgm:pt>
    <dgm:pt modelId="{ECA83849-D0D8-45D7-A5D8-CE78FCF48044}" type="parTrans" cxnId="{2CF63147-9528-4F21-84AF-3EA1A7D666E3}">
      <dgm:prSet/>
      <dgm:spPr/>
      <dgm:t>
        <a:bodyPr/>
        <a:lstStyle/>
        <a:p>
          <a:endParaRPr lang="en-IN"/>
        </a:p>
      </dgm:t>
    </dgm:pt>
    <dgm:pt modelId="{7A52C3A5-9413-4974-B2E7-776FC37227E4}" type="sibTrans" cxnId="{2CF63147-9528-4F21-84AF-3EA1A7D666E3}">
      <dgm:prSet/>
      <dgm:spPr/>
      <dgm:t>
        <a:bodyPr/>
        <a:lstStyle/>
        <a:p>
          <a:endParaRPr lang="en-IN"/>
        </a:p>
      </dgm:t>
    </dgm:pt>
    <dgm:pt modelId="{3ECB3FC9-1C45-4F84-AA7F-0A1C7A7346F4}">
      <dgm:prSet phldrT="[Text]"/>
      <dgm:spPr/>
      <dgm:t>
        <a:bodyPr/>
        <a:lstStyle/>
        <a:p>
          <a:r>
            <a:rPr lang="en-IN" dirty="0"/>
            <a:t>4- Further suggestions and operations</a:t>
          </a:r>
        </a:p>
      </dgm:t>
    </dgm:pt>
    <dgm:pt modelId="{7341B43F-1C98-4C01-BE4D-80E9D1FF80F9}" type="parTrans" cxnId="{CCBEAFE5-27C4-4964-941D-7AF9E4020642}">
      <dgm:prSet/>
      <dgm:spPr/>
      <dgm:t>
        <a:bodyPr/>
        <a:lstStyle/>
        <a:p>
          <a:endParaRPr lang="en-IN"/>
        </a:p>
      </dgm:t>
    </dgm:pt>
    <dgm:pt modelId="{CD8DB578-80C2-4496-95CC-BC9A3CC214DF}" type="sibTrans" cxnId="{CCBEAFE5-27C4-4964-941D-7AF9E4020642}">
      <dgm:prSet/>
      <dgm:spPr/>
      <dgm:t>
        <a:bodyPr/>
        <a:lstStyle/>
        <a:p>
          <a:endParaRPr lang="en-IN"/>
        </a:p>
      </dgm:t>
    </dgm:pt>
    <dgm:pt modelId="{855AFF2A-297E-4560-A6A3-C2C8C6FA9B1D}">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Suggestion regarding further actions and advices are made for successful establishment of business. </a:t>
          </a:r>
        </a:p>
      </dgm:t>
    </dgm:pt>
    <dgm:pt modelId="{3FBA0961-9022-4B1D-AEA0-5C37E3EAF06F}" type="parTrans" cxnId="{A43A7D54-84D5-4BAA-9D29-2133C7A45D56}">
      <dgm:prSet/>
      <dgm:spPr/>
      <dgm:t>
        <a:bodyPr/>
        <a:lstStyle/>
        <a:p>
          <a:endParaRPr lang="en-IN"/>
        </a:p>
      </dgm:t>
    </dgm:pt>
    <dgm:pt modelId="{CD4E074E-FCDB-4794-91F7-16B19299A020}" type="sibTrans" cxnId="{A43A7D54-84D5-4BAA-9D29-2133C7A45D56}">
      <dgm:prSet/>
      <dgm:spPr/>
      <dgm:t>
        <a:bodyPr/>
        <a:lstStyle/>
        <a:p>
          <a:endParaRPr lang="en-IN"/>
        </a:p>
      </dgm:t>
    </dgm:pt>
    <dgm:pt modelId="{9B2F04DC-A9DC-4754-AB52-E44822D12BD6}">
      <dgm:prSet phldrT="[Text]"/>
      <dgm:spPr/>
      <dgm:t>
        <a:bodyPr/>
        <a:lstStyle/>
        <a:p>
          <a:r>
            <a:rPr lang="en-IN" dirty="0"/>
            <a:t>3-Deriving insights</a:t>
          </a:r>
        </a:p>
      </dgm:t>
    </dgm:pt>
    <dgm:pt modelId="{1ABECD74-76D4-4DE3-BE0F-E23721BCC2F4}" type="parTrans" cxnId="{993B227A-20D7-4CA1-AFD8-CEECE13B8257}">
      <dgm:prSet/>
      <dgm:spPr/>
      <dgm:t>
        <a:bodyPr/>
        <a:lstStyle/>
        <a:p>
          <a:endParaRPr lang="en-IN"/>
        </a:p>
      </dgm:t>
    </dgm:pt>
    <dgm:pt modelId="{928861E4-9362-4D26-9742-926F714A8A3F}" type="sibTrans" cxnId="{993B227A-20D7-4CA1-AFD8-CEECE13B8257}">
      <dgm:prSet/>
      <dgm:spPr/>
      <dgm:t>
        <a:bodyPr/>
        <a:lstStyle/>
        <a:p>
          <a:endParaRPr lang="en-IN"/>
        </a:p>
      </dgm:t>
    </dgm:pt>
    <dgm:pt modelId="{28A38E8F-8905-4D35-A67B-2E4CBB8F5CCD}">
      <dgm:prSet phldrT="[Text]" custT="1"/>
      <dgm:spPr/>
      <dgm:t>
        <a:bodyPr/>
        <a:lstStyle/>
        <a:p>
          <a:endParaRPr lang="en-IN" sz="1600" dirty="0">
            <a:latin typeface="Calibri" panose="020F0502020204030204" pitchFamily="34" charset="0"/>
            <a:ea typeface="Calibri" panose="020F0502020204030204" pitchFamily="34" charset="0"/>
            <a:cs typeface="Calibri" panose="020F0502020204030204" pitchFamily="34" charset="0"/>
          </a:endParaRPr>
        </a:p>
      </dgm:t>
    </dgm:pt>
    <dgm:pt modelId="{B8EF47D3-6AA1-4D4A-9514-2DA57F32F557}" type="parTrans" cxnId="{AB2EAC50-42E5-4733-BEC9-0D2D94AC7E9E}">
      <dgm:prSet/>
      <dgm:spPr/>
      <dgm:t>
        <a:bodyPr/>
        <a:lstStyle/>
        <a:p>
          <a:endParaRPr lang="en-IN"/>
        </a:p>
      </dgm:t>
    </dgm:pt>
    <dgm:pt modelId="{2F4FAEA1-46D6-462B-AA9C-13385D2E5128}" type="sibTrans" cxnId="{AB2EAC50-42E5-4733-BEC9-0D2D94AC7E9E}">
      <dgm:prSet/>
      <dgm:spPr/>
      <dgm:t>
        <a:bodyPr/>
        <a:lstStyle/>
        <a:p>
          <a:endParaRPr lang="en-IN"/>
        </a:p>
      </dgm:t>
    </dgm:pt>
    <dgm:pt modelId="{932C407B-8E91-4303-B38D-409D9F1029D3}">
      <dgm:prSet phldrT="[Text]" custT="1"/>
      <dgm:spPr/>
      <dgm:t>
        <a:bodyPr/>
        <a:lstStyle/>
        <a:p>
          <a:r>
            <a:rPr lang="en-IN" sz="1600" dirty="0">
              <a:latin typeface="Calibri" panose="020F0502020204030204" pitchFamily="34" charset="0"/>
              <a:ea typeface="Calibri" panose="020F0502020204030204" pitchFamily="34" charset="0"/>
              <a:cs typeface="Calibri" panose="020F0502020204030204" pitchFamily="34" charset="0"/>
            </a:rPr>
            <a:t>Based on the analysis insights &amp; conclusions were obtained for further business workup </a:t>
          </a:r>
        </a:p>
      </dgm:t>
    </dgm:pt>
    <dgm:pt modelId="{47DEC6B3-8703-4481-95FC-AE7C2C5F4571}" type="parTrans" cxnId="{93D7229B-D0A1-49CC-A301-EA85478D9CF9}">
      <dgm:prSet/>
      <dgm:spPr/>
      <dgm:t>
        <a:bodyPr/>
        <a:lstStyle/>
        <a:p>
          <a:endParaRPr lang="en-IN"/>
        </a:p>
      </dgm:t>
    </dgm:pt>
    <dgm:pt modelId="{98ABD0B3-0B44-45D7-BA52-10E49E054B4C}" type="sibTrans" cxnId="{93D7229B-D0A1-49CC-A301-EA85478D9CF9}">
      <dgm:prSet/>
      <dgm:spPr/>
      <dgm:t>
        <a:bodyPr/>
        <a:lstStyle/>
        <a:p>
          <a:endParaRPr lang="en-IN"/>
        </a:p>
      </dgm:t>
    </dgm:pt>
    <dgm:pt modelId="{F0F09D74-3A1F-47D7-8968-43C57E264C74}" type="pres">
      <dgm:prSet presAssocID="{FCFB6786-47DB-468D-9C47-18A35572E524}" presName="cycleMatrixDiagram" presStyleCnt="0">
        <dgm:presLayoutVars>
          <dgm:chMax val="1"/>
          <dgm:dir/>
          <dgm:animLvl val="lvl"/>
          <dgm:resizeHandles val="exact"/>
        </dgm:presLayoutVars>
      </dgm:prSet>
      <dgm:spPr/>
    </dgm:pt>
    <dgm:pt modelId="{95576DD4-D1F1-4977-B3AA-7DFBBD3FEF57}" type="pres">
      <dgm:prSet presAssocID="{FCFB6786-47DB-468D-9C47-18A35572E524}" presName="children" presStyleCnt="0"/>
      <dgm:spPr/>
    </dgm:pt>
    <dgm:pt modelId="{508272DE-AA80-4454-9733-D08F25818B42}" type="pres">
      <dgm:prSet presAssocID="{FCFB6786-47DB-468D-9C47-18A35572E524}" presName="child1group" presStyleCnt="0"/>
      <dgm:spPr/>
    </dgm:pt>
    <dgm:pt modelId="{4774393C-1747-405D-9BEC-C0A10520168F}" type="pres">
      <dgm:prSet presAssocID="{FCFB6786-47DB-468D-9C47-18A35572E524}" presName="child1" presStyleLbl="bgAcc1" presStyleIdx="0" presStyleCnt="4" custScaleX="181204" custScaleY="106614" custLinFactNeighborX="-46904" custLinFactNeighborY="9146"/>
      <dgm:spPr/>
    </dgm:pt>
    <dgm:pt modelId="{8B8EAC76-AC7F-46AD-80A3-1AA95189317B}" type="pres">
      <dgm:prSet presAssocID="{FCFB6786-47DB-468D-9C47-18A35572E524}" presName="child1Text" presStyleLbl="bgAcc1" presStyleIdx="0" presStyleCnt="4">
        <dgm:presLayoutVars>
          <dgm:bulletEnabled val="1"/>
        </dgm:presLayoutVars>
      </dgm:prSet>
      <dgm:spPr/>
    </dgm:pt>
    <dgm:pt modelId="{3AC23EB0-F1C7-4A30-8EBB-8D3555EF9966}" type="pres">
      <dgm:prSet presAssocID="{FCFB6786-47DB-468D-9C47-18A35572E524}" presName="child2group" presStyleCnt="0"/>
      <dgm:spPr/>
    </dgm:pt>
    <dgm:pt modelId="{8EA67B06-9A5B-4800-AF9E-1332C2857BC7}" type="pres">
      <dgm:prSet presAssocID="{FCFB6786-47DB-468D-9C47-18A35572E524}" presName="child2" presStyleLbl="bgAcc1" presStyleIdx="1" presStyleCnt="4" custScaleX="189157" custLinFactNeighborX="61481" custLinFactNeighborY="5364"/>
      <dgm:spPr/>
    </dgm:pt>
    <dgm:pt modelId="{848D1B96-01A3-4117-A9D5-C6104F8086E2}" type="pres">
      <dgm:prSet presAssocID="{FCFB6786-47DB-468D-9C47-18A35572E524}" presName="child2Text" presStyleLbl="bgAcc1" presStyleIdx="1" presStyleCnt="4">
        <dgm:presLayoutVars>
          <dgm:bulletEnabled val="1"/>
        </dgm:presLayoutVars>
      </dgm:prSet>
      <dgm:spPr/>
    </dgm:pt>
    <dgm:pt modelId="{8D62725C-F49F-440C-9C83-CE8D8A756A62}" type="pres">
      <dgm:prSet presAssocID="{FCFB6786-47DB-468D-9C47-18A35572E524}" presName="child3group" presStyleCnt="0"/>
      <dgm:spPr/>
    </dgm:pt>
    <dgm:pt modelId="{CCD4E241-2FDA-4957-9DE2-67C0CA464456}" type="pres">
      <dgm:prSet presAssocID="{FCFB6786-47DB-468D-9C47-18A35572E524}" presName="child3" presStyleLbl="bgAcc1" presStyleIdx="2" presStyleCnt="4" custScaleX="176619" custScaleY="98152" custLinFactNeighborX="69583" custLinFactNeighborY="-36971"/>
      <dgm:spPr/>
    </dgm:pt>
    <dgm:pt modelId="{C14E30D9-03E8-409A-976A-E756CC1A7562}" type="pres">
      <dgm:prSet presAssocID="{FCFB6786-47DB-468D-9C47-18A35572E524}" presName="child3Text" presStyleLbl="bgAcc1" presStyleIdx="2" presStyleCnt="4">
        <dgm:presLayoutVars>
          <dgm:bulletEnabled val="1"/>
        </dgm:presLayoutVars>
      </dgm:prSet>
      <dgm:spPr/>
    </dgm:pt>
    <dgm:pt modelId="{5010B84D-CB96-4823-921C-592E0DE7F999}" type="pres">
      <dgm:prSet presAssocID="{FCFB6786-47DB-468D-9C47-18A35572E524}" presName="child4group" presStyleCnt="0"/>
      <dgm:spPr/>
    </dgm:pt>
    <dgm:pt modelId="{B15810BB-9012-43CB-8F1F-4C69EF74E2BA}" type="pres">
      <dgm:prSet presAssocID="{FCFB6786-47DB-468D-9C47-18A35572E524}" presName="child4" presStyleLbl="bgAcc1" presStyleIdx="3" presStyleCnt="4" custScaleX="165567" custScaleY="102304" custLinFactNeighborX="-39164" custLinFactNeighborY="-36326"/>
      <dgm:spPr/>
    </dgm:pt>
    <dgm:pt modelId="{0B1E880D-6ED7-4615-8E3F-1B05DA7AEA86}" type="pres">
      <dgm:prSet presAssocID="{FCFB6786-47DB-468D-9C47-18A35572E524}" presName="child4Text" presStyleLbl="bgAcc1" presStyleIdx="3" presStyleCnt="4">
        <dgm:presLayoutVars>
          <dgm:bulletEnabled val="1"/>
        </dgm:presLayoutVars>
      </dgm:prSet>
      <dgm:spPr/>
    </dgm:pt>
    <dgm:pt modelId="{B205D462-A3F9-4DE5-9BDF-3E6303E32B5A}" type="pres">
      <dgm:prSet presAssocID="{FCFB6786-47DB-468D-9C47-18A35572E524}" presName="childPlaceholder" presStyleCnt="0"/>
      <dgm:spPr/>
    </dgm:pt>
    <dgm:pt modelId="{EC3A3D68-6AAA-46FC-B72D-DE3F28CA52BA}" type="pres">
      <dgm:prSet presAssocID="{FCFB6786-47DB-468D-9C47-18A35572E524}" presName="circle" presStyleCnt="0"/>
      <dgm:spPr/>
    </dgm:pt>
    <dgm:pt modelId="{B0D4B104-B02E-4293-934D-B53FE7A7F3BF}" type="pres">
      <dgm:prSet presAssocID="{FCFB6786-47DB-468D-9C47-18A35572E524}" presName="quadrant1" presStyleLbl="node1" presStyleIdx="0" presStyleCnt="4">
        <dgm:presLayoutVars>
          <dgm:chMax val="1"/>
          <dgm:bulletEnabled val="1"/>
        </dgm:presLayoutVars>
      </dgm:prSet>
      <dgm:spPr/>
    </dgm:pt>
    <dgm:pt modelId="{300A4E29-12C0-4A99-9F55-A8C3DAD00A23}" type="pres">
      <dgm:prSet presAssocID="{FCFB6786-47DB-468D-9C47-18A35572E524}" presName="quadrant2" presStyleLbl="node1" presStyleIdx="1" presStyleCnt="4">
        <dgm:presLayoutVars>
          <dgm:chMax val="1"/>
          <dgm:bulletEnabled val="1"/>
        </dgm:presLayoutVars>
      </dgm:prSet>
      <dgm:spPr/>
    </dgm:pt>
    <dgm:pt modelId="{6D1EAC6C-53B3-46A1-9CDF-2C8EF956DA1E}" type="pres">
      <dgm:prSet presAssocID="{FCFB6786-47DB-468D-9C47-18A35572E524}" presName="quadrant3" presStyleLbl="node1" presStyleIdx="2" presStyleCnt="4" custScaleX="97785" custScaleY="91753" custLinFactNeighborX="-579" custLinFactNeighborY="-1872">
        <dgm:presLayoutVars>
          <dgm:chMax val="1"/>
          <dgm:bulletEnabled val="1"/>
        </dgm:presLayoutVars>
      </dgm:prSet>
      <dgm:spPr/>
    </dgm:pt>
    <dgm:pt modelId="{C9709F7A-A1DF-4D30-B23F-FB8B7D497851}" type="pres">
      <dgm:prSet presAssocID="{FCFB6786-47DB-468D-9C47-18A35572E524}" presName="quadrant4" presStyleLbl="node1" presStyleIdx="3" presStyleCnt="4" custScaleX="95483" custScaleY="92146" custLinFactNeighborX="-1586" custLinFactNeighborY="-1054">
        <dgm:presLayoutVars>
          <dgm:chMax val="1"/>
          <dgm:bulletEnabled val="1"/>
        </dgm:presLayoutVars>
      </dgm:prSet>
      <dgm:spPr/>
    </dgm:pt>
    <dgm:pt modelId="{0F144140-24DE-4199-8E49-39EF0FD4A3C5}" type="pres">
      <dgm:prSet presAssocID="{FCFB6786-47DB-468D-9C47-18A35572E524}" presName="quadrantPlaceholder" presStyleCnt="0"/>
      <dgm:spPr/>
    </dgm:pt>
    <dgm:pt modelId="{C8685F3B-B0A4-4BB1-BF78-D7AC125B5ABC}" type="pres">
      <dgm:prSet presAssocID="{FCFB6786-47DB-468D-9C47-18A35572E524}" presName="center1" presStyleLbl="fgShp" presStyleIdx="0" presStyleCnt="2"/>
      <dgm:spPr/>
    </dgm:pt>
    <dgm:pt modelId="{57D86365-9BE7-49BA-8EBA-EE47C7B29114}" type="pres">
      <dgm:prSet presAssocID="{FCFB6786-47DB-468D-9C47-18A35572E524}" presName="center2" presStyleLbl="fgShp" presStyleIdx="1" presStyleCnt="2"/>
      <dgm:spPr/>
    </dgm:pt>
  </dgm:ptLst>
  <dgm:cxnLst>
    <dgm:cxn modelId="{4F7E9D00-27D0-45ED-A3B8-AA91ACA7ECE9}" type="presOf" srcId="{9B2F04DC-A9DC-4754-AB52-E44822D12BD6}" destId="{C9709F7A-A1DF-4D30-B23F-FB8B7D497851}" srcOrd="0" destOrd="0" presId="urn:microsoft.com/office/officeart/2005/8/layout/cycle4"/>
    <dgm:cxn modelId="{C402EC10-FFD0-4F38-A062-24D9812A296C}" type="presOf" srcId="{9227B129-817A-4B93-85FF-4AE2A71DF519}" destId="{4774393C-1747-405D-9BEC-C0A10520168F}" srcOrd="0" destOrd="0" presId="urn:microsoft.com/office/officeart/2005/8/layout/cycle4"/>
    <dgm:cxn modelId="{67457D1A-5432-462A-AACA-38419F24371A}" type="presOf" srcId="{932C407B-8E91-4303-B38D-409D9F1029D3}" destId="{0B1E880D-6ED7-4615-8E3F-1B05DA7AEA86}" srcOrd="1" destOrd="0" presId="urn:microsoft.com/office/officeart/2005/8/layout/cycle4"/>
    <dgm:cxn modelId="{9B684F1F-CD6E-4512-A7EA-79166C312DE3}" srcId="{FCFB6786-47DB-468D-9C47-18A35572E524}" destId="{4EF416EF-0266-4852-839E-EBF6E54CB955}" srcOrd="0" destOrd="0" parTransId="{BA38B261-244A-481D-844C-34D82C5BEEAC}" sibTransId="{E18829A2-0A4B-4BA3-B169-2357BD639816}"/>
    <dgm:cxn modelId="{52007A1F-3FBD-412C-B592-2E69CEDAB66D}" type="presOf" srcId="{855AFF2A-297E-4560-A6A3-C2C8C6FA9B1D}" destId="{C14E30D9-03E8-409A-976A-E756CC1A7562}" srcOrd="1" destOrd="0" presId="urn:microsoft.com/office/officeart/2005/8/layout/cycle4"/>
    <dgm:cxn modelId="{27E85E2A-194C-4D85-954A-3B599A4A7ACA}" type="presOf" srcId="{56E2CAA7-ABCE-4EB7-A91F-834BCC7F5C0A}" destId="{300A4E29-12C0-4A99-9F55-A8C3DAD00A23}" srcOrd="0" destOrd="0" presId="urn:microsoft.com/office/officeart/2005/8/layout/cycle4"/>
    <dgm:cxn modelId="{09F87F3A-4464-4DF0-976D-A345369E3FB6}" type="presOf" srcId="{FCFB6786-47DB-468D-9C47-18A35572E524}" destId="{F0F09D74-3A1F-47D7-8968-43C57E264C74}" srcOrd="0" destOrd="0" presId="urn:microsoft.com/office/officeart/2005/8/layout/cycle4"/>
    <dgm:cxn modelId="{9A546B61-BF11-4288-9F8D-92A66DAF96B8}" type="presOf" srcId="{4EF416EF-0266-4852-839E-EBF6E54CB955}" destId="{B0D4B104-B02E-4293-934D-B53FE7A7F3BF}" srcOrd="0" destOrd="0" presId="urn:microsoft.com/office/officeart/2005/8/layout/cycle4"/>
    <dgm:cxn modelId="{280AB542-CDBF-40D4-8791-3CF310BB9854}" type="presOf" srcId="{855AFF2A-297E-4560-A6A3-C2C8C6FA9B1D}" destId="{CCD4E241-2FDA-4957-9DE2-67C0CA464456}" srcOrd="0" destOrd="0" presId="urn:microsoft.com/office/officeart/2005/8/layout/cycle4"/>
    <dgm:cxn modelId="{2CF63147-9528-4F21-84AF-3EA1A7D666E3}" srcId="{56E2CAA7-ABCE-4EB7-A91F-834BCC7F5C0A}" destId="{DA377032-AE5E-41CC-A454-C5F8151874EE}" srcOrd="0" destOrd="0" parTransId="{ECA83849-D0D8-45D7-A5D8-CE78FCF48044}" sibTransId="{7A52C3A5-9413-4974-B2E7-776FC37227E4}"/>
    <dgm:cxn modelId="{AB2EAC50-42E5-4733-BEC9-0D2D94AC7E9E}" srcId="{4EF416EF-0266-4852-839E-EBF6E54CB955}" destId="{28A38E8F-8905-4D35-A67B-2E4CBB8F5CCD}" srcOrd="1" destOrd="0" parTransId="{B8EF47D3-6AA1-4D4A-9514-2DA57F32F557}" sibTransId="{2F4FAEA1-46D6-462B-AA9C-13385D2E5128}"/>
    <dgm:cxn modelId="{A43A7D54-84D5-4BAA-9D29-2133C7A45D56}" srcId="{3ECB3FC9-1C45-4F84-AA7F-0A1C7A7346F4}" destId="{855AFF2A-297E-4560-A6A3-C2C8C6FA9B1D}" srcOrd="0" destOrd="0" parTransId="{3FBA0961-9022-4B1D-AEA0-5C37E3EAF06F}" sibTransId="{CD4E074E-FCDB-4794-91F7-16B19299A020}"/>
    <dgm:cxn modelId="{993B227A-20D7-4CA1-AFD8-CEECE13B8257}" srcId="{FCFB6786-47DB-468D-9C47-18A35572E524}" destId="{9B2F04DC-A9DC-4754-AB52-E44822D12BD6}" srcOrd="3" destOrd="0" parTransId="{1ABECD74-76D4-4DE3-BE0F-E23721BCC2F4}" sibTransId="{928861E4-9362-4D26-9742-926F714A8A3F}"/>
    <dgm:cxn modelId="{4202365A-AB17-4B29-9C06-EBADD6036491}" type="presOf" srcId="{28A38E8F-8905-4D35-A67B-2E4CBB8F5CCD}" destId="{8B8EAC76-AC7F-46AD-80A3-1AA95189317B}" srcOrd="1" destOrd="1" presId="urn:microsoft.com/office/officeart/2005/8/layout/cycle4"/>
    <dgm:cxn modelId="{0B48CF91-9223-4203-9243-905429254C11}" type="presOf" srcId="{9227B129-817A-4B93-85FF-4AE2A71DF519}" destId="{8B8EAC76-AC7F-46AD-80A3-1AA95189317B}" srcOrd="1" destOrd="0" presId="urn:microsoft.com/office/officeart/2005/8/layout/cycle4"/>
    <dgm:cxn modelId="{C6281792-E9F6-40C8-8E6A-741583890654}" srcId="{FCFB6786-47DB-468D-9C47-18A35572E524}" destId="{56E2CAA7-ABCE-4EB7-A91F-834BCC7F5C0A}" srcOrd="1" destOrd="0" parTransId="{46081E30-E5CD-41C6-BB76-92E991E265F6}" sibTransId="{86347FC7-6848-48AE-BA38-169ED2B526E4}"/>
    <dgm:cxn modelId="{7E3BE299-2EAA-44BC-AECC-6A9FF9C48C25}" srcId="{4EF416EF-0266-4852-839E-EBF6E54CB955}" destId="{9227B129-817A-4B93-85FF-4AE2A71DF519}" srcOrd="0" destOrd="0" parTransId="{101C52AD-E9FB-4CAE-9DE5-2FB759CDBE17}" sibTransId="{C17FE091-BBA9-4320-AFD9-9AC245ACF493}"/>
    <dgm:cxn modelId="{93D7229B-D0A1-49CC-A301-EA85478D9CF9}" srcId="{9B2F04DC-A9DC-4754-AB52-E44822D12BD6}" destId="{932C407B-8E91-4303-B38D-409D9F1029D3}" srcOrd="0" destOrd="0" parTransId="{47DEC6B3-8703-4481-95FC-AE7C2C5F4571}" sibTransId="{98ABD0B3-0B44-45D7-BA52-10E49E054B4C}"/>
    <dgm:cxn modelId="{8078BAA7-5F3A-48F6-BBE8-7B4251D5FE23}" type="presOf" srcId="{DA377032-AE5E-41CC-A454-C5F8151874EE}" destId="{848D1B96-01A3-4117-A9D5-C6104F8086E2}" srcOrd="1" destOrd="0" presId="urn:microsoft.com/office/officeart/2005/8/layout/cycle4"/>
    <dgm:cxn modelId="{E6E73EAF-8BE3-4A42-836E-BBEDE04EDEEE}" type="presOf" srcId="{28A38E8F-8905-4D35-A67B-2E4CBB8F5CCD}" destId="{4774393C-1747-405D-9BEC-C0A10520168F}" srcOrd="0" destOrd="1" presId="urn:microsoft.com/office/officeart/2005/8/layout/cycle4"/>
    <dgm:cxn modelId="{A61419B0-17A1-42B1-AFF6-98F594EAC57D}" type="presOf" srcId="{3ECB3FC9-1C45-4F84-AA7F-0A1C7A7346F4}" destId="{6D1EAC6C-53B3-46A1-9CDF-2C8EF956DA1E}" srcOrd="0" destOrd="0" presId="urn:microsoft.com/office/officeart/2005/8/layout/cycle4"/>
    <dgm:cxn modelId="{79507CDC-473B-4BB4-81CA-D529624A8A17}" type="presOf" srcId="{932C407B-8E91-4303-B38D-409D9F1029D3}" destId="{B15810BB-9012-43CB-8F1F-4C69EF74E2BA}" srcOrd="0" destOrd="0" presId="urn:microsoft.com/office/officeart/2005/8/layout/cycle4"/>
    <dgm:cxn modelId="{CCBEAFE5-27C4-4964-941D-7AF9E4020642}" srcId="{FCFB6786-47DB-468D-9C47-18A35572E524}" destId="{3ECB3FC9-1C45-4F84-AA7F-0A1C7A7346F4}" srcOrd="2" destOrd="0" parTransId="{7341B43F-1C98-4C01-BE4D-80E9D1FF80F9}" sibTransId="{CD8DB578-80C2-4496-95CC-BC9A3CC214DF}"/>
    <dgm:cxn modelId="{13D372F9-8C2F-4094-8651-ACF3775CD34A}" type="presOf" srcId="{DA377032-AE5E-41CC-A454-C5F8151874EE}" destId="{8EA67B06-9A5B-4800-AF9E-1332C2857BC7}" srcOrd="0" destOrd="0" presId="urn:microsoft.com/office/officeart/2005/8/layout/cycle4"/>
    <dgm:cxn modelId="{10774F3B-7081-4F42-A50C-EF893DD32717}" type="presParOf" srcId="{F0F09D74-3A1F-47D7-8968-43C57E264C74}" destId="{95576DD4-D1F1-4977-B3AA-7DFBBD3FEF57}" srcOrd="0" destOrd="0" presId="urn:microsoft.com/office/officeart/2005/8/layout/cycle4"/>
    <dgm:cxn modelId="{C20AFE52-8F4B-4D30-BA31-532040183E95}" type="presParOf" srcId="{95576DD4-D1F1-4977-B3AA-7DFBBD3FEF57}" destId="{508272DE-AA80-4454-9733-D08F25818B42}" srcOrd="0" destOrd="0" presId="urn:microsoft.com/office/officeart/2005/8/layout/cycle4"/>
    <dgm:cxn modelId="{A500E41E-F18C-40F8-8538-F419EE740EF6}" type="presParOf" srcId="{508272DE-AA80-4454-9733-D08F25818B42}" destId="{4774393C-1747-405D-9BEC-C0A10520168F}" srcOrd="0" destOrd="0" presId="urn:microsoft.com/office/officeart/2005/8/layout/cycle4"/>
    <dgm:cxn modelId="{0D9F12E9-2FE3-4AE1-A22E-D1AEFC4B6178}" type="presParOf" srcId="{508272DE-AA80-4454-9733-D08F25818B42}" destId="{8B8EAC76-AC7F-46AD-80A3-1AA95189317B}" srcOrd="1" destOrd="0" presId="urn:microsoft.com/office/officeart/2005/8/layout/cycle4"/>
    <dgm:cxn modelId="{9FA4FC63-1B85-460F-A4C9-B3DF8A046F6D}" type="presParOf" srcId="{95576DD4-D1F1-4977-B3AA-7DFBBD3FEF57}" destId="{3AC23EB0-F1C7-4A30-8EBB-8D3555EF9966}" srcOrd="1" destOrd="0" presId="urn:microsoft.com/office/officeart/2005/8/layout/cycle4"/>
    <dgm:cxn modelId="{1751482F-E054-4658-A7EF-7ED896E547DE}" type="presParOf" srcId="{3AC23EB0-F1C7-4A30-8EBB-8D3555EF9966}" destId="{8EA67B06-9A5B-4800-AF9E-1332C2857BC7}" srcOrd="0" destOrd="0" presId="urn:microsoft.com/office/officeart/2005/8/layout/cycle4"/>
    <dgm:cxn modelId="{E68406A6-8B25-4003-A754-AF366C9B7BFE}" type="presParOf" srcId="{3AC23EB0-F1C7-4A30-8EBB-8D3555EF9966}" destId="{848D1B96-01A3-4117-A9D5-C6104F8086E2}" srcOrd="1" destOrd="0" presId="urn:microsoft.com/office/officeart/2005/8/layout/cycle4"/>
    <dgm:cxn modelId="{D4533A38-61A4-4D07-8B30-47B2F8737285}" type="presParOf" srcId="{95576DD4-D1F1-4977-B3AA-7DFBBD3FEF57}" destId="{8D62725C-F49F-440C-9C83-CE8D8A756A62}" srcOrd="2" destOrd="0" presId="urn:microsoft.com/office/officeart/2005/8/layout/cycle4"/>
    <dgm:cxn modelId="{3AD4E4B6-EC7A-4793-9A49-31E190EDDB48}" type="presParOf" srcId="{8D62725C-F49F-440C-9C83-CE8D8A756A62}" destId="{CCD4E241-2FDA-4957-9DE2-67C0CA464456}" srcOrd="0" destOrd="0" presId="urn:microsoft.com/office/officeart/2005/8/layout/cycle4"/>
    <dgm:cxn modelId="{5726A044-61A4-499C-B091-A0B88706FD4D}" type="presParOf" srcId="{8D62725C-F49F-440C-9C83-CE8D8A756A62}" destId="{C14E30D9-03E8-409A-976A-E756CC1A7562}" srcOrd="1" destOrd="0" presId="urn:microsoft.com/office/officeart/2005/8/layout/cycle4"/>
    <dgm:cxn modelId="{00210093-9190-40BA-A670-57843FBADE7B}" type="presParOf" srcId="{95576DD4-D1F1-4977-B3AA-7DFBBD3FEF57}" destId="{5010B84D-CB96-4823-921C-592E0DE7F999}" srcOrd="3" destOrd="0" presId="urn:microsoft.com/office/officeart/2005/8/layout/cycle4"/>
    <dgm:cxn modelId="{8F4278E8-F47C-415C-91A6-1DF487E276EC}" type="presParOf" srcId="{5010B84D-CB96-4823-921C-592E0DE7F999}" destId="{B15810BB-9012-43CB-8F1F-4C69EF74E2BA}" srcOrd="0" destOrd="0" presId="urn:microsoft.com/office/officeart/2005/8/layout/cycle4"/>
    <dgm:cxn modelId="{2E6F27EB-DEFF-4B06-822F-FD9941D5F07A}" type="presParOf" srcId="{5010B84D-CB96-4823-921C-592E0DE7F999}" destId="{0B1E880D-6ED7-4615-8E3F-1B05DA7AEA86}" srcOrd="1" destOrd="0" presId="urn:microsoft.com/office/officeart/2005/8/layout/cycle4"/>
    <dgm:cxn modelId="{0E928931-8EBC-457D-86A5-F27FD0305B53}" type="presParOf" srcId="{95576DD4-D1F1-4977-B3AA-7DFBBD3FEF57}" destId="{B205D462-A3F9-4DE5-9BDF-3E6303E32B5A}" srcOrd="4" destOrd="0" presId="urn:microsoft.com/office/officeart/2005/8/layout/cycle4"/>
    <dgm:cxn modelId="{872F2DAC-1DB6-4DED-BCA5-CD7758A6026E}" type="presParOf" srcId="{F0F09D74-3A1F-47D7-8968-43C57E264C74}" destId="{EC3A3D68-6AAA-46FC-B72D-DE3F28CA52BA}" srcOrd="1" destOrd="0" presId="urn:microsoft.com/office/officeart/2005/8/layout/cycle4"/>
    <dgm:cxn modelId="{92350C08-83EF-40E6-86A8-09CF2FCFFDD4}" type="presParOf" srcId="{EC3A3D68-6AAA-46FC-B72D-DE3F28CA52BA}" destId="{B0D4B104-B02E-4293-934D-B53FE7A7F3BF}" srcOrd="0" destOrd="0" presId="urn:microsoft.com/office/officeart/2005/8/layout/cycle4"/>
    <dgm:cxn modelId="{63679AFA-7552-40A7-866C-138929B6126F}" type="presParOf" srcId="{EC3A3D68-6AAA-46FC-B72D-DE3F28CA52BA}" destId="{300A4E29-12C0-4A99-9F55-A8C3DAD00A23}" srcOrd="1" destOrd="0" presId="urn:microsoft.com/office/officeart/2005/8/layout/cycle4"/>
    <dgm:cxn modelId="{9DFDA683-AF5A-463B-9B9B-0BBCA780237A}" type="presParOf" srcId="{EC3A3D68-6AAA-46FC-B72D-DE3F28CA52BA}" destId="{6D1EAC6C-53B3-46A1-9CDF-2C8EF956DA1E}" srcOrd="2" destOrd="0" presId="urn:microsoft.com/office/officeart/2005/8/layout/cycle4"/>
    <dgm:cxn modelId="{11541485-A42F-45A8-B99B-DB04D3C44A18}" type="presParOf" srcId="{EC3A3D68-6AAA-46FC-B72D-DE3F28CA52BA}" destId="{C9709F7A-A1DF-4D30-B23F-FB8B7D497851}" srcOrd="3" destOrd="0" presId="urn:microsoft.com/office/officeart/2005/8/layout/cycle4"/>
    <dgm:cxn modelId="{DB48C614-8101-4EF3-AD4C-A41C009CD10C}" type="presParOf" srcId="{EC3A3D68-6AAA-46FC-B72D-DE3F28CA52BA}" destId="{0F144140-24DE-4199-8E49-39EF0FD4A3C5}" srcOrd="4" destOrd="0" presId="urn:microsoft.com/office/officeart/2005/8/layout/cycle4"/>
    <dgm:cxn modelId="{94CFA61B-C5C2-4FA6-9381-B0C58023C494}" type="presParOf" srcId="{F0F09D74-3A1F-47D7-8968-43C57E264C74}" destId="{C8685F3B-B0A4-4BB1-BF78-D7AC125B5ABC}" srcOrd="2" destOrd="0" presId="urn:microsoft.com/office/officeart/2005/8/layout/cycle4"/>
    <dgm:cxn modelId="{849E1637-F5B6-4EC1-B5E6-7DCA2FAE9DC4}" type="presParOf" srcId="{F0F09D74-3A1F-47D7-8968-43C57E264C74}" destId="{57D86365-9BE7-49BA-8EBA-EE47C7B29114}"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22F99C-811F-4EDE-9403-9134DA94A806}"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IN"/>
        </a:p>
      </dgm:t>
    </dgm:pt>
    <dgm:pt modelId="{76D360B4-E57D-43E3-9005-226F01075E2D}">
      <dgm:prSet phldrT="[Text]"/>
      <dgm:spPr/>
      <dgm:t>
        <a:bodyPr/>
        <a:lstStyle/>
        <a:p>
          <a:r>
            <a:rPr lang="en-IN" dirty="0"/>
            <a:t>Countries to invest.</a:t>
          </a:r>
        </a:p>
      </dgm:t>
    </dgm:pt>
    <dgm:pt modelId="{A21AE6F1-187B-46DD-AF2E-83ACACBDF7B4}" type="parTrans" cxnId="{180EF640-EC7A-427F-9164-04E3558274B1}">
      <dgm:prSet/>
      <dgm:spPr/>
      <dgm:t>
        <a:bodyPr/>
        <a:lstStyle/>
        <a:p>
          <a:endParaRPr lang="en-IN"/>
        </a:p>
      </dgm:t>
    </dgm:pt>
    <dgm:pt modelId="{EA96E09F-AF34-4100-A9A1-7312EB91D7C0}" type="sibTrans" cxnId="{180EF640-EC7A-427F-9164-04E3558274B1}">
      <dgm:prSet/>
      <dgm:spPr/>
      <dgm:t>
        <a:bodyPr/>
        <a:lstStyle/>
        <a:p>
          <a:endParaRPr lang="en-IN"/>
        </a:p>
      </dgm:t>
    </dgm:pt>
    <dgm:pt modelId="{7F14502D-C886-488D-8854-9BA2CA33131F}">
      <dgm:prSet phldrT="[Text]"/>
      <dgm:spPr/>
      <dgm:t>
        <a:bodyPr/>
        <a:lstStyle/>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AUSTRALIA,CANADA, SHRI LANKA &amp; INDIA.</a:t>
          </a:r>
          <a:endParaRPr lang="en-IN" dirty="0"/>
        </a:p>
      </dgm:t>
    </dgm:pt>
    <dgm:pt modelId="{C6A84194-7E76-4503-BA0D-FDF040CB3853}" type="parTrans" cxnId="{1FD3242E-A81D-4DBF-81B7-005745ACCAE5}">
      <dgm:prSet/>
      <dgm:spPr/>
      <dgm:t>
        <a:bodyPr/>
        <a:lstStyle/>
        <a:p>
          <a:endParaRPr lang="en-IN"/>
        </a:p>
      </dgm:t>
    </dgm:pt>
    <dgm:pt modelId="{DDDEA8B1-0DED-446F-A2D3-8EC0B89D0BAA}" type="sibTrans" cxnId="{1FD3242E-A81D-4DBF-81B7-005745ACCAE5}">
      <dgm:prSet/>
      <dgm:spPr/>
      <dgm:t>
        <a:bodyPr/>
        <a:lstStyle/>
        <a:p>
          <a:endParaRPr lang="en-IN"/>
        </a:p>
      </dgm:t>
    </dgm:pt>
    <dgm:pt modelId="{89D68569-AB26-429F-832C-7349EED94DA6}">
      <dgm:prSet phldrT="[Text]"/>
      <dgm:spPr/>
      <dgm:t>
        <a:bodyPr/>
        <a:lstStyle/>
        <a:p>
          <a:r>
            <a:rPr lang="en-IN" dirty="0"/>
            <a:t>Availing modern services.</a:t>
          </a:r>
        </a:p>
      </dgm:t>
    </dgm:pt>
    <dgm:pt modelId="{21E8089B-3939-4DBA-8E4B-F463BCA9D706}" type="parTrans" cxnId="{AE1D2D7C-0427-439D-A194-713772BD32E2}">
      <dgm:prSet/>
      <dgm:spPr/>
      <dgm:t>
        <a:bodyPr/>
        <a:lstStyle/>
        <a:p>
          <a:endParaRPr lang="en-IN"/>
        </a:p>
      </dgm:t>
    </dgm:pt>
    <dgm:pt modelId="{BFD1A67B-68FC-4654-ACEE-6DFAB3DB5396}" type="sibTrans" cxnId="{AE1D2D7C-0427-439D-A194-713772BD32E2}">
      <dgm:prSet/>
      <dgm:spPr/>
      <dgm:t>
        <a:bodyPr/>
        <a:lstStyle/>
        <a:p>
          <a:endParaRPr lang="en-IN"/>
        </a:p>
      </dgm:t>
    </dgm:pt>
    <dgm:pt modelId="{156200C9-95AA-42F8-8113-61F54DE9A203}">
      <dgm:prSet phldrT="[Text]"/>
      <dgm:spPr/>
      <dgm:t>
        <a:bodyPr/>
        <a:lstStyle/>
        <a:p>
          <a:r>
            <a:rPr lang="en-IN" dirty="0"/>
            <a:t>Providing services of online delivery, table bookings is must. </a:t>
          </a:r>
        </a:p>
      </dgm:t>
    </dgm:pt>
    <dgm:pt modelId="{39F2AC0A-93F7-4EA5-B578-78CD39E24726}" type="parTrans" cxnId="{F51644B7-7817-4D7F-8FA9-94506532CEF7}">
      <dgm:prSet/>
      <dgm:spPr/>
      <dgm:t>
        <a:bodyPr/>
        <a:lstStyle/>
        <a:p>
          <a:endParaRPr lang="en-IN"/>
        </a:p>
      </dgm:t>
    </dgm:pt>
    <dgm:pt modelId="{1738CEBD-4322-41CA-BB1A-3695782BD5D7}" type="sibTrans" cxnId="{F51644B7-7817-4D7F-8FA9-94506532CEF7}">
      <dgm:prSet/>
      <dgm:spPr/>
      <dgm:t>
        <a:bodyPr/>
        <a:lstStyle/>
        <a:p>
          <a:endParaRPr lang="en-IN"/>
        </a:p>
      </dgm:t>
    </dgm:pt>
    <dgm:pt modelId="{D055E9E1-9212-413E-B600-0A0C9FE7A753}">
      <dgm:prSet phldrT="[Text]"/>
      <dgm:spPr/>
      <dgm:t>
        <a:bodyPr/>
        <a:lstStyle/>
        <a:p>
          <a:r>
            <a:rPr lang="en-IN" dirty="0"/>
            <a:t>Services like on the take away , within time limit delivery would also help.</a:t>
          </a:r>
        </a:p>
      </dgm:t>
    </dgm:pt>
    <dgm:pt modelId="{DAAFA22E-2A46-458C-B5D8-D2E065D495DD}" type="parTrans" cxnId="{C879EBB2-BC46-4503-8F31-5C9CF699079B}">
      <dgm:prSet/>
      <dgm:spPr/>
      <dgm:t>
        <a:bodyPr/>
        <a:lstStyle/>
        <a:p>
          <a:endParaRPr lang="en-IN"/>
        </a:p>
      </dgm:t>
    </dgm:pt>
    <dgm:pt modelId="{4ADD1C9E-A5BB-4B02-83BF-822D8ACA42A9}" type="sibTrans" cxnId="{C879EBB2-BC46-4503-8F31-5C9CF699079B}">
      <dgm:prSet/>
      <dgm:spPr/>
      <dgm:t>
        <a:bodyPr/>
        <a:lstStyle/>
        <a:p>
          <a:endParaRPr lang="en-IN"/>
        </a:p>
      </dgm:t>
    </dgm:pt>
    <dgm:pt modelId="{BD3301AD-D0B8-4273-8D94-2EDEC9C2A04F}">
      <dgm:prSet phldrT="[Text]"/>
      <dgm:spPr/>
      <dgm:t>
        <a:bodyPr/>
        <a:lstStyle/>
        <a:p>
          <a:r>
            <a:rPr lang="en-IN" dirty="0"/>
            <a:t>Using modern techniques.</a:t>
          </a:r>
        </a:p>
      </dgm:t>
    </dgm:pt>
    <dgm:pt modelId="{98ECEB0C-4C2D-46A0-B70E-B93AF3E0FB3F}" type="parTrans" cxnId="{663105AD-5D97-435C-80A2-95CEB71C2531}">
      <dgm:prSet/>
      <dgm:spPr/>
      <dgm:t>
        <a:bodyPr/>
        <a:lstStyle/>
        <a:p>
          <a:endParaRPr lang="en-IN"/>
        </a:p>
      </dgm:t>
    </dgm:pt>
    <dgm:pt modelId="{0D7D1B2E-C502-43A3-A7DD-B96536EC03FA}" type="sibTrans" cxnId="{663105AD-5D97-435C-80A2-95CEB71C2531}">
      <dgm:prSet/>
      <dgm:spPr/>
      <dgm:t>
        <a:bodyPr/>
        <a:lstStyle/>
        <a:p>
          <a:endParaRPr lang="en-IN"/>
        </a:p>
      </dgm:t>
    </dgm:pt>
    <dgm:pt modelId="{F3E495C3-533F-48E0-A810-10A65AC17935}">
      <dgm:prSet phldrT="[Text]"/>
      <dgm:spPr/>
      <dgm:t>
        <a:bodyPr/>
        <a:lstStyle/>
        <a:p>
          <a:r>
            <a:rPr lang="en-IN" dirty="0"/>
            <a:t>Techniques like big kitchen , mass kitchen production , modern food preserving can help cost cutting.</a:t>
          </a:r>
        </a:p>
      </dgm:t>
    </dgm:pt>
    <dgm:pt modelId="{21046941-AC14-4ADD-9945-8E9CA7DAD9F3}" type="parTrans" cxnId="{22265859-A9CF-4A2A-8D66-D684671FD309}">
      <dgm:prSet/>
      <dgm:spPr/>
      <dgm:t>
        <a:bodyPr/>
        <a:lstStyle/>
        <a:p>
          <a:endParaRPr lang="en-IN"/>
        </a:p>
      </dgm:t>
    </dgm:pt>
    <dgm:pt modelId="{9004801F-4853-426A-B2B0-DF0FBEDDF903}" type="sibTrans" cxnId="{22265859-A9CF-4A2A-8D66-D684671FD309}">
      <dgm:prSet/>
      <dgm:spPr/>
      <dgm:t>
        <a:bodyPr/>
        <a:lstStyle/>
        <a:p>
          <a:endParaRPr lang="en-IN"/>
        </a:p>
      </dgm:t>
    </dgm:pt>
    <dgm:pt modelId="{D1F22015-7CE4-40C1-9530-418A969329FE}">
      <dgm:prSet phldrT="[Text]"/>
      <dgm:spPr/>
      <dgm:t>
        <a:bodyPr/>
        <a:lstStyle/>
        <a:p>
          <a:r>
            <a:rPr lang="en-IN" dirty="0"/>
            <a:t>Using modern models like kiosk model of food outlet can help achieve objective.</a:t>
          </a:r>
        </a:p>
      </dgm:t>
    </dgm:pt>
    <dgm:pt modelId="{5C2CF9E4-0112-42CC-AF1A-F6DA49F08EDD}" type="parTrans" cxnId="{A4B62342-222C-498C-8661-B7B1C98FA733}">
      <dgm:prSet/>
      <dgm:spPr/>
      <dgm:t>
        <a:bodyPr/>
        <a:lstStyle/>
        <a:p>
          <a:endParaRPr lang="en-IN"/>
        </a:p>
      </dgm:t>
    </dgm:pt>
    <dgm:pt modelId="{F68D10C0-98A0-42B6-AE16-E62002277D8D}" type="sibTrans" cxnId="{A4B62342-222C-498C-8661-B7B1C98FA733}">
      <dgm:prSet/>
      <dgm:spPr/>
      <dgm:t>
        <a:bodyPr/>
        <a:lstStyle/>
        <a:p>
          <a:endParaRPr lang="en-IN"/>
        </a:p>
      </dgm:t>
    </dgm:pt>
    <dgm:pt modelId="{0235D29B-9C9B-4D20-B13C-28FC36C34285}">
      <dgm:prSet phldrT="[Text]"/>
      <dgm:spPr/>
      <dgm:t>
        <a:bodyPr/>
        <a:lstStyle/>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Based on existing counts and ratings.</a:t>
          </a:r>
          <a:endParaRPr lang="en-IN" dirty="0"/>
        </a:p>
      </dgm:t>
    </dgm:pt>
    <dgm:pt modelId="{FCA91778-07D7-4474-9D69-36FDBBC2A792}" type="parTrans" cxnId="{3D819E6B-4816-463D-B257-D48730E8ABC0}">
      <dgm:prSet/>
      <dgm:spPr/>
      <dgm:t>
        <a:bodyPr/>
        <a:lstStyle/>
        <a:p>
          <a:endParaRPr lang="en-IN"/>
        </a:p>
      </dgm:t>
    </dgm:pt>
    <dgm:pt modelId="{4AAA5FC1-7C4C-4687-862A-B6DF7725FEA8}" type="sibTrans" cxnId="{3D819E6B-4816-463D-B257-D48730E8ABC0}">
      <dgm:prSet/>
      <dgm:spPr/>
      <dgm:t>
        <a:bodyPr/>
        <a:lstStyle/>
        <a:p>
          <a:endParaRPr lang="en-IN"/>
        </a:p>
      </dgm:t>
    </dgm:pt>
    <dgm:pt modelId="{4A64EE4A-D2EC-4C89-8103-7DA9554B1097}" type="pres">
      <dgm:prSet presAssocID="{C622F99C-811F-4EDE-9403-9134DA94A806}" presName="Name0" presStyleCnt="0">
        <dgm:presLayoutVars>
          <dgm:dir/>
          <dgm:animLvl val="lvl"/>
          <dgm:resizeHandles val="exact"/>
        </dgm:presLayoutVars>
      </dgm:prSet>
      <dgm:spPr/>
    </dgm:pt>
    <dgm:pt modelId="{7705CB6E-6191-494D-98FE-C437A98A2977}" type="pres">
      <dgm:prSet presAssocID="{76D360B4-E57D-43E3-9005-226F01075E2D}" presName="linNode" presStyleCnt="0"/>
      <dgm:spPr/>
    </dgm:pt>
    <dgm:pt modelId="{7C3AE139-D45F-4AEF-A3CD-91A3BA4DF319}" type="pres">
      <dgm:prSet presAssocID="{76D360B4-E57D-43E3-9005-226F01075E2D}" presName="parentText" presStyleLbl="node1" presStyleIdx="0" presStyleCnt="3">
        <dgm:presLayoutVars>
          <dgm:chMax val="1"/>
          <dgm:bulletEnabled val="1"/>
        </dgm:presLayoutVars>
      </dgm:prSet>
      <dgm:spPr/>
    </dgm:pt>
    <dgm:pt modelId="{27FFDC93-F137-410A-8FC8-10627E3A0F68}" type="pres">
      <dgm:prSet presAssocID="{76D360B4-E57D-43E3-9005-226F01075E2D}" presName="descendantText" presStyleLbl="alignAccFollowNode1" presStyleIdx="0" presStyleCnt="3">
        <dgm:presLayoutVars>
          <dgm:bulletEnabled val="1"/>
        </dgm:presLayoutVars>
      </dgm:prSet>
      <dgm:spPr/>
    </dgm:pt>
    <dgm:pt modelId="{0F7E3C72-F9CD-42CF-A9D9-40F741229D49}" type="pres">
      <dgm:prSet presAssocID="{EA96E09F-AF34-4100-A9A1-7312EB91D7C0}" presName="sp" presStyleCnt="0"/>
      <dgm:spPr/>
    </dgm:pt>
    <dgm:pt modelId="{C9B5C7AE-F5B4-4C97-8240-BABC872EDB04}" type="pres">
      <dgm:prSet presAssocID="{89D68569-AB26-429F-832C-7349EED94DA6}" presName="linNode" presStyleCnt="0"/>
      <dgm:spPr/>
    </dgm:pt>
    <dgm:pt modelId="{263278D7-496B-4AAE-B2A9-47056EC06883}" type="pres">
      <dgm:prSet presAssocID="{89D68569-AB26-429F-832C-7349EED94DA6}" presName="parentText" presStyleLbl="node1" presStyleIdx="1" presStyleCnt="3">
        <dgm:presLayoutVars>
          <dgm:chMax val="1"/>
          <dgm:bulletEnabled val="1"/>
        </dgm:presLayoutVars>
      </dgm:prSet>
      <dgm:spPr/>
    </dgm:pt>
    <dgm:pt modelId="{3B187DEC-A859-470B-9353-14F94377CB22}" type="pres">
      <dgm:prSet presAssocID="{89D68569-AB26-429F-832C-7349EED94DA6}" presName="descendantText" presStyleLbl="alignAccFollowNode1" presStyleIdx="1" presStyleCnt="3">
        <dgm:presLayoutVars>
          <dgm:bulletEnabled val="1"/>
        </dgm:presLayoutVars>
      </dgm:prSet>
      <dgm:spPr/>
    </dgm:pt>
    <dgm:pt modelId="{9377B9F9-94A8-4387-8956-E2712CE10439}" type="pres">
      <dgm:prSet presAssocID="{BFD1A67B-68FC-4654-ACEE-6DFAB3DB5396}" presName="sp" presStyleCnt="0"/>
      <dgm:spPr/>
    </dgm:pt>
    <dgm:pt modelId="{246F332D-D0D3-4269-A9F4-7E4034CE75E8}" type="pres">
      <dgm:prSet presAssocID="{BD3301AD-D0B8-4273-8D94-2EDEC9C2A04F}" presName="linNode" presStyleCnt="0"/>
      <dgm:spPr/>
    </dgm:pt>
    <dgm:pt modelId="{3FA27692-7E26-4C05-8BE9-5640EF1CAB1C}" type="pres">
      <dgm:prSet presAssocID="{BD3301AD-D0B8-4273-8D94-2EDEC9C2A04F}" presName="parentText" presStyleLbl="node1" presStyleIdx="2" presStyleCnt="3">
        <dgm:presLayoutVars>
          <dgm:chMax val="1"/>
          <dgm:bulletEnabled val="1"/>
        </dgm:presLayoutVars>
      </dgm:prSet>
      <dgm:spPr/>
    </dgm:pt>
    <dgm:pt modelId="{A1F72328-AA40-4784-A1D5-320D006C8F08}" type="pres">
      <dgm:prSet presAssocID="{BD3301AD-D0B8-4273-8D94-2EDEC9C2A04F}" presName="descendantText" presStyleLbl="alignAccFollowNode1" presStyleIdx="2" presStyleCnt="3">
        <dgm:presLayoutVars>
          <dgm:bulletEnabled val="1"/>
        </dgm:presLayoutVars>
      </dgm:prSet>
      <dgm:spPr/>
    </dgm:pt>
  </dgm:ptLst>
  <dgm:cxnLst>
    <dgm:cxn modelId="{1FD3242E-A81D-4DBF-81B7-005745ACCAE5}" srcId="{76D360B4-E57D-43E3-9005-226F01075E2D}" destId="{7F14502D-C886-488D-8854-9BA2CA33131F}" srcOrd="0" destOrd="0" parTransId="{C6A84194-7E76-4503-BA0D-FDF040CB3853}" sibTransId="{DDDEA8B1-0DED-446F-A2D3-8EC0B89D0BAA}"/>
    <dgm:cxn modelId="{DE34EB35-2043-4A28-8D64-BD37A05E1E90}" type="presOf" srcId="{156200C9-95AA-42F8-8113-61F54DE9A203}" destId="{3B187DEC-A859-470B-9353-14F94377CB22}" srcOrd="0" destOrd="0" presId="urn:microsoft.com/office/officeart/2005/8/layout/vList5"/>
    <dgm:cxn modelId="{180EF640-EC7A-427F-9164-04E3558274B1}" srcId="{C622F99C-811F-4EDE-9403-9134DA94A806}" destId="{76D360B4-E57D-43E3-9005-226F01075E2D}" srcOrd="0" destOrd="0" parTransId="{A21AE6F1-187B-46DD-AF2E-83ACACBDF7B4}" sibTransId="{EA96E09F-AF34-4100-A9A1-7312EB91D7C0}"/>
    <dgm:cxn modelId="{6E6B365C-B242-4AAD-BCB8-9B3B12E31124}" type="presOf" srcId="{D055E9E1-9212-413E-B600-0A0C9FE7A753}" destId="{3B187DEC-A859-470B-9353-14F94377CB22}" srcOrd="0" destOrd="1" presId="urn:microsoft.com/office/officeart/2005/8/layout/vList5"/>
    <dgm:cxn modelId="{A4B62342-222C-498C-8661-B7B1C98FA733}" srcId="{BD3301AD-D0B8-4273-8D94-2EDEC9C2A04F}" destId="{D1F22015-7CE4-40C1-9530-418A969329FE}" srcOrd="1" destOrd="0" parTransId="{5C2CF9E4-0112-42CC-AF1A-F6DA49F08EDD}" sibTransId="{F68D10C0-98A0-42B6-AE16-E62002277D8D}"/>
    <dgm:cxn modelId="{3D819E6B-4816-463D-B257-D48730E8ABC0}" srcId="{76D360B4-E57D-43E3-9005-226F01075E2D}" destId="{0235D29B-9C9B-4D20-B13C-28FC36C34285}" srcOrd="1" destOrd="0" parTransId="{FCA91778-07D7-4474-9D69-36FDBBC2A792}" sibTransId="{4AAA5FC1-7C4C-4687-862A-B6DF7725FEA8}"/>
    <dgm:cxn modelId="{012FB950-16A5-4C7A-B628-084B616987CC}" type="presOf" srcId="{7F14502D-C886-488D-8854-9BA2CA33131F}" destId="{27FFDC93-F137-410A-8FC8-10627E3A0F68}" srcOrd="0" destOrd="0" presId="urn:microsoft.com/office/officeart/2005/8/layout/vList5"/>
    <dgm:cxn modelId="{8D33BB51-1B03-439E-AB2D-A2D28A96917E}" type="presOf" srcId="{BD3301AD-D0B8-4273-8D94-2EDEC9C2A04F}" destId="{3FA27692-7E26-4C05-8BE9-5640EF1CAB1C}" srcOrd="0" destOrd="0" presId="urn:microsoft.com/office/officeart/2005/8/layout/vList5"/>
    <dgm:cxn modelId="{22265859-A9CF-4A2A-8D66-D684671FD309}" srcId="{BD3301AD-D0B8-4273-8D94-2EDEC9C2A04F}" destId="{F3E495C3-533F-48E0-A810-10A65AC17935}" srcOrd="0" destOrd="0" parTransId="{21046941-AC14-4ADD-9945-8E9CA7DAD9F3}" sibTransId="{9004801F-4853-426A-B2B0-DF0FBEDDF903}"/>
    <dgm:cxn modelId="{AE1D2D7C-0427-439D-A194-713772BD32E2}" srcId="{C622F99C-811F-4EDE-9403-9134DA94A806}" destId="{89D68569-AB26-429F-832C-7349EED94DA6}" srcOrd="1" destOrd="0" parTransId="{21E8089B-3939-4DBA-8E4B-F463BCA9D706}" sibTransId="{BFD1A67B-68FC-4654-ACEE-6DFAB3DB5396}"/>
    <dgm:cxn modelId="{9B06E093-9158-4226-9B0C-61A7FEA38EED}" type="presOf" srcId="{D1F22015-7CE4-40C1-9530-418A969329FE}" destId="{A1F72328-AA40-4784-A1D5-320D006C8F08}" srcOrd="0" destOrd="1" presId="urn:microsoft.com/office/officeart/2005/8/layout/vList5"/>
    <dgm:cxn modelId="{089D70AC-3813-427F-9831-4AC636C46476}" type="presOf" srcId="{F3E495C3-533F-48E0-A810-10A65AC17935}" destId="{A1F72328-AA40-4784-A1D5-320D006C8F08}" srcOrd="0" destOrd="0" presId="urn:microsoft.com/office/officeart/2005/8/layout/vList5"/>
    <dgm:cxn modelId="{663105AD-5D97-435C-80A2-95CEB71C2531}" srcId="{C622F99C-811F-4EDE-9403-9134DA94A806}" destId="{BD3301AD-D0B8-4273-8D94-2EDEC9C2A04F}" srcOrd="2" destOrd="0" parTransId="{98ECEB0C-4C2D-46A0-B70E-B93AF3E0FB3F}" sibTransId="{0D7D1B2E-C502-43A3-A7DD-B96536EC03FA}"/>
    <dgm:cxn modelId="{1BE59FAF-FA5B-4AF1-B5A7-2D7ACC405402}" type="presOf" srcId="{C622F99C-811F-4EDE-9403-9134DA94A806}" destId="{4A64EE4A-D2EC-4C89-8103-7DA9554B1097}" srcOrd="0" destOrd="0" presId="urn:microsoft.com/office/officeart/2005/8/layout/vList5"/>
    <dgm:cxn modelId="{C879EBB2-BC46-4503-8F31-5C9CF699079B}" srcId="{89D68569-AB26-429F-832C-7349EED94DA6}" destId="{D055E9E1-9212-413E-B600-0A0C9FE7A753}" srcOrd="1" destOrd="0" parTransId="{DAAFA22E-2A46-458C-B5D8-D2E065D495DD}" sibTransId="{4ADD1C9E-A5BB-4B02-83BF-822D8ACA42A9}"/>
    <dgm:cxn modelId="{F51644B7-7817-4D7F-8FA9-94506532CEF7}" srcId="{89D68569-AB26-429F-832C-7349EED94DA6}" destId="{156200C9-95AA-42F8-8113-61F54DE9A203}" srcOrd="0" destOrd="0" parTransId="{39F2AC0A-93F7-4EA5-B578-78CD39E24726}" sibTransId="{1738CEBD-4322-41CA-BB1A-3695782BD5D7}"/>
    <dgm:cxn modelId="{509EF0D5-2EC3-4537-A0FC-ED4C9902AA27}" type="presOf" srcId="{0235D29B-9C9B-4D20-B13C-28FC36C34285}" destId="{27FFDC93-F137-410A-8FC8-10627E3A0F68}" srcOrd="0" destOrd="1" presId="urn:microsoft.com/office/officeart/2005/8/layout/vList5"/>
    <dgm:cxn modelId="{247AAFE2-F60F-4208-9D46-C4F70E02F3D7}" type="presOf" srcId="{89D68569-AB26-429F-832C-7349EED94DA6}" destId="{263278D7-496B-4AAE-B2A9-47056EC06883}" srcOrd="0" destOrd="0" presId="urn:microsoft.com/office/officeart/2005/8/layout/vList5"/>
    <dgm:cxn modelId="{C9F273FA-5ECE-4719-90F9-FE9AF88A1BDA}" type="presOf" srcId="{76D360B4-E57D-43E3-9005-226F01075E2D}" destId="{7C3AE139-D45F-4AEF-A3CD-91A3BA4DF319}" srcOrd="0" destOrd="0" presId="urn:microsoft.com/office/officeart/2005/8/layout/vList5"/>
    <dgm:cxn modelId="{586FF0B5-11A6-4216-AB68-50C9EDEC7A75}" type="presParOf" srcId="{4A64EE4A-D2EC-4C89-8103-7DA9554B1097}" destId="{7705CB6E-6191-494D-98FE-C437A98A2977}" srcOrd="0" destOrd="0" presId="urn:microsoft.com/office/officeart/2005/8/layout/vList5"/>
    <dgm:cxn modelId="{E6FFB976-2E1C-479A-9C79-F875EF0C52AD}" type="presParOf" srcId="{7705CB6E-6191-494D-98FE-C437A98A2977}" destId="{7C3AE139-D45F-4AEF-A3CD-91A3BA4DF319}" srcOrd="0" destOrd="0" presId="urn:microsoft.com/office/officeart/2005/8/layout/vList5"/>
    <dgm:cxn modelId="{A1E5BE4F-4640-4031-AC35-B7C78E023D26}" type="presParOf" srcId="{7705CB6E-6191-494D-98FE-C437A98A2977}" destId="{27FFDC93-F137-410A-8FC8-10627E3A0F68}" srcOrd="1" destOrd="0" presId="urn:microsoft.com/office/officeart/2005/8/layout/vList5"/>
    <dgm:cxn modelId="{0912E010-A682-4626-95BD-2E0CD3A2E0C6}" type="presParOf" srcId="{4A64EE4A-D2EC-4C89-8103-7DA9554B1097}" destId="{0F7E3C72-F9CD-42CF-A9D9-40F741229D49}" srcOrd="1" destOrd="0" presId="urn:microsoft.com/office/officeart/2005/8/layout/vList5"/>
    <dgm:cxn modelId="{0571BED2-1635-4E72-9969-FFFD98E584F0}" type="presParOf" srcId="{4A64EE4A-D2EC-4C89-8103-7DA9554B1097}" destId="{C9B5C7AE-F5B4-4C97-8240-BABC872EDB04}" srcOrd="2" destOrd="0" presId="urn:microsoft.com/office/officeart/2005/8/layout/vList5"/>
    <dgm:cxn modelId="{B974461E-8FC2-4FB0-99F5-B1C9CDD187B2}" type="presParOf" srcId="{C9B5C7AE-F5B4-4C97-8240-BABC872EDB04}" destId="{263278D7-496B-4AAE-B2A9-47056EC06883}" srcOrd="0" destOrd="0" presId="urn:microsoft.com/office/officeart/2005/8/layout/vList5"/>
    <dgm:cxn modelId="{46D3F9E5-BFA0-4D67-83A7-AB755404A653}" type="presParOf" srcId="{C9B5C7AE-F5B4-4C97-8240-BABC872EDB04}" destId="{3B187DEC-A859-470B-9353-14F94377CB22}" srcOrd="1" destOrd="0" presId="urn:microsoft.com/office/officeart/2005/8/layout/vList5"/>
    <dgm:cxn modelId="{0A3C557C-027A-4E18-9706-99F3385EBC30}" type="presParOf" srcId="{4A64EE4A-D2EC-4C89-8103-7DA9554B1097}" destId="{9377B9F9-94A8-4387-8956-E2712CE10439}" srcOrd="3" destOrd="0" presId="urn:microsoft.com/office/officeart/2005/8/layout/vList5"/>
    <dgm:cxn modelId="{2D1EA57E-9B86-4539-8944-4FD9AEA49713}" type="presParOf" srcId="{4A64EE4A-D2EC-4C89-8103-7DA9554B1097}" destId="{246F332D-D0D3-4269-A9F4-7E4034CE75E8}" srcOrd="4" destOrd="0" presId="urn:microsoft.com/office/officeart/2005/8/layout/vList5"/>
    <dgm:cxn modelId="{FE40C948-2B58-41F5-970B-C5230EF51BC4}" type="presParOf" srcId="{246F332D-D0D3-4269-A9F4-7E4034CE75E8}" destId="{3FA27692-7E26-4C05-8BE9-5640EF1CAB1C}" srcOrd="0" destOrd="0" presId="urn:microsoft.com/office/officeart/2005/8/layout/vList5"/>
    <dgm:cxn modelId="{0161254B-19E7-4BC5-A663-6CC8304F8FC5}" type="presParOf" srcId="{246F332D-D0D3-4269-A9F4-7E4034CE75E8}" destId="{A1F72328-AA40-4784-A1D5-320D006C8F0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2F99C-811F-4EDE-9403-9134DA94A806}"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IN"/>
        </a:p>
      </dgm:t>
    </dgm:pt>
    <dgm:pt modelId="{76D360B4-E57D-43E3-9005-226F01075E2D}">
      <dgm:prSet phldrT="[Text]"/>
      <dgm:spPr/>
      <dgm:t>
        <a:bodyPr/>
        <a:lstStyle/>
        <a:p>
          <a:r>
            <a:rPr lang="en-IN" dirty="0"/>
            <a:t>Services</a:t>
          </a:r>
          <a:r>
            <a:rPr lang="en-IN" baseline="0" dirty="0"/>
            <a:t> to focus</a:t>
          </a:r>
          <a:endParaRPr lang="en-IN" dirty="0"/>
        </a:p>
      </dgm:t>
    </dgm:pt>
    <dgm:pt modelId="{A21AE6F1-187B-46DD-AF2E-83ACACBDF7B4}" type="parTrans" cxnId="{180EF640-EC7A-427F-9164-04E3558274B1}">
      <dgm:prSet/>
      <dgm:spPr/>
      <dgm:t>
        <a:bodyPr/>
        <a:lstStyle/>
        <a:p>
          <a:endParaRPr lang="en-IN"/>
        </a:p>
      </dgm:t>
    </dgm:pt>
    <dgm:pt modelId="{EA96E09F-AF34-4100-A9A1-7312EB91D7C0}" type="sibTrans" cxnId="{180EF640-EC7A-427F-9164-04E3558274B1}">
      <dgm:prSet/>
      <dgm:spPr/>
      <dgm:t>
        <a:bodyPr/>
        <a:lstStyle/>
        <a:p>
          <a:endParaRPr lang="en-IN"/>
        </a:p>
      </dgm:t>
    </dgm:pt>
    <dgm:pt modelId="{7F14502D-C886-488D-8854-9BA2CA33131F}">
      <dgm:prSet phldrT="[Text]"/>
      <dgm:spPr/>
      <dgm:t>
        <a:bodyPr/>
        <a:lstStyle/>
        <a:p>
          <a:r>
            <a:rPr lang="en-IN" b="0" dirty="0">
              <a:latin typeface="Calibri" panose="020F0502020204030204" pitchFamily="34" charset="0"/>
              <a:ea typeface="Calibri" panose="020F0502020204030204" pitchFamily="34" charset="0"/>
              <a:cs typeface="Calibri" panose="020F0502020204030204" pitchFamily="34" charset="0"/>
            </a:rPr>
            <a:t>Services and quality in terms of food , ambience, taste is more important compared to  strategizing on cuisine type.</a:t>
          </a:r>
          <a:endParaRPr lang="en-IN" b="0" dirty="0"/>
        </a:p>
      </dgm:t>
    </dgm:pt>
    <dgm:pt modelId="{C6A84194-7E76-4503-BA0D-FDF040CB3853}" type="parTrans" cxnId="{1FD3242E-A81D-4DBF-81B7-005745ACCAE5}">
      <dgm:prSet/>
      <dgm:spPr/>
      <dgm:t>
        <a:bodyPr/>
        <a:lstStyle/>
        <a:p>
          <a:endParaRPr lang="en-IN"/>
        </a:p>
      </dgm:t>
    </dgm:pt>
    <dgm:pt modelId="{DDDEA8B1-0DED-446F-A2D3-8EC0B89D0BAA}" type="sibTrans" cxnId="{1FD3242E-A81D-4DBF-81B7-005745ACCAE5}">
      <dgm:prSet/>
      <dgm:spPr/>
      <dgm:t>
        <a:bodyPr/>
        <a:lstStyle/>
        <a:p>
          <a:endParaRPr lang="en-IN"/>
        </a:p>
      </dgm:t>
    </dgm:pt>
    <dgm:pt modelId="{89D68569-AB26-429F-832C-7349EED94DA6}">
      <dgm:prSet phldrT="[Text]"/>
      <dgm:spPr/>
      <dgm:t>
        <a:bodyPr/>
        <a:lstStyle/>
        <a:p>
          <a:r>
            <a:rPr lang="en-IN" dirty="0"/>
            <a:t>Model to establish.</a:t>
          </a:r>
        </a:p>
      </dgm:t>
    </dgm:pt>
    <dgm:pt modelId="{21E8089B-3939-4DBA-8E4B-F463BCA9D706}" type="parTrans" cxnId="{AE1D2D7C-0427-439D-A194-713772BD32E2}">
      <dgm:prSet/>
      <dgm:spPr/>
      <dgm:t>
        <a:bodyPr/>
        <a:lstStyle/>
        <a:p>
          <a:endParaRPr lang="en-IN"/>
        </a:p>
      </dgm:t>
    </dgm:pt>
    <dgm:pt modelId="{BFD1A67B-68FC-4654-ACEE-6DFAB3DB5396}" type="sibTrans" cxnId="{AE1D2D7C-0427-439D-A194-713772BD32E2}">
      <dgm:prSet/>
      <dgm:spPr/>
      <dgm:t>
        <a:bodyPr/>
        <a:lstStyle/>
        <a:p>
          <a:endParaRPr lang="en-IN"/>
        </a:p>
      </dgm:t>
    </dgm:pt>
    <dgm:pt modelId="{156200C9-95AA-42F8-8113-61F54DE9A203}">
      <dgm:prSet phldrT="[Text]"/>
      <dgm:spPr/>
      <dgm:t>
        <a:bodyPr/>
        <a:lstStyle/>
        <a:p>
          <a:pPr>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Kiosk model , model focused on ambience , model focused on ambience with food taste and quality shall be dependent on average expenditure power of population in respective country. </a:t>
          </a:r>
        </a:p>
      </dgm:t>
    </dgm:pt>
    <dgm:pt modelId="{39F2AC0A-93F7-4EA5-B578-78CD39E24726}" type="parTrans" cxnId="{F51644B7-7817-4D7F-8FA9-94506532CEF7}">
      <dgm:prSet/>
      <dgm:spPr/>
      <dgm:t>
        <a:bodyPr/>
        <a:lstStyle/>
        <a:p>
          <a:endParaRPr lang="en-IN"/>
        </a:p>
      </dgm:t>
    </dgm:pt>
    <dgm:pt modelId="{1738CEBD-4322-41CA-BB1A-3695782BD5D7}" type="sibTrans" cxnId="{F51644B7-7817-4D7F-8FA9-94506532CEF7}">
      <dgm:prSet/>
      <dgm:spPr/>
      <dgm:t>
        <a:bodyPr/>
        <a:lstStyle/>
        <a:p>
          <a:endParaRPr lang="en-IN"/>
        </a:p>
      </dgm:t>
    </dgm:pt>
    <dgm:pt modelId="{4A64EE4A-D2EC-4C89-8103-7DA9554B1097}" type="pres">
      <dgm:prSet presAssocID="{C622F99C-811F-4EDE-9403-9134DA94A806}" presName="Name0" presStyleCnt="0">
        <dgm:presLayoutVars>
          <dgm:dir/>
          <dgm:animLvl val="lvl"/>
          <dgm:resizeHandles val="exact"/>
        </dgm:presLayoutVars>
      </dgm:prSet>
      <dgm:spPr/>
    </dgm:pt>
    <dgm:pt modelId="{7705CB6E-6191-494D-98FE-C437A98A2977}" type="pres">
      <dgm:prSet presAssocID="{76D360B4-E57D-43E3-9005-226F01075E2D}" presName="linNode" presStyleCnt="0"/>
      <dgm:spPr/>
    </dgm:pt>
    <dgm:pt modelId="{7C3AE139-D45F-4AEF-A3CD-91A3BA4DF319}" type="pres">
      <dgm:prSet presAssocID="{76D360B4-E57D-43E3-9005-226F01075E2D}" presName="parentText" presStyleLbl="node1" presStyleIdx="0" presStyleCnt="2">
        <dgm:presLayoutVars>
          <dgm:chMax val="1"/>
          <dgm:bulletEnabled val="1"/>
        </dgm:presLayoutVars>
      </dgm:prSet>
      <dgm:spPr/>
    </dgm:pt>
    <dgm:pt modelId="{27FFDC93-F137-410A-8FC8-10627E3A0F68}" type="pres">
      <dgm:prSet presAssocID="{76D360B4-E57D-43E3-9005-226F01075E2D}" presName="descendantText" presStyleLbl="alignAccFollowNode1" presStyleIdx="0" presStyleCnt="2">
        <dgm:presLayoutVars>
          <dgm:bulletEnabled val="1"/>
        </dgm:presLayoutVars>
      </dgm:prSet>
      <dgm:spPr/>
    </dgm:pt>
    <dgm:pt modelId="{0F7E3C72-F9CD-42CF-A9D9-40F741229D49}" type="pres">
      <dgm:prSet presAssocID="{EA96E09F-AF34-4100-A9A1-7312EB91D7C0}" presName="sp" presStyleCnt="0"/>
      <dgm:spPr/>
    </dgm:pt>
    <dgm:pt modelId="{C9B5C7AE-F5B4-4C97-8240-BABC872EDB04}" type="pres">
      <dgm:prSet presAssocID="{89D68569-AB26-429F-832C-7349EED94DA6}" presName="linNode" presStyleCnt="0"/>
      <dgm:spPr/>
    </dgm:pt>
    <dgm:pt modelId="{263278D7-496B-4AAE-B2A9-47056EC06883}" type="pres">
      <dgm:prSet presAssocID="{89D68569-AB26-429F-832C-7349EED94DA6}" presName="parentText" presStyleLbl="node1" presStyleIdx="1" presStyleCnt="2">
        <dgm:presLayoutVars>
          <dgm:chMax val="1"/>
          <dgm:bulletEnabled val="1"/>
        </dgm:presLayoutVars>
      </dgm:prSet>
      <dgm:spPr/>
    </dgm:pt>
    <dgm:pt modelId="{3B187DEC-A859-470B-9353-14F94377CB22}" type="pres">
      <dgm:prSet presAssocID="{89D68569-AB26-429F-832C-7349EED94DA6}" presName="descendantText" presStyleLbl="alignAccFollowNode1" presStyleIdx="1" presStyleCnt="2">
        <dgm:presLayoutVars>
          <dgm:bulletEnabled val="1"/>
        </dgm:presLayoutVars>
      </dgm:prSet>
      <dgm:spPr/>
    </dgm:pt>
  </dgm:ptLst>
  <dgm:cxnLst>
    <dgm:cxn modelId="{1FD3242E-A81D-4DBF-81B7-005745ACCAE5}" srcId="{76D360B4-E57D-43E3-9005-226F01075E2D}" destId="{7F14502D-C886-488D-8854-9BA2CA33131F}" srcOrd="0" destOrd="0" parTransId="{C6A84194-7E76-4503-BA0D-FDF040CB3853}" sibTransId="{DDDEA8B1-0DED-446F-A2D3-8EC0B89D0BAA}"/>
    <dgm:cxn modelId="{DE34EB35-2043-4A28-8D64-BD37A05E1E90}" type="presOf" srcId="{156200C9-95AA-42F8-8113-61F54DE9A203}" destId="{3B187DEC-A859-470B-9353-14F94377CB22}" srcOrd="0" destOrd="0" presId="urn:microsoft.com/office/officeart/2005/8/layout/vList5"/>
    <dgm:cxn modelId="{180EF640-EC7A-427F-9164-04E3558274B1}" srcId="{C622F99C-811F-4EDE-9403-9134DA94A806}" destId="{76D360B4-E57D-43E3-9005-226F01075E2D}" srcOrd="0" destOrd="0" parTransId="{A21AE6F1-187B-46DD-AF2E-83ACACBDF7B4}" sibTransId="{EA96E09F-AF34-4100-A9A1-7312EB91D7C0}"/>
    <dgm:cxn modelId="{012FB950-16A5-4C7A-B628-084B616987CC}" type="presOf" srcId="{7F14502D-C886-488D-8854-9BA2CA33131F}" destId="{27FFDC93-F137-410A-8FC8-10627E3A0F68}" srcOrd="0" destOrd="0" presId="urn:microsoft.com/office/officeart/2005/8/layout/vList5"/>
    <dgm:cxn modelId="{AE1D2D7C-0427-439D-A194-713772BD32E2}" srcId="{C622F99C-811F-4EDE-9403-9134DA94A806}" destId="{89D68569-AB26-429F-832C-7349EED94DA6}" srcOrd="1" destOrd="0" parTransId="{21E8089B-3939-4DBA-8E4B-F463BCA9D706}" sibTransId="{BFD1A67B-68FC-4654-ACEE-6DFAB3DB5396}"/>
    <dgm:cxn modelId="{1BE59FAF-FA5B-4AF1-B5A7-2D7ACC405402}" type="presOf" srcId="{C622F99C-811F-4EDE-9403-9134DA94A806}" destId="{4A64EE4A-D2EC-4C89-8103-7DA9554B1097}" srcOrd="0" destOrd="0" presId="urn:microsoft.com/office/officeart/2005/8/layout/vList5"/>
    <dgm:cxn modelId="{F51644B7-7817-4D7F-8FA9-94506532CEF7}" srcId="{89D68569-AB26-429F-832C-7349EED94DA6}" destId="{156200C9-95AA-42F8-8113-61F54DE9A203}" srcOrd="0" destOrd="0" parTransId="{39F2AC0A-93F7-4EA5-B578-78CD39E24726}" sibTransId="{1738CEBD-4322-41CA-BB1A-3695782BD5D7}"/>
    <dgm:cxn modelId="{247AAFE2-F60F-4208-9D46-C4F70E02F3D7}" type="presOf" srcId="{89D68569-AB26-429F-832C-7349EED94DA6}" destId="{263278D7-496B-4AAE-B2A9-47056EC06883}" srcOrd="0" destOrd="0" presId="urn:microsoft.com/office/officeart/2005/8/layout/vList5"/>
    <dgm:cxn modelId="{C9F273FA-5ECE-4719-90F9-FE9AF88A1BDA}" type="presOf" srcId="{76D360B4-E57D-43E3-9005-226F01075E2D}" destId="{7C3AE139-D45F-4AEF-A3CD-91A3BA4DF319}" srcOrd="0" destOrd="0" presId="urn:microsoft.com/office/officeart/2005/8/layout/vList5"/>
    <dgm:cxn modelId="{586FF0B5-11A6-4216-AB68-50C9EDEC7A75}" type="presParOf" srcId="{4A64EE4A-D2EC-4C89-8103-7DA9554B1097}" destId="{7705CB6E-6191-494D-98FE-C437A98A2977}" srcOrd="0" destOrd="0" presId="urn:microsoft.com/office/officeart/2005/8/layout/vList5"/>
    <dgm:cxn modelId="{E6FFB976-2E1C-479A-9C79-F875EF0C52AD}" type="presParOf" srcId="{7705CB6E-6191-494D-98FE-C437A98A2977}" destId="{7C3AE139-D45F-4AEF-A3CD-91A3BA4DF319}" srcOrd="0" destOrd="0" presId="urn:microsoft.com/office/officeart/2005/8/layout/vList5"/>
    <dgm:cxn modelId="{A1E5BE4F-4640-4031-AC35-B7C78E023D26}" type="presParOf" srcId="{7705CB6E-6191-494D-98FE-C437A98A2977}" destId="{27FFDC93-F137-410A-8FC8-10627E3A0F68}" srcOrd="1" destOrd="0" presId="urn:microsoft.com/office/officeart/2005/8/layout/vList5"/>
    <dgm:cxn modelId="{0912E010-A682-4626-95BD-2E0CD3A2E0C6}" type="presParOf" srcId="{4A64EE4A-D2EC-4C89-8103-7DA9554B1097}" destId="{0F7E3C72-F9CD-42CF-A9D9-40F741229D49}" srcOrd="1" destOrd="0" presId="urn:microsoft.com/office/officeart/2005/8/layout/vList5"/>
    <dgm:cxn modelId="{0571BED2-1635-4E72-9969-FFFD98E584F0}" type="presParOf" srcId="{4A64EE4A-D2EC-4C89-8103-7DA9554B1097}" destId="{C9B5C7AE-F5B4-4C97-8240-BABC872EDB04}" srcOrd="2" destOrd="0" presId="urn:microsoft.com/office/officeart/2005/8/layout/vList5"/>
    <dgm:cxn modelId="{B974461E-8FC2-4FB0-99F5-B1C9CDD187B2}" type="presParOf" srcId="{C9B5C7AE-F5B4-4C97-8240-BABC872EDB04}" destId="{263278D7-496B-4AAE-B2A9-47056EC06883}" srcOrd="0" destOrd="0" presId="urn:microsoft.com/office/officeart/2005/8/layout/vList5"/>
    <dgm:cxn modelId="{46D3F9E5-BFA0-4D67-83A7-AB755404A653}" type="presParOf" srcId="{C9B5C7AE-F5B4-4C97-8240-BABC872EDB04}" destId="{3B187DEC-A859-470B-9353-14F94377CB2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A6C6-4F81-410A-9864-9664710E53AC}">
      <dsp:nvSpPr>
        <dsp:cNvPr id="0" name=""/>
        <dsp:cNvSpPr/>
      </dsp:nvSpPr>
      <dsp:spPr>
        <a:xfrm>
          <a:off x="1279625" y="950303"/>
          <a:ext cx="3627617" cy="1108223"/>
        </a:xfrm>
        <a:prstGeom prst="round2DiagRect">
          <a:avLst>
            <a:gd name="adj1" fmla="val 0"/>
            <a:gd name="adj2" fmla="val 16670"/>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sp>
    <dsp:sp modelId="{1157F9CD-CFA4-4F5C-9404-DFE6E33B2B5D}">
      <dsp:nvSpPr>
        <dsp:cNvPr id="0" name=""/>
        <dsp:cNvSpPr/>
      </dsp:nvSpPr>
      <dsp:spPr>
        <a:xfrm>
          <a:off x="3111867" y="686583"/>
          <a:ext cx="468" cy="1487597"/>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155CE3-1A2F-47E5-972D-864F2A23F391}">
      <dsp:nvSpPr>
        <dsp:cNvPr id="0" name=""/>
        <dsp:cNvSpPr/>
      </dsp:nvSpPr>
      <dsp:spPr>
        <a:xfrm>
          <a:off x="1549335" y="1131700"/>
          <a:ext cx="1357596" cy="65391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ctr" defTabSz="1244600">
            <a:lnSpc>
              <a:spcPct val="90000"/>
            </a:lnSpc>
            <a:spcBef>
              <a:spcPct val="0"/>
            </a:spcBef>
            <a:spcAft>
              <a:spcPct val="35000"/>
            </a:spcAft>
            <a:buNone/>
          </a:pPr>
          <a:r>
            <a:rPr lang="en-IN" sz="2800" b="1" kern="1200"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INDIA</a:t>
          </a:r>
          <a:endParaRPr lang="en-IN" sz="2400" b="1" kern="1200"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endParaRPr>
        </a:p>
      </dsp:txBody>
      <dsp:txXfrm>
        <a:off x="1549335" y="1131700"/>
        <a:ext cx="1357596" cy="653915"/>
      </dsp:txXfrm>
    </dsp:sp>
    <dsp:sp modelId="{14B3E22B-5E04-44A8-A6C4-2D6AD2C08ADD}">
      <dsp:nvSpPr>
        <dsp:cNvPr id="0" name=""/>
        <dsp:cNvSpPr/>
      </dsp:nvSpPr>
      <dsp:spPr>
        <a:xfrm>
          <a:off x="3228901" y="1168194"/>
          <a:ext cx="1521440" cy="5243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IN" sz="2800" b="1" kern="1200" dirty="0">
              <a:solidFill>
                <a:schemeClr val="tx1"/>
              </a:solidFill>
              <a:effectLst>
                <a:reflection blurRad="6350" stA="55000" endA="50" endPos="85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CANADA</a:t>
          </a:r>
        </a:p>
      </dsp:txBody>
      <dsp:txXfrm>
        <a:off x="3228901" y="1168194"/>
        <a:ext cx="1521440" cy="524375"/>
      </dsp:txXfrm>
    </dsp:sp>
    <dsp:sp modelId="{2E77B592-E68D-4F30-AC6C-54BEC3539028}">
      <dsp:nvSpPr>
        <dsp:cNvPr id="0" name=""/>
        <dsp:cNvSpPr/>
      </dsp:nvSpPr>
      <dsp:spPr>
        <a:xfrm rot="16200000">
          <a:off x="33898" y="737290"/>
          <a:ext cx="2059750" cy="585169"/>
        </a:xfrm>
        <a:prstGeom prst="rightArrow">
          <a:avLst>
            <a:gd name="adj1" fmla="val 49830"/>
            <a:gd name="adj2" fmla="val 6066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sp:txBody>
      <dsp:txXfrm>
        <a:off x="122337" y="972519"/>
        <a:ext cx="1882872" cy="291589"/>
      </dsp:txXfrm>
    </dsp:sp>
    <dsp:sp modelId="{5124CF82-43B1-488F-AF57-7947B0BAD70F}">
      <dsp:nvSpPr>
        <dsp:cNvPr id="0" name=""/>
        <dsp:cNvSpPr/>
      </dsp:nvSpPr>
      <dsp:spPr>
        <a:xfrm rot="5400000">
          <a:off x="4130085" y="1538304"/>
          <a:ext cx="2059750" cy="585169"/>
        </a:xfrm>
        <a:prstGeom prst="rightArrow">
          <a:avLst>
            <a:gd name="adj1" fmla="val 49830"/>
            <a:gd name="adj2" fmla="val 6066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sp:txBody>
      <dsp:txXfrm>
        <a:off x="4218524" y="1596655"/>
        <a:ext cx="1882872" cy="2915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AA6C6-4F81-410A-9864-9664710E53AC}">
      <dsp:nvSpPr>
        <dsp:cNvPr id="0" name=""/>
        <dsp:cNvSpPr/>
      </dsp:nvSpPr>
      <dsp:spPr>
        <a:xfrm>
          <a:off x="1297602" y="943883"/>
          <a:ext cx="3627617" cy="1108223"/>
        </a:xfrm>
        <a:prstGeom prst="round2DiagRect">
          <a:avLst>
            <a:gd name="adj1" fmla="val 0"/>
            <a:gd name="adj2" fmla="val 16670"/>
          </a:avLst>
        </a:prstGeom>
        <a:solidFill>
          <a:schemeClr val="dk1"/>
        </a:solidFill>
        <a:ln w="15875" cap="flat" cmpd="sng" algn="ctr">
          <a:solidFill>
            <a:schemeClr val="dk1">
              <a:shade val="15000"/>
            </a:schemeClr>
          </a:solidFill>
          <a:prstDash val="solid"/>
        </a:ln>
        <a:effectLst/>
      </dsp:spPr>
      <dsp:style>
        <a:lnRef idx="2">
          <a:schemeClr val="dk1">
            <a:shade val="15000"/>
          </a:schemeClr>
        </a:lnRef>
        <a:fillRef idx="1">
          <a:schemeClr val="dk1"/>
        </a:fillRef>
        <a:effectRef idx="0">
          <a:schemeClr val="dk1"/>
        </a:effectRef>
        <a:fontRef idx="minor">
          <a:schemeClr val="lt1"/>
        </a:fontRef>
      </dsp:style>
    </dsp:sp>
    <dsp:sp modelId="{1157F9CD-CFA4-4F5C-9404-DFE6E33B2B5D}">
      <dsp:nvSpPr>
        <dsp:cNvPr id="0" name=""/>
        <dsp:cNvSpPr/>
      </dsp:nvSpPr>
      <dsp:spPr>
        <a:xfrm>
          <a:off x="3111867" y="686583"/>
          <a:ext cx="468" cy="1487597"/>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155CE3-1A2F-47E5-972D-864F2A23F391}">
      <dsp:nvSpPr>
        <dsp:cNvPr id="0" name=""/>
        <dsp:cNvSpPr/>
      </dsp:nvSpPr>
      <dsp:spPr>
        <a:xfrm>
          <a:off x="1463412" y="758539"/>
          <a:ext cx="1529443" cy="8313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endParaRPr lang="en-IN" sz="2000" b="1" kern="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lvl="0" indent="0" algn="ctr"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pPr marL="0" lvl="0" indent="0" algn="ctr"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2018</a:t>
          </a:r>
        </a:p>
      </dsp:txBody>
      <dsp:txXfrm>
        <a:off x="1463412" y="758539"/>
        <a:ext cx="1529443" cy="831324"/>
      </dsp:txXfrm>
    </dsp:sp>
    <dsp:sp modelId="{14B3E22B-5E04-44A8-A6C4-2D6AD2C08ADD}">
      <dsp:nvSpPr>
        <dsp:cNvPr id="0" name=""/>
        <dsp:cNvSpPr/>
      </dsp:nvSpPr>
      <dsp:spPr>
        <a:xfrm>
          <a:off x="3228901" y="1168194"/>
          <a:ext cx="1521440" cy="52437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STARTED IN </a:t>
          </a:r>
        </a:p>
        <a:p>
          <a:pPr marL="0" lvl="0" indent="0" algn="l" defTabSz="889000">
            <a:lnSpc>
              <a:spcPct val="90000"/>
            </a:lnSpc>
            <a:spcBef>
              <a:spcPct val="0"/>
            </a:spcBef>
            <a:spcAft>
              <a:spcPct val="35000"/>
            </a:spcAft>
            <a:buNone/>
          </a:pPr>
          <a:r>
            <a:rPr lang="en-IN" sz="2000" b="1" kern="1200" dirty="0">
              <a:solidFill>
                <a:schemeClr val="tx1"/>
              </a:solidFill>
              <a:effectLst>
                <a:reflection blurRad="6350" stA="60000" endA="900" endPos="60000" dist="60007" dir="5400000" sy="-100000" algn="bl" rotWithShape="0"/>
              </a:effectLst>
              <a:latin typeface="Calibri" panose="020F0502020204030204" pitchFamily="34" charset="0"/>
              <a:ea typeface="Calibri" panose="020F0502020204030204" pitchFamily="34" charset="0"/>
              <a:cs typeface="Calibri" panose="020F0502020204030204" pitchFamily="34" charset="0"/>
            </a:rPr>
            <a:t>      2012</a:t>
          </a:r>
        </a:p>
      </dsp:txBody>
      <dsp:txXfrm>
        <a:off x="3228901" y="1168194"/>
        <a:ext cx="1521440" cy="524375"/>
      </dsp:txXfrm>
    </dsp:sp>
    <dsp:sp modelId="{2E77B592-E68D-4F30-AC6C-54BEC3539028}">
      <dsp:nvSpPr>
        <dsp:cNvPr id="0" name=""/>
        <dsp:cNvSpPr/>
      </dsp:nvSpPr>
      <dsp:spPr>
        <a:xfrm rot="16200000">
          <a:off x="33898" y="737290"/>
          <a:ext cx="2059750" cy="585169"/>
        </a:xfrm>
        <a:prstGeom prst="rightArrow">
          <a:avLst>
            <a:gd name="adj1" fmla="val 49830"/>
            <a:gd name="adj2" fmla="val 6066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HIGEST NUMBER OF RESTAURANTS</a:t>
          </a:r>
        </a:p>
      </dsp:txBody>
      <dsp:txXfrm>
        <a:off x="122337" y="972519"/>
        <a:ext cx="1882872" cy="291589"/>
      </dsp:txXfrm>
    </dsp:sp>
    <dsp:sp modelId="{5124CF82-43B1-488F-AF57-7947B0BAD70F}">
      <dsp:nvSpPr>
        <dsp:cNvPr id="0" name=""/>
        <dsp:cNvSpPr/>
      </dsp:nvSpPr>
      <dsp:spPr>
        <a:xfrm rot="5400000">
          <a:off x="4130085" y="1538304"/>
          <a:ext cx="2059750" cy="585169"/>
        </a:xfrm>
        <a:prstGeom prst="rightArrow">
          <a:avLst>
            <a:gd name="adj1" fmla="val 49830"/>
            <a:gd name="adj2" fmla="val 60660"/>
          </a:avLst>
        </a:prstGeom>
        <a:solidFill>
          <a:schemeClr val="accent1">
            <a:tint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r" defTabSz="400050">
            <a:lnSpc>
              <a:spcPct val="90000"/>
            </a:lnSpc>
            <a:spcBef>
              <a:spcPct val="0"/>
            </a:spcBef>
            <a:spcAft>
              <a:spcPct val="35000"/>
            </a:spcAft>
            <a:buNone/>
          </a:pPr>
          <a:r>
            <a:rPr lang="en-IN" sz="900" b="1" kern="1200" dirty="0">
              <a:solidFill>
                <a:schemeClr val="bg1"/>
              </a:solidFill>
              <a:latin typeface="Calibri" panose="020F0502020204030204" pitchFamily="34" charset="0"/>
              <a:ea typeface="Calibri" panose="020F0502020204030204" pitchFamily="34" charset="0"/>
              <a:cs typeface="Calibri" panose="020F0502020204030204" pitchFamily="34" charset="0"/>
            </a:rPr>
            <a:t>LOWEST NUMBER OF RESTAURANTS</a:t>
          </a:r>
        </a:p>
      </dsp:txBody>
      <dsp:txXfrm>
        <a:off x="4218524" y="1596655"/>
        <a:ext cx="1882872" cy="291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D4E241-2FDA-4957-9DE2-67C0CA464456}">
      <dsp:nvSpPr>
        <dsp:cNvPr id="0" name=""/>
        <dsp:cNvSpPr/>
      </dsp:nvSpPr>
      <dsp:spPr>
        <a:xfrm>
          <a:off x="7879266" y="2878977"/>
          <a:ext cx="4408224" cy="1586896"/>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Suggestion regarding further actions and advices are made for successful establishment of business. </a:t>
          </a:r>
        </a:p>
      </dsp:txBody>
      <dsp:txXfrm>
        <a:off x="9236593" y="3310560"/>
        <a:ext cx="3016039" cy="1120454"/>
      </dsp:txXfrm>
    </dsp:sp>
    <dsp:sp modelId="{B15810BB-9012-43CB-8F1F-4C69EF74E2BA}">
      <dsp:nvSpPr>
        <dsp:cNvPr id="0" name=""/>
        <dsp:cNvSpPr/>
      </dsp:nvSpPr>
      <dsp:spPr>
        <a:xfrm>
          <a:off x="1230728" y="2855841"/>
          <a:ext cx="4132378" cy="165402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Based on the analysis insights &amp; conclusions were obtained for further business workup </a:t>
          </a:r>
        </a:p>
      </dsp:txBody>
      <dsp:txXfrm>
        <a:off x="1267062" y="3305681"/>
        <a:ext cx="2819997" cy="1167850"/>
      </dsp:txXfrm>
    </dsp:sp>
    <dsp:sp modelId="{8EA67B06-9A5B-4800-AF9E-1332C2857BC7}">
      <dsp:nvSpPr>
        <dsp:cNvPr id="0" name=""/>
        <dsp:cNvSpPr/>
      </dsp:nvSpPr>
      <dsp:spPr>
        <a:xfrm>
          <a:off x="7520581" y="112854"/>
          <a:ext cx="4721160" cy="1616774"/>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Cleaned data was analysed in a objective &amp; subjective manner using various aggregations functions and logics for deriving insights and suggestion based on data.</a:t>
          </a:r>
        </a:p>
      </dsp:txBody>
      <dsp:txXfrm>
        <a:off x="8972444" y="148369"/>
        <a:ext cx="3233782" cy="1141550"/>
      </dsp:txXfrm>
    </dsp:sp>
    <dsp:sp modelId="{4774393C-1747-405D-9BEC-C0A10520168F}">
      <dsp:nvSpPr>
        <dsp:cNvPr id="0" name=""/>
        <dsp:cNvSpPr/>
      </dsp:nvSpPr>
      <dsp:spPr>
        <a:xfrm>
          <a:off x="842404" y="120534"/>
          <a:ext cx="4522661" cy="1723707"/>
        </a:xfrm>
        <a:prstGeom prst="roundRect">
          <a:avLst>
            <a:gd name="adj" fmla="val 10000"/>
          </a:avLst>
        </a:prstGeom>
        <a:solidFill>
          <a:schemeClr val="lt1">
            <a:alpha val="90000"/>
            <a:hueOff val="0"/>
            <a:satOff val="0"/>
            <a:lumOff val="0"/>
            <a:alphaOff val="0"/>
          </a:schemeClr>
        </a:solidFill>
        <a:ln w="9525" cap="flat" cmpd="sng" algn="ctr">
          <a:solidFill>
            <a:schemeClr val="accent6">
              <a:hueOff val="0"/>
              <a:satOff val="0"/>
              <a:lumOff val="0"/>
              <a:alphaOff val="0"/>
            </a:schemeClr>
          </a:solidFill>
          <a:prstDash val="solid"/>
        </a:ln>
        <a:effectLst/>
        <a:sp3d z="-161800" extrusionH="10600" prstMaterial="matte">
          <a:bevelT w="90600" h="18600" prst="softRound"/>
          <a:bevelB w="48600" h="8600" prst="relaxedInset"/>
        </a:sp3d>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t" anchorCtr="0">
          <a:noAutofit/>
        </a:bodyPr>
        <a:lstStyle/>
        <a:p>
          <a:pPr marL="171450" lvl="1" indent="-171450" algn="l" defTabSz="711200">
            <a:lnSpc>
              <a:spcPct val="90000"/>
            </a:lnSpc>
            <a:spcBef>
              <a:spcPct val="0"/>
            </a:spcBef>
            <a:spcAft>
              <a:spcPct val="15000"/>
            </a:spcAft>
            <a:buChar char="•"/>
          </a:pPr>
          <a:r>
            <a:rPr lang="en-IN" sz="1600" kern="1200" dirty="0">
              <a:latin typeface="Calibri" panose="020F0502020204030204" pitchFamily="34" charset="0"/>
              <a:ea typeface="Calibri" panose="020F0502020204030204" pitchFamily="34" charset="0"/>
              <a:cs typeface="Calibri" panose="020F0502020204030204" pitchFamily="34" charset="0"/>
            </a:rPr>
            <a:t>Raw source data was cleaned for accurate analysis &amp; minimize  error using excel functions like VLOOKUP,DATE &amp; STRING FUNCTIONS.</a:t>
          </a:r>
        </a:p>
        <a:p>
          <a:pPr marL="171450" lvl="1" indent="-171450" algn="l" defTabSz="711200">
            <a:lnSpc>
              <a:spcPct val="90000"/>
            </a:lnSpc>
            <a:spcBef>
              <a:spcPct val="0"/>
            </a:spcBef>
            <a:spcAft>
              <a:spcPct val="15000"/>
            </a:spcAft>
            <a:buChar char="•"/>
          </a:pPr>
          <a:endParaRPr lang="en-IN" sz="1600" kern="1200" dirty="0">
            <a:latin typeface="Calibri" panose="020F0502020204030204" pitchFamily="34" charset="0"/>
            <a:ea typeface="Calibri" panose="020F0502020204030204" pitchFamily="34" charset="0"/>
            <a:cs typeface="Calibri" panose="020F0502020204030204" pitchFamily="34" charset="0"/>
          </a:endParaRPr>
        </a:p>
      </dsp:txBody>
      <dsp:txXfrm>
        <a:off x="880268" y="158398"/>
        <a:ext cx="3090135" cy="1217052"/>
      </dsp:txXfrm>
    </dsp:sp>
    <dsp:sp modelId="{B0D4B104-B02E-4293-934D-B53FE7A7F3BF}">
      <dsp:nvSpPr>
        <dsp:cNvPr id="0" name=""/>
        <dsp:cNvSpPr/>
      </dsp:nvSpPr>
      <dsp:spPr>
        <a:xfrm>
          <a:off x="4121938" y="296698"/>
          <a:ext cx="2187697" cy="2187697"/>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1-Data Cleaning</a:t>
          </a:r>
        </a:p>
      </dsp:txBody>
      <dsp:txXfrm>
        <a:off x="4762700" y="937460"/>
        <a:ext cx="1546935" cy="1546935"/>
      </dsp:txXfrm>
    </dsp:sp>
    <dsp:sp modelId="{300A4E29-12C0-4A99-9F55-A8C3DAD00A23}">
      <dsp:nvSpPr>
        <dsp:cNvPr id="0" name=""/>
        <dsp:cNvSpPr/>
      </dsp:nvSpPr>
      <dsp:spPr>
        <a:xfrm rot="5400000">
          <a:off x="6410684" y="296698"/>
          <a:ext cx="2187697" cy="2187697"/>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2-Data analysis</a:t>
          </a:r>
        </a:p>
      </dsp:txBody>
      <dsp:txXfrm rot="-5400000">
        <a:off x="6410684" y="937460"/>
        <a:ext cx="1546935" cy="1546935"/>
      </dsp:txXfrm>
    </dsp:sp>
    <dsp:sp modelId="{6D1EAC6C-53B3-46A1-9CDF-2C8EF956DA1E}">
      <dsp:nvSpPr>
        <dsp:cNvPr id="0" name=""/>
        <dsp:cNvSpPr/>
      </dsp:nvSpPr>
      <dsp:spPr>
        <a:xfrm rot="10800000">
          <a:off x="6422246" y="2634700"/>
          <a:ext cx="2139240" cy="2007278"/>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4- Further suggestions and operations</a:t>
          </a:r>
        </a:p>
      </dsp:txBody>
      <dsp:txXfrm rot="10800000">
        <a:off x="6422246" y="2634700"/>
        <a:ext cx="1512671" cy="1419360"/>
      </dsp:txXfrm>
    </dsp:sp>
    <dsp:sp modelId="{C9709F7A-A1DF-4D30-B23F-FB8B7D497851}">
      <dsp:nvSpPr>
        <dsp:cNvPr id="0" name=""/>
        <dsp:cNvSpPr/>
      </dsp:nvSpPr>
      <dsp:spPr>
        <a:xfrm rot="16200000">
          <a:off x="4173152" y="2611795"/>
          <a:ext cx="2015875" cy="2088879"/>
        </a:xfrm>
        <a:prstGeom prst="pieWedge">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49352" tIns="149352" rIns="149352" bIns="149352" numCol="1" spcCol="1270" anchor="ctr" anchorCtr="0">
          <a:noAutofit/>
        </a:bodyPr>
        <a:lstStyle/>
        <a:p>
          <a:pPr marL="0" lvl="0" indent="0" algn="ctr" defTabSz="933450">
            <a:lnSpc>
              <a:spcPct val="90000"/>
            </a:lnSpc>
            <a:spcBef>
              <a:spcPct val="0"/>
            </a:spcBef>
            <a:spcAft>
              <a:spcPct val="35000"/>
            </a:spcAft>
            <a:buNone/>
          </a:pPr>
          <a:r>
            <a:rPr lang="en-IN" sz="2100" kern="1200" dirty="0"/>
            <a:t>3-Deriving insights</a:t>
          </a:r>
        </a:p>
      </dsp:txBody>
      <dsp:txXfrm rot="5400000">
        <a:off x="4748468" y="2648297"/>
        <a:ext cx="1477061" cy="1425439"/>
      </dsp:txXfrm>
    </dsp:sp>
    <dsp:sp modelId="{C8685F3B-B0A4-4BB1-BF78-D7AC125B5ABC}">
      <dsp:nvSpPr>
        <dsp:cNvPr id="0" name=""/>
        <dsp:cNvSpPr/>
      </dsp:nvSpPr>
      <dsp:spPr>
        <a:xfrm>
          <a:off x="5982491" y="2080202"/>
          <a:ext cx="755336" cy="656814"/>
        </a:xfrm>
        <a:prstGeom prst="circularArrow">
          <a:avLst/>
        </a:prstGeom>
        <a:solidFill>
          <a:schemeClr val="accent6">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 modelId="{57D86365-9BE7-49BA-8EBA-EE47C7B29114}">
      <dsp:nvSpPr>
        <dsp:cNvPr id="0" name=""/>
        <dsp:cNvSpPr/>
      </dsp:nvSpPr>
      <dsp:spPr>
        <a:xfrm rot="10800000">
          <a:off x="5982491" y="2332823"/>
          <a:ext cx="755336" cy="656814"/>
        </a:xfrm>
        <a:prstGeom prst="circularArrow">
          <a:avLst/>
        </a:prstGeom>
        <a:solidFill>
          <a:schemeClr val="accent6">
            <a:tint val="60000"/>
            <a:hueOff val="0"/>
            <a:satOff val="0"/>
            <a:lumOff val="0"/>
            <a:alphaOff val="0"/>
          </a:schemeClr>
        </a:solidFill>
        <a:ln>
          <a:noFill/>
        </a:ln>
        <a:effectLst/>
        <a:sp3d z="57200" extrusionH="600" contourW="3000" prstMaterial="plastic">
          <a:bevelT w="80600" h="18600" prst="relaxedInset"/>
          <a:bevelB w="80600" h="8600" prst="relaxedInset"/>
        </a:sp3d>
      </dsp:spPr>
      <dsp:style>
        <a:lnRef idx="0">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DC93-F137-410A-8FC8-10627E3A0F68}">
      <dsp:nvSpPr>
        <dsp:cNvPr id="0" name=""/>
        <dsp:cNvSpPr/>
      </dsp:nvSpPr>
      <dsp:spPr>
        <a:xfrm rot="5400000">
          <a:off x="6334658" y="-2433950"/>
          <a:ext cx="139700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IN" sz="2200" kern="1200" dirty="0">
              <a:latin typeface="Calibri" panose="020F0502020204030204" pitchFamily="34" charset="0"/>
              <a:ea typeface="Calibri" panose="020F0502020204030204" pitchFamily="34" charset="0"/>
              <a:cs typeface="Calibri" panose="020F0502020204030204" pitchFamily="34" charset="0"/>
            </a:rPr>
            <a:t>AUSTRALIA,CANADA, SHRI LANKA &amp; INDIA.</a:t>
          </a:r>
          <a:endParaRPr lang="en-IN" sz="2200" kern="1200" dirty="0"/>
        </a:p>
        <a:p>
          <a:pPr marL="228600" lvl="1" indent="-228600" algn="l" defTabSz="977900">
            <a:lnSpc>
              <a:spcPct val="90000"/>
            </a:lnSpc>
            <a:spcBef>
              <a:spcPct val="0"/>
            </a:spcBef>
            <a:spcAft>
              <a:spcPct val="15000"/>
            </a:spcAft>
            <a:buFont typeface="Arial" panose="020B0604020202020204" pitchFamily="34" charset="0"/>
            <a:buChar char="•"/>
          </a:pPr>
          <a:r>
            <a:rPr lang="en-IN" sz="2200" kern="1200" dirty="0">
              <a:latin typeface="Calibri" panose="020F0502020204030204" pitchFamily="34" charset="0"/>
              <a:ea typeface="Calibri" panose="020F0502020204030204" pitchFamily="34" charset="0"/>
              <a:cs typeface="Calibri" panose="020F0502020204030204" pitchFamily="34" charset="0"/>
            </a:rPr>
            <a:t>Based on existing counts and ratings.</a:t>
          </a:r>
          <a:endParaRPr lang="en-IN" sz="2200" kern="1200" dirty="0"/>
        </a:p>
      </dsp:txBody>
      <dsp:txXfrm rot="-5400000">
        <a:off x="3723437" y="245467"/>
        <a:ext cx="6551247" cy="1260608"/>
      </dsp:txXfrm>
    </dsp:sp>
    <dsp:sp modelId="{7C3AE139-D45F-4AEF-A3CD-91A3BA4DF319}">
      <dsp:nvSpPr>
        <dsp:cNvPr id="0" name=""/>
        <dsp:cNvSpPr/>
      </dsp:nvSpPr>
      <dsp:spPr>
        <a:xfrm>
          <a:off x="0" y="2645"/>
          <a:ext cx="3723436" cy="174625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kern="1200" dirty="0"/>
            <a:t>Countries to invest.</a:t>
          </a:r>
        </a:p>
      </dsp:txBody>
      <dsp:txXfrm>
        <a:off x="85245" y="87890"/>
        <a:ext cx="3552946" cy="1575760"/>
      </dsp:txXfrm>
    </dsp:sp>
    <dsp:sp modelId="{3B187DEC-A859-470B-9353-14F94377CB22}">
      <dsp:nvSpPr>
        <dsp:cNvPr id="0" name=""/>
        <dsp:cNvSpPr/>
      </dsp:nvSpPr>
      <dsp:spPr>
        <a:xfrm rot="5400000">
          <a:off x="6334658" y="-600388"/>
          <a:ext cx="139700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a:t>Providing services of online delivery, table bookings is must. </a:t>
          </a:r>
        </a:p>
        <a:p>
          <a:pPr marL="228600" lvl="1" indent="-228600" algn="l" defTabSz="977900">
            <a:lnSpc>
              <a:spcPct val="90000"/>
            </a:lnSpc>
            <a:spcBef>
              <a:spcPct val="0"/>
            </a:spcBef>
            <a:spcAft>
              <a:spcPct val="15000"/>
            </a:spcAft>
            <a:buChar char="•"/>
          </a:pPr>
          <a:r>
            <a:rPr lang="en-IN" sz="2200" kern="1200" dirty="0"/>
            <a:t>Services like on the take away , within time limit delivery would also help.</a:t>
          </a:r>
        </a:p>
      </dsp:txBody>
      <dsp:txXfrm rot="-5400000">
        <a:off x="3723437" y="2079029"/>
        <a:ext cx="6551247" cy="1260608"/>
      </dsp:txXfrm>
    </dsp:sp>
    <dsp:sp modelId="{263278D7-496B-4AAE-B2A9-47056EC06883}">
      <dsp:nvSpPr>
        <dsp:cNvPr id="0" name=""/>
        <dsp:cNvSpPr/>
      </dsp:nvSpPr>
      <dsp:spPr>
        <a:xfrm>
          <a:off x="0" y="1836208"/>
          <a:ext cx="3723436" cy="174625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kern="1200" dirty="0"/>
            <a:t>Availing modern services.</a:t>
          </a:r>
        </a:p>
      </dsp:txBody>
      <dsp:txXfrm>
        <a:off x="85245" y="1921453"/>
        <a:ext cx="3552946" cy="1575760"/>
      </dsp:txXfrm>
    </dsp:sp>
    <dsp:sp modelId="{A1F72328-AA40-4784-A1D5-320D006C8F08}">
      <dsp:nvSpPr>
        <dsp:cNvPr id="0" name=""/>
        <dsp:cNvSpPr/>
      </dsp:nvSpPr>
      <dsp:spPr>
        <a:xfrm rot="5400000">
          <a:off x="6334658" y="1233174"/>
          <a:ext cx="139700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IN" sz="2200" kern="1200" dirty="0"/>
            <a:t>Techniques like big kitchen , mass kitchen production , modern food preserving can help cost cutting.</a:t>
          </a:r>
        </a:p>
        <a:p>
          <a:pPr marL="228600" lvl="1" indent="-228600" algn="l" defTabSz="977900">
            <a:lnSpc>
              <a:spcPct val="90000"/>
            </a:lnSpc>
            <a:spcBef>
              <a:spcPct val="0"/>
            </a:spcBef>
            <a:spcAft>
              <a:spcPct val="15000"/>
            </a:spcAft>
            <a:buChar char="•"/>
          </a:pPr>
          <a:r>
            <a:rPr lang="en-IN" sz="2200" kern="1200" dirty="0"/>
            <a:t>Using modern models like kiosk model of food outlet can help achieve objective.</a:t>
          </a:r>
        </a:p>
      </dsp:txBody>
      <dsp:txXfrm rot="-5400000">
        <a:off x="3723437" y="3912591"/>
        <a:ext cx="6551247" cy="1260608"/>
      </dsp:txXfrm>
    </dsp:sp>
    <dsp:sp modelId="{3FA27692-7E26-4C05-8BE9-5640EF1CAB1C}">
      <dsp:nvSpPr>
        <dsp:cNvPr id="0" name=""/>
        <dsp:cNvSpPr/>
      </dsp:nvSpPr>
      <dsp:spPr>
        <a:xfrm>
          <a:off x="0" y="3669771"/>
          <a:ext cx="3723436" cy="1746250"/>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8590" tIns="74295" rIns="148590" bIns="74295" numCol="1" spcCol="1270" anchor="ctr" anchorCtr="0">
          <a:noAutofit/>
        </a:bodyPr>
        <a:lstStyle/>
        <a:p>
          <a:pPr marL="0" lvl="0" indent="0" algn="ctr" defTabSz="1733550">
            <a:lnSpc>
              <a:spcPct val="90000"/>
            </a:lnSpc>
            <a:spcBef>
              <a:spcPct val="0"/>
            </a:spcBef>
            <a:spcAft>
              <a:spcPct val="35000"/>
            </a:spcAft>
            <a:buNone/>
          </a:pPr>
          <a:r>
            <a:rPr lang="en-IN" sz="3900" kern="1200" dirty="0"/>
            <a:t>Using modern techniques.</a:t>
          </a:r>
        </a:p>
      </dsp:txBody>
      <dsp:txXfrm>
        <a:off x="85245" y="3755016"/>
        <a:ext cx="3552946" cy="1575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FDC93-F137-410A-8FC8-10627E3A0F68}">
      <dsp:nvSpPr>
        <dsp:cNvPr id="0" name=""/>
        <dsp:cNvSpPr/>
      </dsp:nvSpPr>
      <dsp:spPr>
        <a:xfrm rot="5400000">
          <a:off x="5975883" y="-1988061"/>
          <a:ext cx="211455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b="0" kern="1200" dirty="0">
              <a:latin typeface="Calibri" panose="020F0502020204030204" pitchFamily="34" charset="0"/>
              <a:ea typeface="Calibri" panose="020F0502020204030204" pitchFamily="34" charset="0"/>
              <a:cs typeface="Calibri" panose="020F0502020204030204" pitchFamily="34" charset="0"/>
            </a:rPr>
            <a:t>Services and quality in terms of food , ambience, taste is more important compared to  strategizing on cuisine type.</a:t>
          </a:r>
          <a:endParaRPr lang="en-IN" sz="2500" b="0" kern="1200" dirty="0"/>
        </a:p>
      </dsp:txBody>
      <dsp:txXfrm rot="-5400000">
        <a:off x="3723437" y="367609"/>
        <a:ext cx="6516219" cy="1908102"/>
      </dsp:txXfrm>
    </dsp:sp>
    <dsp:sp modelId="{7C3AE139-D45F-4AEF-A3CD-91A3BA4DF319}">
      <dsp:nvSpPr>
        <dsp:cNvPr id="0" name=""/>
        <dsp:cNvSpPr/>
      </dsp:nvSpPr>
      <dsp:spPr>
        <a:xfrm>
          <a:off x="0" y="66"/>
          <a:ext cx="3723436" cy="2643187"/>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IN" sz="6200" kern="1200" dirty="0"/>
            <a:t>Services</a:t>
          </a:r>
          <a:r>
            <a:rPr lang="en-IN" sz="6200" kern="1200" baseline="0" dirty="0"/>
            <a:t> to focus</a:t>
          </a:r>
          <a:endParaRPr lang="en-IN" sz="6200" kern="1200" dirty="0"/>
        </a:p>
      </dsp:txBody>
      <dsp:txXfrm>
        <a:off x="129030" y="129096"/>
        <a:ext cx="3465376" cy="2385127"/>
      </dsp:txXfrm>
    </dsp:sp>
    <dsp:sp modelId="{3B187DEC-A859-470B-9353-14F94377CB22}">
      <dsp:nvSpPr>
        <dsp:cNvPr id="0" name=""/>
        <dsp:cNvSpPr/>
      </dsp:nvSpPr>
      <dsp:spPr>
        <a:xfrm rot="5400000">
          <a:off x="5975883" y="787285"/>
          <a:ext cx="2114550" cy="6619443"/>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Font typeface="Arial" panose="020B0604020202020204" pitchFamily="34" charset="0"/>
            <a:buChar char="•"/>
          </a:pPr>
          <a:r>
            <a:rPr lang="en-IN" sz="2500" kern="1200" dirty="0">
              <a:latin typeface="Calibri" panose="020F0502020204030204" pitchFamily="34" charset="0"/>
              <a:ea typeface="Calibri" panose="020F0502020204030204" pitchFamily="34" charset="0"/>
              <a:cs typeface="Calibri" panose="020F0502020204030204" pitchFamily="34" charset="0"/>
            </a:rPr>
            <a:t>Kiosk model , model focused on ambience , model focused on ambience with food taste and quality shall be dependent on average expenditure power of population in respective country. </a:t>
          </a:r>
        </a:p>
      </dsp:txBody>
      <dsp:txXfrm rot="-5400000">
        <a:off x="3723437" y="3142955"/>
        <a:ext cx="6516219" cy="1908102"/>
      </dsp:txXfrm>
    </dsp:sp>
    <dsp:sp modelId="{263278D7-496B-4AAE-B2A9-47056EC06883}">
      <dsp:nvSpPr>
        <dsp:cNvPr id="0" name=""/>
        <dsp:cNvSpPr/>
      </dsp:nvSpPr>
      <dsp:spPr>
        <a:xfrm>
          <a:off x="0" y="2775413"/>
          <a:ext cx="3723436" cy="2643187"/>
        </a:xfrm>
        <a:prstGeom prst="round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36220" tIns="118110" rIns="236220" bIns="118110" numCol="1" spcCol="1270" anchor="ctr" anchorCtr="0">
          <a:noAutofit/>
        </a:bodyPr>
        <a:lstStyle/>
        <a:p>
          <a:pPr marL="0" lvl="0" indent="0" algn="ctr" defTabSz="2755900">
            <a:lnSpc>
              <a:spcPct val="90000"/>
            </a:lnSpc>
            <a:spcBef>
              <a:spcPct val="0"/>
            </a:spcBef>
            <a:spcAft>
              <a:spcPct val="35000"/>
            </a:spcAft>
            <a:buNone/>
          </a:pPr>
          <a:r>
            <a:rPr lang="en-IN" sz="6200" kern="1200" dirty="0"/>
            <a:t>Model to establish.</a:t>
          </a:r>
        </a:p>
      </dsp:txBody>
      <dsp:txXfrm>
        <a:off x="129030" y="2904443"/>
        <a:ext cx="3465376" cy="2385127"/>
      </dsp:txXfrm>
    </dsp:sp>
  </dsp:spTree>
</dsp:drawing>
</file>

<file path=ppt/diagrams/layout1.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2.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layout3.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D556330B-28D1-456F-A70A-91C81FC19452}" type="datetimeFigureOut">
              <a:rPr lang="en-IN" smtClean="0"/>
              <a:t>16-02-2024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2722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859274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6453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5478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735208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56330B-28D1-456F-A70A-91C81FC19452}"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959836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556330B-28D1-456F-A70A-91C81FC19452}"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639312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330B-28D1-456F-A70A-91C81FC1945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242733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330B-28D1-456F-A70A-91C81FC1945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274943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56330B-28D1-456F-A70A-91C81FC1945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457600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56330B-28D1-456F-A70A-91C81FC19452}" type="datetimeFigureOut">
              <a:rPr lang="en-IN" smtClean="0"/>
              <a:t>16-02-2024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1424176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663640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6330B-28D1-456F-A70A-91C81FC19452}" type="datetimeFigureOut">
              <a:rPr lang="en-IN" smtClean="0"/>
              <a:t>16-02-2024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3114546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56330B-28D1-456F-A70A-91C81FC19452}" type="datetimeFigureOut">
              <a:rPr lang="en-IN" smtClean="0"/>
              <a:t>16-02-2024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4016781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56330B-28D1-456F-A70A-91C81FC19452}" type="datetimeFigureOut">
              <a:rPr lang="en-IN" smtClean="0"/>
              <a:t>16-02-2024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977113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79552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56330B-28D1-456F-A70A-91C81FC19452}" type="datetimeFigureOut">
              <a:rPr lang="en-IN" smtClean="0"/>
              <a:t>16-02-2024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A8774E-FF78-469C-808E-A5B1B88807BE}" type="slidenum">
              <a:rPr lang="en-IN" smtClean="0"/>
              <a:t>‹#›</a:t>
            </a:fld>
            <a:endParaRPr lang="en-IN"/>
          </a:p>
        </p:txBody>
      </p:sp>
    </p:spTree>
    <p:extLst>
      <p:ext uri="{BB962C8B-B14F-4D97-AF65-F5344CB8AC3E}">
        <p14:creationId xmlns:p14="http://schemas.microsoft.com/office/powerpoint/2010/main" val="2421130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56330B-28D1-456F-A70A-91C81FC19452}" type="datetimeFigureOut">
              <a:rPr lang="en-IN" smtClean="0"/>
              <a:t>16-02-2024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AA8774E-FF78-469C-808E-A5B1B88807BE}" type="slidenum">
              <a:rPr lang="en-IN" smtClean="0"/>
              <a:t>‹#›</a:t>
            </a:fld>
            <a:endParaRPr lang="en-IN"/>
          </a:p>
        </p:txBody>
      </p:sp>
    </p:spTree>
    <p:extLst>
      <p:ext uri="{BB962C8B-B14F-4D97-AF65-F5344CB8AC3E}">
        <p14:creationId xmlns:p14="http://schemas.microsoft.com/office/powerpoint/2010/main" val="424760930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4.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376FB-9DAE-811A-1B3E-8A89801AB89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FFB9B219-13E3-DBA1-36F1-85C66202A2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3040433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A60192-63B5-52FE-4CFD-D25E9A75F096}"/>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Subjective key findings</a:t>
            </a:r>
            <a:endParaRPr lang="en-IN" sz="2800" dirty="0"/>
          </a:p>
        </p:txBody>
      </p:sp>
      <p:sp>
        <p:nvSpPr>
          <p:cNvPr id="5" name="Rectangle 4">
            <a:extLst>
              <a:ext uri="{FF2B5EF4-FFF2-40B4-BE49-F238E27FC236}">
                <a16:creationId xmlns:a16="http://schemas.microsoft.com/office/drawing/2014/main" id="{535EFD47-6E59-5558-0719-F52531C85DCE}"/>
              </a:ext>
            </a:extLst>
          </p:cNvPr>
          <p:cNvSpPr/>
          <p:nvPr/>
        </p:nvSpPr>
        <p:spPr>
          <a:xfrm>
            <a:off x="547877" y="1317187"/>
            <a:ext cx="5548123" cy="636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Fluctuations of ratings when services of table booking &amp; online services provided or not.</a:t>
            </a:r>
          </a:p>
        </p:txBody>
      </p:sp>
      <p:pic>
        <p:nvPicPr>
          <p:cNvPr id="9" name="Picture 8">
            <a:extLst>
              <a:ext uri="{FF2B5EF4-FFF2-40B4-BE49-F238E27FC236}">
                <a16:creationId xmlns:a16="http://schemas.microsoft.com/office/drawing/2014/main" id="{E8924740-098D-A4E2-C798-A86FC9EBF4D4}"/>
              </a:ext>
            </a:extLst>
          </p:cNvPr>
          <p:cNvPicPr>
            <a:picLocks noChangeAspect="1"/>
          </p:cNvPicPr>
          <p:nvPr/>
        </p:nvPicPr>
        <p:blipFill>
          <a:blip r:embed="rId2"/>
          <a:stretch>
            <a:fillRect/>
          </a:stretch>
        </p:blipFill>
        <p:spPr>
          <a:xfrm>
            <a:off x="6855198" y="1317187"/>
            <a:ext cx="5039742" cy="2760586"/>
          </a:xfrm>
          <a:prstGeom prst="rect">
            <a:avLst/>
          </a:prstGeom>
        </p:spPr>
      </p:pic>
      <p:pic>
        <p:nvPicPr>
          <p:cNvPr id="11" name="Picture 10">
            <a:extLst>
              <a:ext uri="{FF2B5EF4-FFF2-40B4-BE49-F238E27FC236}">
                <a16:creationId xmlns:a16="http://schemas.microsoft.com/office/drawing/2014/main" id="{7187C145-ED4F-D06C-3507-7C8519C10B17}"/>
              </a:ext>
            </a:extLst>
          </p:cNvPr>
          <p:cNvPicPr>
            <a:picLocks noChangeAspect="1"/>
          </p:cNvPicPr>
          <p:nvPr/>
        </p:nvPicPr>
        <p:blipFill>
          <a:blip r:embed="rId3"/>
          <a:stretch>
            <a:fillRect/>
          </a:stretch>
        </p:blipFill>
        <p:spPr>
          <a:xfrm>
            <a:off x="6855198" y="4156484"/>
            <a:ext cx="5092962" cy="2538955"/>
          </a:xfrm>
          <a:prstGeom prst="rect">
            <a:avLst/>
          </a:prstGeom>
        </p:spPr>
      </p:pic>
      <p:sp>
        <p:nvSpPr>
          <p:cNvPr id="12" name="Rectangle 11">
            <a:extLst>
              <a:ext uri="{FF2B5EF4-FFF2-40B4-BE49-F238E27FC236}">
                <a16:creationId xmlns:a16="http://schemas.microsoft.com/office/drawing/2014/main" id="{74544964-597F-DE2A-838C-96CB48E2621D}"/>
              </a:ext>
            </a:extLst>
          </p:cNvPr>
          <p:cNvSpPr/>
          <p:nvPr/>
        </p:nvSpPr>
        <p:spPr>
          <a:xfrm>
            <a:off x="547877" y="2113280"/>
            <a:ext cx="5548123" cy="458215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On analysing the effects of service of table booking </a:t>
            </a:r>
          </a:p>
          <a:p>
            <a:r>
              <a:rPr lang="en-IN" b="1" dirty="0">
                <a:latin typeface="Calibri" panose="020F0502020204030204" pitchFamily="34" charset="0"/>
                <a:ea typeface="Calibri" panose="020F0502020204030204" pitchFamily="34" charset="0"/>
                <a:cs typeface="Calibri" panose="020F0502020204030204" pitchFamily="34" charset="0"/>
              </a:rPr>
              <a:t>     and online delivery on ratings. </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Following insights can be generated.</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As it can be seen a general trend is where a restaurants offers table bookings had greater average ratings  compared to where no table bookings were offered.</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Also it can be seen when the restaurant offers online delivery the average ratings were much higher than when it doesn't offers.</a:t>
            </a: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It can be Concluded – </a:t>
            </a:r>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Table bookings and Online delivery should be offered </a:t>
            </a:r>
            <a:r>
              <a:rPr lang="en-IN" b="1" dirty="0">
                <a:latin typeface="Calibri" panose="020F0502020204030204" pitchFamily="34" charset="0"/>
                <a:ea typeface="Calibri" panose="020F0502020204030204" pitchFamily="34" charset="0"/>
                <a:cs typeface="Calibri" panose="020F0502020204030204" pitchFamily="34" charset="0"/>
              </a:rPr>
              <a:t>and has </a:t>
            </a:r>
            <a:r>
              <a:rPr lang="en-IN" b="1" dirty="0">
                <a:solidFill>
                  <a:srgbClr val="FF0000"/>
                </a:solidFill>
                <a:latin typeface="Calibri" panose="020F0502020204030204" pitchFamily="34" charset="0"/>
                <a:ea typeface="Calibri" panose="020F0502020204030204" pitchFamily="34" charset="0"/>
                <a:cs typeface="Calibri" panose="020F0502020204030204" pitchFamily="34" charset="0"/>
              </a:rPr>
              <a:t>direct relationship with ratings</a:t>
            </a:r>
            <a:r>
              <a:rPr lang="en-IN" b="1" dirty="0">
                <a:latin typeface="Calibri" panose="020F0502020204030204" pitchFamily="34" charset="0"/>
                <a:ea typeface="Calibri" panose="020F0502020204030204" pitchFamily="34" charset="0"/>
                <a:cs typeface="Calibri" panose="020F0502020204030204" pitchFamily="34" charset="0"/>
              </a:rPr>
              <a:t>.</a:t>
            </a:r>
          </a:p>
          <a:p>
            <a:r>
              <a:rPr lang="en-IN" b="1"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81517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8C88C64-7130-5C0A-1C37-0FBC5AFC708E}"/>
              </a:ext>
            </a:extLst>
          </p:cNvPr>
          <p:cNvSpPr/>
          <p:nvPr/>
        </p:nvSpPr>
        <p:spPr>
          <a:xfrm>
            <a:off x="1452879" y="0"/>
            <a:ext cx="9006573" cy="117856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Strategic recommendations.</a:t>
            </a:r>
          </a:p>
        </p:txBody>
      </p:sp>
      <p:pic>
        <p:nvPicPr>
          <p:cNvPr id="5" name="Picture 4">
            <a:extLst>
              <a:ext uri="{FF2B5EF4-FFF2-40B4-BE49-F238E27FC236}">
                <a16:creationId xmlns:a16="http://schemas.microsoft.com/office/drawing/2014/main" id="{709C72A1-6721-3AB1-716A-7C97AC0A0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3" y="0"/>
            <a:ext cx="1732547" cy="1790299"/>
          </a:xfrm>
          <a:prstGeom prst="rect">
            <a:avLst/>
          </a:prstGeom>
          <a:solidFill>
            <a:schemeClr val="tx2">
              <a:lumMod val="60000"/>
              <a:lumOff val="40000"/>
              <a:alpha val="0"/>
            </a:schemeClr>
          </a:solidFill>
        </p:spPr>
      </p:pic>
      <p:sp>
        <p:nvSpPr>
          <p:cNvPr id="10" name="TextBox 9">
            <a:extLst>
              <a:ext uri="{FF2B5EF4-FFF2-40B4-BE49-F238E27FC236}">
                <a16:creationId xmlns:a16="http://schemas.microsoft.com/office/drawing/2014/main" id="{35295AD7-E39D-C3D1-BD70-36CA3A40A2ED}"/>
              </a:ext>
            </a:extLst>
          </p:cNvPr>
          <p:cNvSpPr txBox="1"/>
          <p:nvPr/>
        </p:nvSpPr>
        <p:spPr>
          <a:xfrm>
            <a:off x="1452879" y="1225689"/>
            <a:ext cx="8655668" cy="5078313"/>
          </a:xfrm>
          <a:prstGeom prst="rect">
            <a:avLst/>
          </a:prstGeom>
          <a:noFill/>
        </p:spPr>
        <p:txBody>
          <a:bodyPr wrap="square">
            <a:sp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ratings are the indicator of the gap of the services which the existing restaurants are not able to provide hence identifying this gap it is must.</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services/factors identified in gap can be then provided by </a:t>
            </a:r>
          </a:p>
          <a:p>
            <a:pPr marL="1657350" lvl="3"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Pre-planning in hotel management </a:t>
            </a:r>
          </a:p>
          <a:p>
            <a:pPr marL="1657350" lvl="3"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Using various techniques of food production which would help in good quality in minimal cost.</a:t>
            </a: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This would draw the attention of population when the services would be available with     the same price range this would help to capitalize upon the volume of business leading to profitability.</a:t>
            </a:r>
          </a:p>
          <a:p>
            <a:pPr lvl="3"/>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Logistical support and </a:t>
            </a:r>
            <a:r>
              <a:rPr lang="en-IN" dirty="0">
                <a:latin typeface="Calibri" panose="020F0502020204030204" pitchFamily="34" charset="0"/>
                <a:ea typeface="Calibri" panose="020F0502020204030204" pitchFamily="34" charset="0"/>
                <a:cs typeface="Calibri" panose="020F0502020204030204" pitchFamily="34" charset="0"/>
              </a:rPr>
              <a:t>modern services like </a:t>
            </a:r>
            <a:r>
              <a:rPr lang="en-IN" b="1" dirty="0">
                <a:latin typeface="Calibri" panose="020F0502020204030204" pitchFamily="34" charset="0"/>
                <a:ea typeface="Calibri" panose="020F0502020204030204" pitchFamily="34" charset="0"/>
                <a:cs typeface="Calibri" panose="020F0502020204030204" pitchFamily="34" charset="0"/>
              </a:rPr>
              <a:t>online booking and having online presence and delivery’s</a:t>
            </a:r>
            <a:r>
              <a:rPr lang="en-IN" dirty="0">
                <a:latin typeface="Calibri" panose="020F0502020204030204" pitchFamily="34" charset="0"/>
                <a:ea typeface="Calibri" panose="020F0502020204030204" pitchFamily="34" charset="0"/>
                <a:cs typeface="Calibri" panose="020F0502020204030204" pitchFamily="34" charset="0"/>
              </a:rPr>
              <a:t> shall be availed compulsorily for greater ratings which would increase the popularity of restaurant and in turn be profitable.</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6830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59535-F7FD-7C34-A562-C7C3F87FCB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6D8417C-C0A1-0B88-6B6B-368FC1F797A6}"/>
              </a:ext>
            </a:extLst>
          </p:cNvPr>
          <p:cNvSpPr/>
          <p:nvPr/>
        </p:nvSpPr>
        <p:spPr>
          <a:xfrm>
            <a:off x="1452879" y="0"/>
            <a:ext cx="9006573" cy="117856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Strategic recommendations.</a:t>
            </a:r>
          </a:p>
        </p:txBody>
      </p:sp>
      <p:pic>
        <p:nvPicPr>
          <p:cNvPr id="5" name="Picture 4">
            <a:extLst>
              <a:ext uri="{FF2B5EF4-FFF2-40B4-BE49-F238E27FC236}">
                <a16:creationId xmlns:a16="http://schemas.microsoft.com/office/drawing/2014/main" id="{11867B44-019A-FB61-FE2C-7E9096F89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3" y="0"/>
            <a:ext cx="1732547" cy="1790299"/>
          </a:xfrm>
          <a:prstGeom prst="rect">
            <a:avLst/>
          </a:prstGeom>
          <a:solidFill>
            <a:schemeClr val="tx2">
              <a:lumMod val="60000"/>
              <a:lumOff val="40000"/>
              <a:alpha val="0"/>
            </a:schemeClr>
          </a:solidFill>
        </p:spPr>
      </p:pic>
      <p:sp>
        <p:nvSpPr>
          <p:cNvPr id="10" name="TextBox 9">
            <a:extLst>
              <a:ext uri="{FF2B5EF4-FFF2-40B4-BE49-F238E27FC236}">
                <a16:creationId xmlns:a16="http://schemas.microsoft.com/office/drawing/2014/main" id="{D243DFEC-33CB-9CB7-6964-E9AD9A6A02DE}"/>
              </a:ext>
            </a:extLst>
          </p:cNvPr>
          <p:cNvSpPr txBox="1"/>
          <p:nvPr/>
        </p:nvSpPr>
        <p:spPr>
          <a:xfrm>
            <a:off x="1534812" y="1404218"/>
            <a:ext cx="8258773" cy="646331"/>
          </a:xfrm>
          <a:prstGeom prst="rect">
            <a:avLst/>
          </a:prstGeom>
          <a:noFill/>
        </p:spPr>
        <p:txBody>
          <a:bodyPr wrap="square">
            <a:spAutoFit/>
          </a:bodyPr>
          <a:lstStyle/>
          <a:p>
            <a:pPr marL="285750" indent="-285750">
              <a:buFont typeface="Arial" panose="020B0604020202020204" pitchFamily="34" charset="0"/>
              <a:buChar char="•"/>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995323E-FE89-14DC-07E8-37C9472BF350}"/>
              </a:ext>
            </a:extLst>
          </p:cNvPr>
          <p:cNvSpPr txBox="1"/>
          <p:nvPr/>
        </p:nvSpPr>
        <p:spPr>
          <a:xfrm>
            <a:off x="1084444" y="1178560"/>
            <a:ext cx="9743441" cy="6186309"/>
          </a:xfrm>
          <a:prstGeom prst="rect">
            <a:avLst/>
          </a:prstGeom>
          <a:noFill/>
        </p:spPr>
        <p:txBody>
          <a:bodyPr wrap="square">
            <a:spAutoFit/>
          </a:bodyPr>
          <a:lstStyle/>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Smart menu designing ,big kitchen production methods , preserving, techniques </a:t>
            </a:r>
            <a:r>
              <a:rPr lang="en-IN" dirty="0">
                <a:latin typeface="Calibri" panose="020F0502020204030204" pitchFamily="34" charset="0"/>
                <a:ea typeface="Calibri" panose="020F0502020204030204" pitchFamily="34" charset="0"/>
                <a:cs typeface="Calibri" panose="020F0502020204030204" pitchFamily="34" charset="0"/>
              </a:rPr>
              <a:t>can be used which facilitates the optimised usage of available funds and cost cutting on needed areas in a hotel business.</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Kiosk model can be thought of </a:t>
            </a:r>
            <a:r>
              <a:rPr lang="en-IN" dirty="0">
                <a:latin typeface="Calibri" panose="020F0502020204030204" pitchFamily="34" charset="0"/>
                <a:ea typeface="Calibri" panose="020F0502020204030204" pitchFamily="34" charset="0"/>
                <a:cs typeface="Calibri" panose="020F0502020204030204" pitchFamily="34" charset="0"/>
              </a:rPr>
              <a:t>where the average expenditure power of population is not that high and the focus and need of the customer is just the food and taste of food instead of services. Which would save the cost of infrastructure and help in being profitable.</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Choice of cuisines unless and until they are relevant to the population does not matters for the ratings of newer opened restaurants. As it was noticed that the same cuisine which had higher rating in one restaurant had lower rating in another restaurant. Hence it is better to focus on the quality, service and taste of the cuisines.</a:t>
            </a:r>
          </a:p>
          <a:p>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The prices ranges of cuisines are moderately corelated to the ratings of restaurants. As it was observed in the data sets ,higher price range helps achieving good ratings ,but it can also achieved by providing value to customers in a medium price ranged. So the factors should be kept in mind to keep the price range and services balanced before taking decisions to yields utmost profits.</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6847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9123B35-AAA2-9D99-3C05-ACE6FDC2B168}"/>
              </a:ext>
            </a:extLst>
          </p:cNvPr>
          <p:cNvSpPr/>
          <p:nvPr/>
        </p:nvSpPr>
        <p:spPr>
          <a:xfrm>
            <a:off x="1" y="0"/>
            <a:ext cx="10459452" cy="117856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CONCLUSION</a:t>
            </a:r>
          </a:p>
        </p:txBody>
      </p:sp>
      <p:pic>
        <p:nvPicPr>
          <p:cNvPr id="5" name="Picture 4">
            <a:extLst>
              <a:ext uri="{FF2B5EF4-FFF2-40B4-BE49-F238E27FC236}">
                <a16:creationId xmlns:a16="http://schemas.microsoft.com/office/drawing/2014/main" id="{CA51365A-B440-C4BC-8110-57A5184975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3" y="0"/>
            <a:ext cx="1732547" cy="1790299"/>
          </a:xfrm>
          <a:prstGeom prst="rect">
            <a:avLst/>
          </a:prstGeom>
          <a:solidFill>
            <a:schemeClr val="tx2">
              <a:lumMod val="60000"/>
              <a:lumOff val="40000"/>
              <a:alpha val="0"/>
            </a:schemeClr>
          </a:solidFill>
        </p:spPr>
      </p:pic>
      <p:graphicFrame>
        <p:nvGraphicFramePr>
          <p:cNvPr id="10" name="Diagram 9">
            <a:extLst>
              <a:ext uri="{FF2B5EF4-FFF2-40B4-BE49-F238E27FC236}">
                <a16:creationId xmlns:a16="http://schemas.microsoft.com/office/drawing/2014/main" id="{A7E203AA-8D8E-6D0B-96A5-F90D14E06016}"/>
              </a:ext>
            </a:extLst>
          </p:cNvPr>
          <p:cNvGraphicFramePr/>
          <p:nvPr>
            <p:extLst>
              <p:ext uri="{D42A27DB-BD31-4B8C-83A1-F6EECF244321}">
                <p14:modId xmlns:p14="http://schemas.microsoft.com/office/powerpoint/2010/main" val="3151094565"/>
              </p:ext>
            </p:extLst>
          </p:nvPr>
        </p:nvGraphicFramePr>
        <p:xfrm>
          <a:off x="0" y="1307253"/>
          <a:ext cx="103428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5497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46317-5D72-9AB3-DBB4-B093FA0A2F1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C54A6CB-BC1D-97A0-5E5D-40F4C5D798BE}"/>
              </a:ext>
            </a:extLst>
          </p:cNvPr>
          <p:cNvSpPr/>
          <p:nvPr/>
        </p:nvSpPr>
        <p:spPr>
          <a:xfrm>
            <a:off x="1" y="0"/>
            <a:ext cx="10459452" cy="117856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rPr>
              <a:t>CONCLUSION</a:t>
            </a:r>
          </a:p>
        </p:txBody>
      </p:sp>
      <p:pic>
        <p:nvPicPr>
          <p:cNvPr id="5" name="Picture 4">
            <a:extLst>
              <a:ext uri="{FF2B5EF4-FFF2-40B4-BE49-F238E27FC236}">
                <a16:creationId xmlns:a16="http://schemas.microsoft.com/office/drawing/2014/main" id="{3E4FCF95-9FA7-6A15-AA65-3FBA4259E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3" y="0"/>
            <a:ext cx="1732547" cy="1790299"/>
          </a:xfrm>
          <a:prstGeom prst="rect">
            <a:avLst/>
          </a:prstGeom>
          <a:solidFill>
            <a:schemeClr val="tx2">
              <a:lumMod val="60000"/>
              <a:lumOff val="40000"/>
              <a:alpha val="0"/>
            </a:schemeClr>
          </a:solidFill>
        </p:spPr>
      </p:pic>
      <p:graphicFrame>
        <p:nvGraphicFramePr>
          <p:cNvPr id="10" name="Diagram 9">
            <a:extLst>
              <a:ext uri="{FF2B5EF4-FFF2-40B4-BE49-F238E27FC236}">
                <a16:creationId xmlns:a16="http://schemas.microsoft.com/office/drawing/2014/main" id="{1E062B44-D4F2-055A-9413-C68774FDBBE1}"/>
              </a:ext>
            </a:extLst>
          </p:cNvPr>
          <p:cNvGraphicFramePr/>
          <p:nvPr>
            <p:extLst>
              <p:ext uri="{D42A27DB-BD31-4B8C-83A1-F6EECF244321}">
                <p14:modId xmlns:p14="http://schemas.microsoft.com/office/powerpoint/2010/main" val="3560981354"/>
              </p:ext>
            </p:extLst>
          </p:nvPr>
        </p:nvGraphicFramePr>
        <p:xfrm>
          <a:off x="0" y="1307253"/>
          <a:ext cx="103428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406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134DE-BDD6-C572-DEDB-C083DE67F8A8}"/>
              </a:ext>
            </a:extLst>
          </p:cNvPr>
          <p:cNvSpPr>
            <a:spLocks noGrp="1"/>
          </p:cNvSpPr>
          <p:nvPr>
            <p:ph type="ctrTitle"/>
          </p:nvPr>
        </p:nvSpPr>
        <p:spPr>
          <a:xfrm>
            <a:off x="1610627" y="2530058"/>
            <a:ext cx="9144000" cy="898942"/>
          </a:xfrm>
        </p:spPr>
        <p:txBody>
          <a:bodyPr>
            <a:normAutofit fontScale="90000"/>
          </a:bodyPr>
          <a:lstStyle/>
          <a:p>
            <a:pPr algn="ctr"/>
            <a:r>
              <a:rPr lang="en-IN" b="1" u="sng" dirty="0">
                <a:solidFill>
                  <a:srgbClr val="FFFF00"/>
                </a:solidFill>
                <a:latin typeface="Calibri" panose="020F0502020204030204" pitchFamily="34" charset="0"/>
                <a:ea typeface="Calibri" panose="020F0502020204030204" pitchFamily="34" charset="0"/>
                <a:cs typeface="Calibri" panose="020F0502020204030204" pitchFamily="34" charset="0"/>
              </a:rPr>
              <a:t>Zomato Business data analysis PROJECT</a:t>
            </a:r>
          </a:p>
        </p:txBody>
      </p:sp>
      <p:sp>
        <p:nvSpPr>
          <p:cNvPr id="3" name="Rectangle 2">
            <a:extLst>
              <a:ext uri="{FF2B5EF4-FFF2-40B4-BE49-F238E27FC236}">
                <a16:creationId xmlns:a16="http://schemas.microsoft.com/office/drawing/2014/main" id="{7D5CB226-86A4-A546-DEF7-6AD85410880D}"/>
              </a:ext>
            </a:extLst>
          </p:cNvPr>
          <p:cNvSpPr/>
          <p:nvPr/>
        </p:nvSpPr>
        <p:spPr>
          <a:xfrm>
            <a:off x="8162223" y="5741470"/>
            <a:ext cx="4029777" cy="1116530"/>
          </a:xfrm>
          <a:prstGeom prst="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By Pratik Nandanwar</a:t>
            </a:r>
          </a:p>
          <a:p>
            <a:pPr algn="ctr"/>
            <a:r>
              <a:rPr lang="en-IN" dirty="0">
                <a:solidFill>
                  <a:schemeClr val="bg1"/>
                </a:solidFill>
              </a:rPr>
              <a:t>(DS’OCT Batch)</a:t>
            </a:r>
          </a:p>
        </p:txBody>
      </p:sp>
      <p:pic>
        <p:nvPicPr>
          <p:cNvPr id="7" name="Picture 6">
            <a:extLst>
              <a:ext uri="{FF2B5EF4-FFF2-40B4-BE49-F238E27FC236}">
                <a16:creationId xmlns:a16="http://schemas.microsoft.com/office/drawing/2014/main" id="{E897DF77-8878-CF47-66B1-E6C72B4881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3" y="0"/>
            <a:ext cx="1732547" cy="1790299"/>
          </a:xfrm>
          <a:prstGeom prst="rect">
            <a:avLst/>
          </a:prstGeom>
          <a:solidFill>
            <a:schemeClr val="tx2">
              <a:lumMod val="60000"/>
              <a:lumOff val="40000"/>
              <a:alpha val="0"/>
            </a:schemeClr>
          </a:solidFill>
        </p:spPr>
      </p:pic>
      <p:pic>
        <p:nvPicPr>
          <p:cNvPr id="11" name="Picture 10">
            <a:extLst>
              <a:ext uri="{FF2B5EF4-FFF2-40B4-BE49-F238E27FC236}">
                <a16:creationId xmlns:a16="http://schemas.microsoft.com/office/drawing/2014/main" id="{D96BAB1D-E1B2-46D4-B30C-02559C47CC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0880" y="5741470"/>
            <a:ext cx="1121343" cy="1116530"/>
          </a:xfrm>
          <a:prstGeom prst="rect">
            <a:avLst/>
          </a:prstGeom>
        </p:spPr>
      </p:pic>
    </p:spTree>
    <p:extLst>
      <p:ext uri="{BB962C8B-B14F-4D97-AF65-F5344CB8AC3E}">
        <p14:creationId xmlns:p14="http://schemas.microsoft.com/office/powerpoint/2010/main" val="270020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FE609-6E86-DC52-B259-9ACF4197AA54}"/>
              </a:ext>
            </a:extLst>
          </p:cNvPr>
          <p:cNvSpPr>
            <a:spLocks noGrp="1"/>
          </p:cNvSpPr>
          <p:nvPr>
            <p:ph idx="1"/>
          </p:nvPr>
        </p:nvSpPr>
        <p:spPr>
          <a:xfrm>
            <a:off x="765492" y="1406206"/>
            <a:ext cx="9905999" cy="4588193"/>
          </a:xfrm>
        </p:spPr>
        <p:txBody>
          <a:bodyPr>
            <a:normAutofit/>
          </a:bodyPr>
          <a:lstStyle/>
          <a:p>
            <a:pPr>
              <a:lnSpc>
                <a:spcPct val="100000"/>
              </a:lnSpc>
            </a:pPr>
            <a:r>
              <a:rPr lang="en-IN" sz="2800" dirty="0">
                <a:latin typeface="Calibri" panose="020F0502020204030204" pitchFamily="34" charset="0"/>
                <a:ea typeface="Calibri" panose="020F0502020204030204" pitchFamily="34" charset="0"/>
                <a:cs typeface="Calibri" panose="020F0502020204030204" pitchFamily="34" charset="0"/>
              </a:rPr>
              <a:t>Zomato is a food based service industry helping</a:t>
            </a:r>
          </a:p>
          <a:p>
            <a:pPr marL="0" indent="0">
              <a:lnSpc>
                <a:spcPct val="100000"/>
              </a:lnSpc>
              <a:buNone/>
            </a:pPr>
            <a:r>
              <a:rPr lang="en-IN" sz="2800" dirty="0">
                <a:latin typeface="Calibri" panose="020F0502020204030204" pitchFamily="34" charset="0"/>
                <a:ea typeface="Calibri" panose="020F0502020204030204" pitchFamily="34" charset="0"/>
                <a:cs typeface="Calibri" panose="020F0502020204030204" pitchFamily="34" charset="0"/>
              </a:rPr>
              <a:t>   people to locate , order and dine in in restaurants.</a:t>
            </a:r>
          </a:p>
          <a:p>
            <a:r>
              <a:rPr lang="en-IN" sz="2800" dirty="0">
                <a:latin typeface="Calibri" panose="020F0502020204030204" pitchFamily="34" charset="0"/>
                <a:ea typeface="Calibri" panose="020F0502020204030204" pitchFamily="34" charset="0"/>
                <a:cs typeface="Calibri" panose="020F0502020204030204" pitchFamily="34" charset="0"/>
              </a:rPr>
              <a:t>The objective of this project is to </a:t>
            </a:r>
          </a:p>
          <a:p>
            <a:pPr lvl="2"/>
            <a:r>
              <a:rPr lang="en-IN" sz="2200" dirty="0">
                <a:latin typeface="Calibri" panose="020F0502020204030204" pitchFamily="34" charset="0"/>
                <a:ea typeface="Calibri" panose="020F0502020204030204" pitchFamily="34" charset="0"/>
                <a:cs typeface="Calibri" panose="020F0502020204030204" pitchFamily="34" charset="0"/>
              </a:rPr>
              <a:t>Analyse the existing data on food industry</a:t>
            </a:r>
          </a:p>
          <a:p>
            <a:pPr lvl="2"/>
            <a:r>
              <a:rPr lang="en-IN" sz="2200" dirty="0">
                <a:latin typeface="Calibri" panose="020F0502020204030204" pitchFamily="34" charset="0"/>
                <a:ea typeface="Calibri" panose="020F0502020204030204" pitchFamily="34" charset="0"/>
                <a:cs typeface="Calibri" panose="020F0502020204030204" pitchFamily="34" charset="0"/>
              </a:rPr>
              <a:t>Draw insights from it for current trends and sentiment of food</a:t>
            </a:r>
          </a:p>
          <a:p>
            <a:pPr marL="914400" lvl="2" indent="0">
              <a:buNone/>
            </a:pPr>
            <a:r>
              <a:rPr lang="en-IN" sz="2200" dirty="0">
                <a:latin typeface="Calibri" panose="020F0502020204030204" pitchFamily="34" charset="0"/>
                <a:ea typeface="Calibri" panose="020F0502020204030204" pitchFamily="34" charset="0"/>
                <a:cs typeface="Calibri" panose="020F0502020204030204" pitchFamily="34" charset="0"/>
              </a:rPr>
              <a:t>   industry.</a:t>
            </a:r>
          </a:p>
          <a:p>
            <a:pPr lvl="2"/>
            <a:r>
              <a:rPr lang="en-IN" sz="2200" dirty="0">
                <a:latin typeface="Calibri" panose="020F0502020204030204" pitchFamily="34" charset="0"/>
                <a:ea typeface="Calibri" panose="020F0502020204030204" pitchFamily="34" charset="0"/>
                <a:cs typeface="Calibri" panose="020F0502020204030204" pitchFamily="34" charset="0"/>
              </a:rPr>
              <a:t>Understand the trends and look for opportunities for</a:t>
            </a:r>
          </a:p>
          <a:p>
            <a:pPr marL="914400" lvl="2" indent="0">
              <a:buNone/>
            </a:pPr>
            <a:r>
              <a:rPr lang="en-IN" sz="2200" dirty="0">
                <a:latin typeface="Calibri" panose="020F0502020204030204" pitchFamily="34" charset="0"/>
                <a:ea typeface="Calibri" panose="020F0502020204030204" pitchFamily="34" charset="0"/>
                <a:cs typeface="Calibri" panose="020F0502020204030204" pitchFamily="34" charset="0"/>
              </a:rPr>
              <a:t>    investment in market and opening new restaurants.</a:t>
            </a:r>
          </a:p>
          <a:p>
            <a:pPr lvl="3"/>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latin typeface="Calibri" panose="020F0502020204030204" pitchFamily="34" charset="0"/>
              <a:ea typeface="Calibri" panose="020F0502020204030204" pitchFamily="34" charset="0"/>
              <a:cs typeface="Calibri" panose="020F0502020204030204" pitchFamily="34" charset="0"/>
            </a:endParaRPr>
          </a:p>
          <a:p>
            <a:endParaRPr lang="en-IN" sz="28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FA55EDE-94AF-48F8-AA2B-DC120978C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4463" y="0"/>
            <a:ext cx="2617537" cy="1790299"/>
          </a:xfrm>
          <a:prstGeom prst="rect">
            <a:avLst/>
          </a:prstGeom>
          <a:solidFill>
            <a:schemeClr val="tx2">
              <a:lumMod val="60000"/>
              <a:lumOff val="40000"/>
              <a:alpha val="0"/>
            </a:schemeClr>
          </a:solidFill>
        </p:spPr>
      </p:pic>
      <p:pic>
        <p:nvPicPr>
          <p:cNvPr id="7" name="Picture 6">
            <a:extLst>
              <a:ext uri="{FF2B5EF4-FFF2-40B4-BE49-F238E27FC236}">
                <a16:creationId xmlns:a16="http://schemas.microsoft.com/office/drawing/2014/main" id="{227CED72-7C09-5760-25A1-584EFDC942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4463" y="1771967"/>
            <a:ext cx="2617537" cy="5040672"/>
          </a:xfrm>
          <a:prstGeom prst="rect">
            <a:avLst/>
          </a:prstGeom>
        </p:spPr>
      </p:pic>
      <p:sp>
        <p:nvSpPr>
          <p:cNvPr id="9" name="Rectangle 8">
            <a:extLst>
              <a:ext uri="{FF2B5EF4-FFF2-40B4-BE49-F238E27FC236}">
                <a16:creationId xmlns:a16="http://schemas.microsoft.com/office/drawing/2014/main" id="{2955E93D-901E-57D2-E2CC-14F4A94E7BBF}"/>
              </a:ext>
            </a:extLst>
          </p:cNvPr>
          <p:cNvSpPr/>
          <p:nvPr/>
        </p:nvSpPr>
        <p:spPr>
          <a:xfrm>
            <a:off x="1087120" y="130766"/>
            <a:ext cx="5008880" cy="914400"/>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Introduction &amp; objectives</a:t>
            </a:r>
            <a:endParaRPr lang="en-IN" sz="2800" dirty="0"/>
          </a:p>
        </p:txBody>
      </p:sp>
      <p:pic>
        <p:nvPicPr>
          <p:cNvPr id="8" name="Picture 7">
            <a:extLst>
              <a:ext uri="{FF2B5EF4-FFF2-40B4-BE49-F238E27FC236}">
                <a16:creationId xmlns:a16="http://schemas.microsoft.com/office/drawing/2014/main" id="{CDAAF57C-9982-A03B-A06F-50FD07284A88}"/>
              </a:ext>
            </a:extLst>
          </p:cNvPr>
          <p:cNvPicPr>
            <a:picLocks noChangeAspect="1"/>
          </p:cNvPicPr>
          <p:nvPr/>
        </p:nvPicPr>
        <p:blipFill>
          <a:blip r:embed="rId4"/>
          <a:stretch>
            <a:fillRect/>
          </a:stretch>
        </p:blipFill>
        <p:spPr>
          <a:xfrm>
            <a:off x="6869214" y="5603530"/>
            <a:ext cx="2705249" cy="1254470"/>
          </a:xfrm>
          <a:prstGeom prst="rect">
            <a:avLst/>
          </a:prstGeom>
        </p:spPr>
      </p:pic>
    </p:spTree>
    <p:extLst>
      <p:ext uri="{BB962C8B-B14F-4D97-AF65-F5344CB8AC3E}">
        <p14:creationId xmlns:p14="http://schemas.microsoft.com/office/powerpoint/2010/main" val="152011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5CAB4682-ACAA-F4B7-5A66-DBC16740740A}"/>
              </a:ext>
            </a:extLst>
          </p:cNvPr>
          <p:cNvSpPr/>
          <p:nvPr/>
        </p:nvSpPr>
        <p:spPr>
          <a:xfrm>
            <a:off x="29870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Overview of Data</a:t>
            </a:r>
            <a:endParaRPr lang="en-IN" sz="2800" dirty="0"/>
          </a:p>
        </p:txBody>
      </p:sp>
      <p:pic>
        <p:nvPicPr>
          <p:cNvPr id="7" name="Picture 6">
            <a:extLst>
              <a:ext uri="{FF2B5EF4-FFF2-40B4-BE49-F238E27FC236}">
                <a16:creationId xmlns:a16="http://schemas.microsoft.com/office/drawing/2014/main" id="{D7A1A9B6-FCE0-2FD3-99FE-6203E0494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9453" y="0"/>
            <a:ext cx="1732547" cy="1790299"/>
          </a:xfrm>
          <a:prstGeom prst="rect">
            <a:avLst/>
          </a:prstGeom>
          <a:solidFill>
            <a:schemeClr val="tx2">
              <a:lumMod val="60000"/>
              <a:lumOff val="40000"/>
              <a:alpha val="0"/>
            </a:schemeClr>
          </a:solidFill>
        </p:spPr>
      </p:pic>
      <p:sp>
        <p:nvSpPr>
          <p:cNvPr id="8" name="Rectangle: Diagonal Corners Snipped 7">
            <a:extLst>
              <a:ext uri="{FF2B5EF4-FFF2-40B4-BE49-F238E27FC236}">
                <a16:creationId xmlns:a16="http://schemas.microsoft.com/office/drawing/2014/main" id="{D34AF810-C692-72BA-C450-D45EA381647C}"/>
              </a:ext>
            </a:extLst>
          </p:cNvPr>
          <p:cNvSpPr/>
          <p:nvPr/>
        </p:nvSpPr>
        <p:spPr>
          <a:xfrm>
            <a:off x="5133207" y="1277258"/>
            <a:ext cx="296672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Total restaurants  9551</a:t>
            </a:r>
            <a:endParaRPr lang="en-IN" sz="2800" dirty="0"/>
          </a:p>
        </p:txBody>
      </p:sp>
      <p:sp>
        <p:nvSpPr>
          <p:cNvPr id="10" name="Rectangle: Diagonal Corners Snipped 9">
            <a:extLst>
              <a:ext uri="{FF2B5EF4-FFF2-40B4-BE49-F238E27FC236}">
                <a16:creationId xmlns:a16="http://schemas.microsoft.com/office/drawing/2014/main" id="{333AD8EB-F9B5-38E2-330F-5D5725860E3C}"/>
              </a:ext>
            </a:extLst>
          </p:cNvPr>
          <p:cNvSpPr/>
          <p:nvPr/>
        </p:nvSpPr>
        <p:spPr>
          <a:xfrm>
            <a:off x="961591" y="1252354"/>
            <a:ext cx="194056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Countries  15</a:t>
            </a:r>
            <a:endParaRPr lang="en-IN" sz="2800" dirty="0"/>
          </a:p>
        </p:txBody>
      </p:sp>
      <p:sp>
        <p:nvSpPr>
          <p:cNvPr id="11" name="Rectangle: Diagonal Corners Snipped 10">
            <a:extLst>
              <a:ext uri="{FF2B5EF4-FFF2-40B4-BE49-F238E27FC236}">
                <a16:creationId xmlns:a16="http://schemas.microsoft.com/office/drawing/2014/main" id="{BBFED49E-2D8E-1B62-9780-CD30B8AD5D3E}"/>
              </a:ext>
            </a:extLst>
          </p:cNvPr>
          <p:cNvSpPr/>
          <p:nvPr/>
        </p:nvSpPr>
        <p:spPr>
          <a:xfrm>
            <a:off x="8173719" y="1277258"/>
            <a:ext cx="207264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Cuisines </a:t>
            </a:r>
          </a:p>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 250</a:t>
            </a:r>
            <a:endParaRPr lang="en-IN" sz="2800" dirty="0"/>
          </a:p>
        </p:txBody>
      </p:sp>
      <p:sp>
        <p:nvSpPr>
          <p:cNvPr id="14" name="Rectangle: Diagonal Corners Snipped 13">
            <a:extLst>
              <a:ext uri="{FF2B5EF4-FFF2-40B4-BE49-F238E27FC236}">
                <a16:creationId xmlns:a16="http://schemas.microsoft.com/office/drawing/2014/main" id="{ADF62ABB-42DB-B23D-5BC9-0B39F487F9D3}"/>
              </a:ext>
            </a:extLst>
          </p:cNvPr>
          <p:cNvSpPr/>
          <p:nvPr/>
        </p:nvSpPr>
        <p:spPr>
          <a:xfrm>
            <a:off x="3098801" y="1262514"/>
            <a:ext cx="1940560" cy="914400"/>
          </a:xfrm>
          <a:prstGeom prst="snip2Diag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Cities</a:t>
            </a:r>
          </a:p>
          <a:p>
            <a:pPr algn="ctr"/>
            <a:r>
              <a:rPr lang="en-IN" sz="2800" dirty="0">
                <a:solidFill>
                  <a:srgbClr val="002060"/>
                </a:solidFill>
                <a:latin typeface="Calibri" panose="020F0502020204030204" pitchFamily="34" charset="0"/>
                <a:ea typeface="Calibri" panose="020F0502020204030204" pitchFamily="34" charset="0"/>
                <a:cs typeface="Calibri" panose="020F0502020204030204" pitchFamily="34" charset="0"/>
              </a:rPr>
              <a:t>15</a:t>
            </a:r>
            <a:endParaRPr lang="en-IN" sz="2800" dirty="0"/>
          </a:p>
        </p:txBody>
      </p:sp>
      <p:graphicFrame>
        <p:nvGraphicFramePr>
          <p:cNvPr id="15" name="Diagram 14">
            <a:extLst>
              <a:ext uri="{FF2B5EF4-FFF2-40B4-BE49-F238E27FC236}">
                <a16:creationId xmlns:a16="http://schemas.microsoft.com/office/drawing/2014/main" id="{F489A786-DDD4-6EA9-6514-7A2BE3B0F848}"/>
              </a:ext>
            </a:extLst>
          </p:cNvPr>
          <p:cNvGraphicFramePr/>
          <p:nvPr>
            <p:extLst>
              <p:ext uri="{D42A27DB-BD31-4B8C-83A1-F6EECF244321}">
                <p14:modId xmlns:p14="http://schemas.microsoft.com/office/powerpoint/2010/main" val="3348710685"/>
              </p:ext>
            </p:extLst>
          </p:nvPr>
        </p:nvGraphicFramePr>
        <p:xfrm>
          <a:off x="477520" y="3011715"/>
          <a:ext cx="6223735" cy="28607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Diagram 17">
            <a:extLst>
              <a:ext uri="{FF2B5EF4-FFF2-40B4-BE49-F238E27FC236}">
                <a16:creationId xmlns:a16="http://schemas.microsoft.com/office/drawing/2014/main" id="{A82E1A60-1070-3EE6-9681-09DB26BBB567}"/>
              </a:ext>
            </a:extLst>
          </p:cNvPr>
          <p:cNvGraphicFramePr/>
          <p:nvPr>
            <p:extLst>
              <p:ext uri="{D42A27DB-BD31-4B8C-83A1-F6EECF244321}">
                <p14:modId xmlns:p14="http://schemas.microsoft.com/office/powerpoint/2010/main" val="1900007232"/>
              </p:ext>
            </p:extLst>
          </p:nvPr>
        </p:nvGraphicFramePr>
        <p:xfrm>
          <a:off x="5795545" y="3189019"/>
          <a:ext cx="6223735" cy="28607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4" name="Picture 23">
            <a:extLst>
              <a:ext uri="{FF2B5EF4-FFF2-40B4-BE49-F238E27FC236}">
                <a16:creationId xmlns:a16="http://schemas.microsoft.com/office/drawing/2014/main" id="{64E9E5E1-9495-B8A2-CC76-17983C4E17B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5741470"/>
            <a:ext cx="1259840" cy="1116530"/>
          </a:xfrm>
          <a:prstGeom prst="rect">
            <a:avLst/>
          </a:prstGeom>
        </p:spPr>
      </p:pic>
    </p:spTree>
    <p:extLst>
      <p:ext uri="{BB962C8B-B14F-4D97-AF65-F5344CB8AC3E}">
        <p14:creationId xmlns:p14="http://schemas.microsoft.com/office/powerpoint/2010/main" val="1340465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4DA5824-5224-313E-4493-93FA13CD8AD8}"/>
              </a:ext>
            </a:extLst>
          </p:cNvPr>
          <p:cNvGraphicFramePr>
            <a:graphicFrameLocks noGrp="1"/>
          </p:cNvGraphicFramePr>
          <p:nvPr>
            <p:ph idx="1"/>
            <p:extLst>
              <p:ext uri="{D42A27DB-BD31-4B8C-83A1-F6EECF244321}">
                <p14:modId xmlns:p14="http://schemas.microsoft.com/office/powerpoint/2010/main" val="275660173"/>
              </p:ext>
            </p:extLst>
          </p:nvPr>
        </p:nvGraphicFramePr>
        <p:xfrm>
          <a:off x="-1564640" y="1402080"/>
          <a:ext cx="12720320" cy="5069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Rounded Corners 3">
            <a:extLst>
              <a:ext uri="{FF2B5EF4-FFF2-40B4-BE49-F238E27FC236}">
                <a16:creationId xmlns:a16="http://schemas.microsoft.com/office/drawing/2014/main" id="{E796935A-C107-7620-B5C8-356CD32FEE46}"/>
              </a:ext>
            </a:extLst>
          </p:cNvPr>
          <p:cNvSpPr/>
          <p:nvPr/>
        </p:nvSpPr>
        <p:spPr>
          <a:xfrm>
            <a:off x="2528251" y="30480"/>
            <a:ext cx="4947920" cy="914400"/>
          </a:xfrm>
          <a:prstGeom prst="roundRect">
            <a:avLst/>
          </a:prstGeom>
          <a:solidFill>
            <a:schemeClr val="accent6">
              <a:lumMod val="60000"/>
              <a:lumOff val="40000"/>
            </a:schemeClr>
          </a:solidFill>
          <a:ln>
            <a:solidFill>
              <a:schemeClr val="accent6">
                <a:lumMod val="40000"/>
                <a:lumOff val="60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Methodology</a:t>
            </a:r>
            <a:endParaRPr lang="en-IN" sz="2800" dirty="0"/>
          </a:p>
        </p:txBody>
      </p:sp>
      <p:pic>
        <p:nvPicPr>
          <p:cNvPr id="6" name="Picture 5">
            <a:extLst>
              <a:ext uri="{FF2B5EF4-FFF2-40B4-BE49-F238E27FC236}">
                <a16:creationId xmlns:a16="http://schemas.microsoft.com/office/drawing/2014/main" id="{0BD0480C-B7F1-1156-78CA-4553273ED0E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07329" y="1"/>
            <a:ext cx="1484671" cy="1534160"/>
          </a:xfrm>
          <a:prstGeom prst="rect">
            <a:avLst/>
          </a:prstGeom>
          <a:solidFill>
            <a:schemeClr val="tx2">
              <a:lumMod val="60000"/>
              <a:lumOff val="40000"/>
              <a:alpha val="0"/>
            </a:schemeClr>
          </a:solidFill>
        </p:spPr>
      </p:pic>
    </p:spTree>
    <p:extLst>
      <p:ext uri="{BB962C8B-B14F-4D97-AF65-F5344CB8AC3E}">
        <p14:creationId xmlns:p14="http://schemas.microsoft.com/office/powerpoint/2010/main" val="564400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0A4080F0-5C55-95C2-F6DC-24F41C5976F0}"/>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Objective key findings</a:t>
            </a:r>
            <a:endParaRPr lang="en-IN" sz="2800" dirty="0"/>
          </a:p>
        </p:txBody>
      </p:sp>
      <p:graphicFrame>
        <p:nvGraphicFramePr>
          <p:cNvPr id="9" name="Chart 8">
            <a:extLst>
              <a:ext uri="{FF2B5EF4-FFF2-40B4-BE49-F238E27FC236}">
                <a16:creationId xmlns:a16="http://schemas.microsoft.com/office/drawing/2014/main" id="{B3568E49-7CE9-9110-916A-824F026F29B8}"/>
              </a:ext>
            </a:extLst>
          </p:cNvPr>
          <p:cNvGraphicFramePr/>
          <p:nvPr>
            <p:extLst>
              <p:ext uri="{D42A27DB-BD31-4B8C-83A1-F6EECF244321}">
                <p14:modId xmlns:p14="http://schemas.microsoft.com/office/powerpoint/2010/main" val="1793946479"/>
              </p:ext>
            </p:extLst>
          </p:nvPr>
        </p:nvGraphicFramePr>
        <p:xfrm>
          <a:off x="863600" y="1355513"/>
          <a:ext cx="5191760" cy="382185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Chart 14">
            <a:extLst>
              <a:ext uri="{FF2B5EF4-FFF2-40B4-BE49-F238E27FC236}">
                <a16:creationId xmlns:a16="http://schemas.microsoft.com/office/drawing/2014/main" id="{27833CB9-E146-0662-A77B-D558834EF944}"/>
              </a:ext>
            </a:extLst>
          </p:cNvPr>
          <p:cNvGraphicFramePr/>
          <p:nvPr>
            <p:extLst>
              <p:ext uri="{D42A27DB-BD31-4B8C-83A1-F6EECF244321}">
                <p14:modId xmlns:p14="http://schemas.microsoft.com/office/powerpoint/2010/main" val="132992020"/>
              </p:ext>
            </p:extLst>
          </p:nvPr>
        </p:nvGraphicFramePr>
        <p:xfrm>
          <a:off x="6299200" y="1355513"/>
          <a:ext cx="5191760" cy="3821854"/>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a:extLst>
              <a:ext uri="{FF2B5EF4-FFF2-40B4-BE49-F238E27FC236}">
                <a16:creationId xmlns:a16="http://schemas.microsoft.com/office/drawing/2014/main" id="{9B5C6757-2770-44F9-630C-8B11389F8284}"/>
              </a:ext>
            </a:extLst>
          </p:cNvPr>
          <p:cNvSpPr/>
          <p:nvPr/>
        </p:nvSpPr>
        <p:spPr>
          <a:xfrm>
            <a:off x="863600" y="5384800"/>
            <a:ext cx="519176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INDIA,USA,UK,UAE,SOUTH AFRICA,NZ,BRAZIL,TURKEY </a:t>
            </a:r>
          </a:p>
          <a:p>
            <a:pPr algn="ctr"/>
            <a:r>
              <a:rPr lang="en-IN" dirty="0"/>
              <a:t>Has the highest number of restaurants.</a:t>
            </a:r>
          </a:p>
        </p:txBody>
      </p:sp>
      <p:sp>
        <p:nvSpPr>
          <p:cNvPr id="17" name="Rectangle 16">
            <a:extLst>
              <a:ext uri="{FF2B5EF4-FFF2-40B4-BE49-F238E27FC236}">
                <a16:creationId xmlns:a16="http://schemas.microsoft.com/office/drawing/2014/main" id="{747094B3-4404-D618-5A3A-B22C514D5EAB}"/>
              </a:ext>
            </a:extLst>
          </p:cNvPr>
          <p:cNvSpPr/>
          <p:nvPr/>
        </p:nvSpPr>
        <p:spPr>
          <a:xfrm>
            <a:off x="6299200" y="5375684"/>
            <a:ext cx="519176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Highest number or openings – 2018</a:t>
            </a:r>
          </a:p>
          <a:p>
            <a:pPr algn="ctr"/>
            <a:r>
              <a:rPr lang="en-IN" dirty="0"/>
              <a:t>Lowest number of openings - 2012</a:t>
            </a:r>
          </a:p>
        </p:txBody>
      </p:sp>
    </p:spTree>
    <p:extLst>
      <p:ext uri="{BB962C8B-B14F-4D97-AF65-F5344CB8AC3E}">
        <p14:creationId xmlns:p14="http://schemas.microsoft.com/office/powerpoint/2010/main" val="380911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187BBF5-8A7F-E619-4853-EA44165DE8D9}"/>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Objective key findings</a:t>
            </a:r>
            <a:endParaRPr lang="en-IN" sz="2800" dirty="0"/>
          </a:p>
        </p:txBody>
      </p:sp>
      <p:graphicFrame>
        <p:nvGraphicFramePr>
          <p:cNvPr id="7" name="Chart 6">
            <a:extLst>
              <a:ext uri="{FF2B5EF4-FFF2-40B4-BE49-F238E27FC236}">
                <a16:creationId xmlns:a16="http://schemas.microsoft.com/office/drawing/2014/main" id="{8686332D-0EBB-B88B-AC5C-BC3C5DC4F257}"/>
              </a:ext>
            </a:extLst>
          </p:cNvPr>
          <p:cNvGraphicFramePr/>
          <p:nvPr>
            <p:extLst>
              <p:ext uri="{D42A27DB-BD31-4B8C-83A1-F6EECF244321}">
                <p14:modId xmlns:p14="http://schemas.microsoft.com/office/powerpoint/2010/main" val="2040388015"/>
              </p:ext>
            </p:extLst>
          </p:nvPr>
        </p:nvGraphicFramePr>
        <p:xfrm>
          <a:off x="299720" y="1369907"/>
          <a:ext cx="5125720" cy="363897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C967D74F-0904-C607-B3FF-850DCA43BAD5}"/>
              </a:ext>
            </a:extLst>
          </p:cNvPr>
          <p:cNvGraphicFramePr/>
          <p:nvPr>
            <p:extLst>
              <p:ext uri="{D42A27DB-BD31-4B8C-83A1-F6EECF244321}">
                <p14:modId xmlns:p14="http://schemas.microsoft.com/office/powerpoint/2010/main" val="2582048280"/>
              </p:ext>
            </p:extLst>
          </p:nvPr>
        </p:nvGraphicFramePr>
        <p:xfrm>
          <a:off x="5557520" y="1369907"/>
          <a:ext cx="6156960" cy="3638975"/>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a:extLst>
              <a:ext uri="{FF2B5EF4-FFF2-40B4-BE49-F238E27FC236}">
                <a16:creationId xmlns:a16="http://schemas.microsoft.com/office/drawing/2014/main" id="{B14D4AE6-E82E-91C8-76F3-5C9009149A6F}"/>
              </a:ext>
            </a:extLst>
          </p:cNvPr>
          <p:cNvSpPr/>
          <p:nvPr/>
        </p:nvSpPr>
        <p:spPr>
          <a:xfrm>
            <a:off x="299720" y="5231752"/>
            <a:ext cx="512572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solidFill>
                  <a:schemeClr val="bg1"/>
                </a:solidFill>
              </a:rPr>
              <a:t>Major % of 46.53% lie in price range 1.</a:t>
            </a:r>
          </a:p>
          <a:p>
            <a:pPr marL="285750" indent="-285750" algn="ctr">
              <a:buFont typeface="Arial" panose="020B0604020202020204" pitchFamily="34" charset="0"/>
              <a:buChar char="•"/>
            </a:pPr>
            <a:r>
              <a:rPr lang="en-IN" dirty="0">
                <a:solidFill>
                  <a:schemeClr val="bg1"/>
                </a:solidFill>
              </a:rPr>
              <a:t> Only 6% restaurants lie in price range of 4.</a:t>
            </a:r>
          </a:p>
          <a:p>
            <a:pPr algn="ctr"/>
            <a:endParaRPr lang="en-IN" dirty="0"/>
          </a:p>
        </p:txBody>
      </p:sp>
      <p:sp>
        <p:nvSpPr>
          <p:cNvPr id="12" name="Rectangle 11">
            <a:extLst>
              <a:ext uri="{FF2B5EF4-FFF2-40B4-BE49-F238E27FC236}">
                <a16:creationId xmlns:a16="http://schemas.microsoft.com/office/drawing/2014/main" id="{A2F530AF-48A3-A50B-8A3A-A462F831E41E}"/>
              </a:ext>
            </a:extLst>
          </p:cNvPr>
          <p:cNvSpPr/>
          <p:nvPr/>
        </p:nvSpPr>
        <p:spPr>
          <a:xfrm>
            <a:off x="5557520" y="5231752"/>
            <a:ext cx="615696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r>
              <a:rPr lang="en-IN" dirty="0">
                <a:solidFill>
                  <a:schemeClr val="bg1"/>
                </a:solidFill>
              </a:rPr>
              <a:t>INDONESIA has the highest number of voters.</a:t>
            </a:r>
          </a:p>
          <a:p>
            <a:pPr marL="285750" indent="-285750" algn="ctr">
              <a:buFont typeface="Arial" panose="020B0604020202020204" pitchFamily="34" charset="0"/>
              <a:buChar char="•"/>
            </a:pPr>
            <a:r>
              <a:rPr lang="en-IN" dirty="0">
                <a:solidFill>
                  <a:schemeClr val="bg1"/>
                </a:solidFill>
              </a:rPr>
              <a:t>Brazil has the lowest number of voters.</a:t>
            </a:r>
          </a:p>
        </p:txBody>
      </p:sp>
    </p:spTree>
    <p:extLst>
      <p:ext uri="{BB962C8B-B14F-4D97-AF65-F5344CB8AC3E}">
        <p14:creationId xmlns:p14="http://schemas.microsoft.com/office/powerpoint/2010/main" val="2155087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A8AB3A94-4D87-86CE-36CB-45D5BF2B28B0}"/>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Subjective key findings</a:t>
            </a:r>
            <a:endParaRPr lang="en-IN" sz="2800" dirty="0"/>
          </a:p>
        </p:txBody>
      </p:sp>
      <p:sp>
        <p:nvSpPr>
          <p:cNvPr id="7" name="Rectangle 6">
            <a:extLst>
              <a:ext uri="{FF2B5EF4-FFF2-40B4-BE49-F238E27FC236}">
                <a16:creationId xmlns:a16="http://schemas.microsoft.com/office/drawing/2014/main" id="{597BDBEF-6B87-627B-8AAF-531846412D87}"/>
              </a:ext>
            </a:extLst>
          </p:cNvPr>
          <p:cNvSpPr/>
          <p:nvPr/>
        </p:nvSpPr>
        <p:spPr>
          <a:xfrm>
            <a:off x="934720" y="1422400"/>
            <a:ext cx="5323840" cy="91440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COUNTRIES &amp; CITIES WHERE INVESTMENT CAN BE PLANNED</a:t>
            </a:r>
          </a:p>
        </p:txBody>
      </p:sp>
      <p:sp>
        <p:nvSpPr>
          <p:cNvPr id="9" name="Rectangle 8">
            <a:extLst>
              <a:ext uri="{FF2B5EF4-FFF2-40B4-BE49-F238E27FC236}">
                <a16:creationId xmlns:a16="http://schemas.microsoft.com/office/drawing/2014/main" id="{A52BD24F-9A35-818F-A855-3C21428DA963}"/>
              </a:ext>
            </a:extLst>
          </p:cNvPr>
          <p:cNvSpPr/>
          <p:nvPr/>
        </p:nvSpPr>
        <p:spPr>
          <a:xfrm>
            <a:off x="934720" y="2475979"/>
            <a:ext cx="5323840" cy="409044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Considering the current numbers of restaurants , population , locations(capital , tourism etc.),Ratings following are the countries where investment can be done</a:t>
            </a: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CANADA</a:t>
            </a:r>
            <a:r>
              <a:rPr lang="en-IN" dirty="0">
                <a:latin typeface="Calibri" panose="020F0502020204030204" pitchFamily="34" charset="0"/>
                <a:ea typeface="Calibri" panose="020F0502020204030204" pitchFamily="34" charset="0"/>
                <a:cs typeface="Calibri" panose="020F0502020204030204" pitchFamily="34" charset="0"/>
              </a:rPr>
              <a:t> – Consort &amp; Yorkton</a:t>
            </a:r>
          </a:p>
          <a:p>
            <a:pPr marL="742950" lvl="1"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SRI-LANKA </a:t>
            </a:r>
            <a:r>
              <a:rPr lang="en-IN" dirty="0">
                <a:latin typeface="Calibri" panose="020F0502020204030204" pitchFamily="34" charset="0"/>
                <a:ea typeface="Calibri" panose="020F0502020204030204" pitchFamily="34" charset="0"/>
                <a:cs typeface="Calibri" panose="020F0502020204030204" pitchFamily="34" charset="0"/>
              </a:rPr>
              <a:t>– Kandy , Galle, Sri Jayewardenepura Kotte, Trincomalee</a:t>
            </a:r>
          </a:p>
          <a:p>
            <a:pPr marL="742950" lvl="1" indent="-285750">
              <a:buFont typeface="Arial" panose="020B0604020202020204" pitchFamily="34" charset="0"/>
              <a:buChar char="•"/>
            </a:pPr>
            <a:r>
              <a:rPr lang="en-IN" b="1" dirty="0">
                <a:latin typeface="Calibri" panose="020F0502020204030204" pitchFamily="34" charset="0"/>
                <a:ea typeface="Calibri" panose="020F0502020204030204" pitchFamily="34" charset="0"/>
                <a:cs typeface="Calibri" panose="020F0502020204030204" pitchFamily="34" charset="0"/>
              </a:rPr>
              <a:t>AUSTRALIA </a:t>
            </a:r>
            <a:r>
              <a:rPr lang="en-IN" dirty="0">
                <a:latin typeface="Calibri" panose="020F0502020204030204" pitchFamily="34" charset="0"/>
                <a:ea typeface="Calibri" panose="020F0502020204030204" pitchFamily="34" charset="0"/>
                <a:cs typeface="Calibri" panose="020F0502020204030204" pitchFamily="34" charset="0"/>
              </a:rPr>
              <a:t>– Paynesville, Montville, Mayfield</a:t>
            </a:r>
          </a:p>
          <a:p>
            <a:pPr marL="742950" lvl="1" indent="-285750">
              <a:buFont typeface="Arial" panose="020B0604020202020204" pitchFamily="34" charset="0"/>
              <a:buChar char="•"/>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INDIA - </a:t>
            </a:r>
            <a:r>
              <a:rPr lang="en-IN" sz="18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Bangalore, Ahmedabad ,Pune , Mumbai ,tourist city like goa, Ghaziabad, New Delhi ,Noida ,Faridabad.</a:t>
            </a:r>
          </a:p>
          <a:p>
            <a:pPr lvl="1"/>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t>`</a:t>
            </a:r>
          </a:p>
        </p:txBody>
      </p:sp>
      <p:pic>
        <p:nvPicPr>
          <p:cNvPr id="11" name="Picture 10">
            <a:extLst>
              <a:ext uri="{FF2B5EF4-FFF2-40B4-BE49-F238E27FC236}">
                <a16:creationId xmlns:a16="http://schemas.microsoft.com/office/drawing/2014/main" id="{9D0F3E14-371B-DCAD-9A3B-8CBD710C0A4B}"/>
              </a:ext>
            </a:extLst>
          </p:cNvPr>
          <p:cNvPicPr>
            <a:picLocks noChangeAspect="1"/>
          </p:cNvPicPr>
          <p:nvPr/>
        </p:nvPicPr>
        <p:blipFill>
          <a:blip r:embed="rId2"/>
          <a:stretch>
            <a:fillRect/>
          </a:stretch>
        </p:blipFill>
        <p:spPr>
          <a:xfrm>
            <a:off x="6379077" y="2475978"/>
            <a:ext cx="5760757" cy="2055381"/>
          </a:xfrm>
          <a:prstGeom prst="rect">
            <a:avLst/>
          </a:prstGeom>
        </p:spPr>
      </p:pic>
      <p:pic>
        <p:nvPicPr>
          <p:cNvPr id="13" name="Picture 12">
            <a:extLst>
              <a:ext uri="{FF2B5EF4-FFF2-40B4-BE49-F238E27FC236}">
                <a16:creationId xmlns:a16="http://schemas.microsoft.com/office/drawing/2014/main" id="{0DEE3452-0CFB-06D9-7B98-C945AAA60B7A}"/>
              </a:ext>
            </a:extLst>
          </p:cNvPr>
          <p:cNvPicPr>
            <a:picLocks noChangeAspect="1"/>
          </p:cNvPicPr>
          <p:nvPr/>
        </p:nvPicPr>
        <p:blipFill>
          <a:blip r:embed="rId3"/>
          <a:stretch>
            <a:fillRect/>
          </a:stretch>
        </p:blipFill>
        <p:spPr>
          <a:xfrm>
            <a:off x="6368916" y="4559720"/>
            <a:ext cx="5812923" cy="2006703"/>
          </a:xfrm>
          <a:prstGeom prst="rect">
            <a:avLst/>
          </a:prstGeom>
        </p:spPr>
      </p:pic>
    </p:spTree>
    <p:extLst>
      <p:ext uri="{BB962C8B-B14F-4D97-AF65-F5344CB8AC3E}">
        <p14:creationId xmlns:p14="http://schemas.microsoft.com/office/powerpoint/2010/main" val="26962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BA1532-F9EE-0658-49F1-35A47DD0D92D}"/>
              </a:ext>
            </a:extLst>
          </p:cNvPr>
          <p:cNvPicPr>
            <a:picLocks noChangeAspect="1"/>
          </p:cNvPicPr>
          <p:nvPr/>
        </p:nvPicPr>
        <p:blipFill>
          <a:blip r:embed="rId2"/>
          <a:stretch>
            <a:fillRect/>
          </a:stretch>
        </p:blipFill>
        <p:spPr>
          <a:xfrm>
            <a:off x="6450837" y="2022884"/>
            <a:ext cx="5548123" cy="2504498"/>
          </a:xfrm>
          <a:prstGeom prst="rect">
            <a:avLst/>
          </a:prstGeom>
        </p:spPr>
      </p:pic>
      <p:sp>
        <p:nvSpPr>
          <p:cNvPr id="6" name="Rectangle: Rounded Corners 5">
            <a:extLst>
              <a:ext uri="{FF2B5EF4-FFF2-40B4-BE49-F238E27FC236}">
                <a16:creationId xmlns:a16="http://schemas.microsoft.com/office/drawing/2014/main" id="{0925F82C-F9F7-7A84-7568-ACBF1481564F}"/>
              </a:ext>
            </a:extLst>
          </p:cNvPr>
          <p:cNvSpPr/>
          <p:nvPr/>
        </p:nvSpPr>
        <p:spPr>
          <a:xfrm>
            <a:off x="3444240" y="242796"/>
            <a:ext cx="4947920" cy="914400"/>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bg1"/>
                </a:solidFill>
                <a:latin typeface="Calibri" panose="020F0502020204030204" pitchFamily="34" charset="0"/>
                <a:ea typeface="Calibri" panose="020F0502020204030204" pitchFamily="34" charset="0"/>
                <a:cs typeface="Calibri" panose="020F0502020204030204" pitchFamily="34" charset="0"/>
              </a:rPr>
              <a:t>Subjective key findings</a:t>
            </a:r>
            <a:endParaRPr lang="en-IN" sz="2800" dirty="0"/>
          </a:p>
        </p:txBody>
      </p:sp>
      <p:sp>
        <p:nvSpPr>
          <p:cNvPr id="7" name="Rectangle 6">
            <a:extLst>
              <a:ext uri="{FF2B5EF4-FFF2-40B4-BE49-F238E27FC236}">
                <a16:creationId xmlns:a16="http://schemas.microsoft.com/office/drawing/2014/main" id="{E3F08FEC-83C4-8CE8-EB50-CC5375A0A0E4}"/>
              </a:ext>
            </a:extLst>
          </p:cNvPr>
          <p:cNvSpPr/>
          <p:nvPr/>
        </p:nvSpPr>
        <p:spPr>
          <a:xfrm>
            <a:off x="547877" y="1271989"/>
            <a:ext cx="5548123" cy="636102"/>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IN" dirty="0"/>
              <a:t>Current quality of service in suggested countries and how profitability can be achieved from it.</a:t>
            </a:r>
          </a:p>
        </p:txBody>
      </p:sp>
      <p:sp>
        <p:nvSpPr>
          <p:cNvPr id="9" name="Rectangle 8">
            <a:extLst>
              <a:ext uri="{FF2B5EF4-FFF2-40B4-BE49-F238E27FC236}">
                <a16:creationId xmlns:a16="http://schemas.microsoft.com/office/drawing/2014/main" id="{A7A530CA-A0BF-B446-4D0C-888E047019B0}"/>
              </a:ext>
            </a:extLst>
          </p:cNvPr>
          <p:cNvSpPr/>
          <p:nvPr/>
        </p:nvSpPr>
        <p:spPr>
          <a:xfrm>
            <a:off x="528320" y="2022884"/>
            <a:ext cx="5567680" cy="46725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In the suggested countries </a:t>
            </a:r>
          </a:p>
          <a:p>
            <a:pPr marL="285750" indent="-285750">
              <a:buFont typeface="Arial" panose="020B0604020202020204" pitchFamily="34" charset="0"/>
              <a:buChar char="•"/>
            </a:pPr>
            <a:r>
              <a:rPr lang="en-IN" dirty="0"/>
              <a:t>INDIA has the lowest quality of services currently provided.</a:t>
            </a:r>
          </a:p>
          <a:p>
            <a:pPr marL="285750" indent="-285750">
              <a:buFont typeface="Arial" panose="020B0604020202020204" pitchFamily="34" charset="0"/>
              <a:buChar char="•"/>
            </a:pPr>
            <a:r>
              <a:rPr lang="en-IN" dirty="0"/>
              <a:t>Where as AUSTRALIA,CANADA, Sri- </a:t>
            </a:r>
            <a:r>
              <a:rPr lang="en-IN" dirty="0" err="1"/>
              <a:t>lanka</a:t>
            </a:r>
            <a:r>
              <a:rPr lang="en-IN" dirty="0"/>
              <a:t>  had a below average nominal quality provided.</a:t>
            </a:r>
          </a:p>
          <a:p>
            <a:pPr marL="285750" indent="-285750">
              <a:buFont typeface="Arial" panose="020B0604020202020204" pitchFamily="34" charset="0"/>
              <a:buChar char="•"/>
            </a:pPr>
            <a:r>
              <a:rPr lang="en-IN" dirty="0"/>
              <a:t>These countries were filtered due to its lowest average ratings which suggests that there is some gap in the market in terms of which quality should be provided and existing market here is not able to provide. </a:t>
            </a:r>
          </a:p>
          <a:p>
            <a:pPr marL="285750" indent="-285750">
              <a:buFont typeface="Arial" panose="020B0604020202020204" pitchFamily="34" charset="0"/>
              <a:buChar char="•"/>
            </a:pPr>
            <a:r>
              <a:rPr lang="en-IN" dirty="0"/>
              <a:t>Hence if strategic planning is done and the identified gap services is provided then profitability can be achieved.</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343758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Circuit</Template>
  <TotalTime>741</TotalTime>
  <Words>1107</Words>
  <Application>Microsoft Office PowerPoint</Application>
  <PresentationFormat>Widescreen</PresentationFormat>
  <Paragraphs>155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Tw Cen MT</vt:lpstr>
      <vt:lpstr>Circuit</vt:lpstr>
      <vt:lpstr>PowerPoint Presentation</vt:lpstr>
      <vt:lpstr>Zomato Business data analysis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Business data analysis</dc:title>
  <dc:creator>Pratiksha Nandanwar</dc:creator>
  <cp:lastModifiedBy>Pratiksha Nandanwar</cp:lastModifiedBy>
  <cp:revision>36</cp:revision>
  <dcterms:created xsi:type="dcterms:W3CDTF">2024-01-25T08:51:19Z</dcterms:created>
  <dcterms:modified xsi:type="dcterms:W3CDTF">2024-02-16T06:20:36Z</dcterms:modified>
</cp:coreProperties>
</file>