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0" r:id="rId6"/>
    <p:sldMasterId id="2147483672" r:id="rId7"/>
  </p:sldMasterIdLst>
  <p:notesMasterIdLst>
    <p:notesMasterId r:id="rId8"/>
  </p:notesMasterIdLst>
  <p:sldIdLst>
    <p:sldId id="256" r:id="rId9"/>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552">
          <p15:clr>
            <a:srgbClr val="A4A3A4"/>
          </p15:clr>
        </p15:guide>
        <p15:guide id="2" orient="horz" pos="20285">
          <p15:clr>
            <a:srgbClr val="A4A3A4"/>
          </p15:clr>
        </p15:guide>
        <p15:guide id="3" pos="437">
          <p15:clr>
            <a:srgbClr val="A4A3A4"/>
          </p15:clr>
        </p15:guide>
        <p15:guide id="4" pos="6725">
          <p15:clr>
            <a:srgbClr val="A4A3A4"/>
          </p15:clr>
        </p15:guide>
        <p15:guide id="5" pos="7239">
          <p15:clr>
            <a:srgbClr val="A4A3A4"/>
          </p15:clr>
        </p15:guide>
        <p15:guide id="6" pos="13527">
          <p15:clr>
            <a:srgbClr val="A4A3A4"/>
          </p15:clr>
        </p15:guide>
        <p15:guide id="7" pos="14031">
          <p15:clr>
            <a:srgbClr val="A4A3A4"/>
          </p15:clr>
        </p15:guide>
        <p15:guide id="8" pos="20319">
          <p15:clr>
            <a:srgbClr val="A4A3A4"/>
          </p15:clr>
        </p15:guide>
        <p15:guide id="9" pos="20837">
          <p15:clr>
            <a:srgbClr val="A4A3A4"/>
          </p15:clr>
        </p15:guide>
        <p15:guide id="10" pos="27125">
          <p15:clr>
            <a:srgbClr val="A4A3A4"/>
          </p15:clr>
        </p15:guide>
      </p15:sldGuideLst>
    </p:ext>
    <p:ext uri="http://customooxmlschemas.google.com/">
      <go:slidesCustomData xmlns:go="http://customooxmlschemas.google.com/" r:id="rId10" roundtripDataSignature="AMtx7mhv4u5GQo4RzdKkUYdhLyU0c3jR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F55041-E09C-4152-8D6C-434004395304}">
  <a:tblStyle styleId="{11F55041-E09C-4152-8D6C-43400439530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552" orient="horz"/>
        <p:guide pos="20285" orient="horz"/>
        <p:guide pos="437"/>
        <p:guide pos="6725"/>
        <p:guide pos="7239"/>
        <p:guide pos="13527"/>
        <p:guide pos="14031"/>
        <p:guide pos="20319"/>
        <p:guide pos="20837"/>
        <p:guide pos="27125"/>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0" Type="http://customschemas.google.com/relationships/presentationmetadata" Target="metadata"/><Relationship Id="rId9" Type="http://schemas.openxmlformats.org/officeDocument/2006/relationships/slide" Target="slides/slide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48" name="Google Shape;14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3"/>
          <p:cNvSpPr txBox="1"/>
          <p:nvPr>
            <p:ph type="ctrTitle"/>
          </p:nvPr>
        </p:nvSpPr>
        <p:spPr>
          <a:xfrm>
            <a:off x="3292477" y="10226676"/>
            <a:ext cx="37306252" cy="7054851"/>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 name="Google Shape;22;p3"/>
          <p:cNvSpPr txBox="1"/>
          <p:nvPr>
            <p:ph idx="1" type="subTitle"/>
          </p:nvPr>
        </p:nvSpPr>
        <p:spPr>
          <a:xfrm>
            <a:off x="6583365" y="18653127"/>
            <a:ext cx="30724474" cy="8413749"/>
          </a:xfrm>
          <a:prstGeom prst="rect">
            <a:avLst/>
          </a:prstGeom>
          <a:noFill/>
          <a:ln>
            <a:noFill/>
          </a:ln>
        </p:spPr>
        <p:txBody>
          <a:bodyPr anchorCtr="0" anchor="t" bIns="380325" lIns="380325" spcFirstLastPara="1" rIns="380325" wrap="square" tIns="380325">
            <a:noAutofit/>
          </a:bodyPr>
          <a:lstStyle>
            <a:lvl1pPr lvl="0" algn="ctr">
              <a:lnSpc>
                <a:spcPct val="100000"/>
              </a:lnSpc>
              <a:spcBef>
                <a:spcPts val="512"/>
              </a:spcBef>
              <a:spcAft>
                <a:spcPts val="0"/>
              </a:spcAft>
              <a:buClr>
                <a:schemeClr val="dk1"/>
              </a:buClr>
              <a:buSzPts val="2560"/>
              <a:buFont typeface="Arial"/>
              <a:buNone/>
              <a:defRPr/>
            </a:lvl1pPr>
            <a:lvl2pPr lvl="1" algn="ctr">
              <a:lnSpc>
                <a:spcPct val="100000"/>
              </a:lnSpc>
              <a:spcBef>
                <a:spcPts val="512"/>
              </a:spcBef>
              <a:spcAft>
                <a:spcPts val="0"/>
              </a:spcAft>
              <a:buClr>
                <a:schemeClr val="dk1"/>
              </a:buClr>
              <a:buSzPts val="2560"/>
              <a:buFont typeface="Arial"/>
              <a:buNone/>
              <a:defRPr/>
            </a:lvl2pPr>
            <a:lvl3pPr lvl="2" algn="ctr">
              <a:lnSpc>
                <a:spcPct val="100000"/>
              </a:lnSpc>
              <a:spcBef>
                <a:spcPts val="427"/>
              </a:spcBef>
              <a:spcAft>
                <a:spcPts val="0"/>
              </a:spcAft>
              <a:buClr>
                <a:schemeClr val="dk1"/>
              </a:buClr>
              <a:buSzPts val="2133"/>
              <a:buFont typeface="Arial"/>
              <a:buNone/>
              <a:defRPr/>
            </a:lvl3pPr>
            <a:lvl4pPr lvl="3" algn="ctr">
              <a:lnSpc>
                <a:spcPct val="100000"/>
              </a:lnSpc>
              <a:spcBef>
                <a:spcPts val="341"/>
              </a:spcBef>
              <a:spcAft>
                <a:spcPts val="0"/>
              </a:spcAft>
              <a:buClr>
                <a:schemeClr val="dk1"/>
              </a:buClr>
              <a:buSzPts val="1707"/>
              <a:buFont typeface="Arial"/>
              <a:buNone/>
              <a:defRPr/>
            </a:lvl4pPr>
            <a:lvl5pPr lvl="4" algn="ctr">
              <a:lnSpc>
                <a:spcPct val="100000"/>
              </a:lnSpc>
              <a:spcBef>
                <a:spcPts val="341"/>
              </a:spcBef>
              <a:spcAft>
                <a:spcPts val="0"/>
              </a:spcAft>
              <a:buClr>
                <a:schemeClr val="dk1"/>
              </a:buClr>
              <a:buSzPts val="1707"/>
              <a:buFont typeface="Arial"/>
              <a:buNone/>
              <a:defRPr/>
            </a:lvl5pPr>
            <a:lvl6pPr lvl="5" algn="ctr">
              <a:lnSpc>
                <a:spcPct val="100000"/>
              </a:lnSpc>
              <a:spcBef>
                <a:spcPts val="341"/>
              </a:spcBef>
              <a:spcAft>
                <a:spcPts val="0"/>
              </a:spcAft>
              <a:buClr>
                <a:schemeClr val="dk1"/>
              </a:buClr>
              <a:buSzPts val="1707"/>
              <a:buFont typeface="Arial"/>
              <a:buNone/>
              <a:defRPr/>
            </a:lvl6pPr>
            <a:lvl7pPr lvl="6" algn="ctr">
              <a:lnSpc>
                <a:spcPct val="100000"/>
              </a:lnSpc>
              <a:spcBef>
                <a:spcPts val="341"/>
              </a:spcBef>
              <a:spcAft>
                <a:spcPts val="0"/>
              </a:spcAft>
              <a:buClr>
                <a:schemeClr val="dk1"/>
              </a:buClr>
              <a:buSzPts val="1707"/>
              <a:buFont typeface="Arial"/>
              <a:buNone/>
              <a:defRPr/>
            </a:lvl7pPr>
            <a:lvl8pPr lvl="7" algn="ctr">
              <a:lnSpc>
                <a:spcPct val="100000"/>
              </a:lnSpc>
              <a:spcBef>
                <a:spcPts val="341"/>
              </a:spcBef>
              <a:spcAft>
                <a:spcPts val="0"/>
              </a:spcAft>
              <a:buClr>
                <a:schemeClr val="dk1"/>
              </a:buClr>
              <a:buSzPts val="1707"/>
              <a:buFont typeface="Arial"/>
              <a:buNone/>
              <a:defRPr/>
            </a:lvl8pPr>
            <a:lvl9pPr lvl="8" algn="ctr">
              <a:lnSpc>
                <a:spcPct val="100000"/>
              </a:lnSpc>
              <a:spcBef>
                <a:spcPts val="341"/>
              </a:spcBef>
              <a:spcAft>
                <a:spcPts val="0"/>
              </a:spcAft>
              <a:buClr>
                <a:schemeClr val="dk1"/>
              </a:buClr>
              <a:buSzPts val="1707"/>
              <a:buFont typeface="Arial"/>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0" name="Shape 50"/>
        <p:cNvGrpSpPr/>
        <p:nvPr/>
      </p:nvGrpSpPr>
      <p:grpSpPr>
        <a:xfrm>
          <a:off x="0" y="0"/>
          <a:ext cx="0" cy="0"/>
          <a:chOff x="0" y="0"/>
          <a:chExt cx="0" cy="0"/>
        </a:xfrm>
      </p:grpSpPr>
      <p:sp>
        <p:nvSpPr>
          <p:cNvPr id="51" name="Google Shape;51;p12"/>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 name="Google Shape;52;p12"/>
          <p:cNvSpPr txBox="1"/>
          <p:nvPr>
            <p:ph idx="1" type="body"/>
          </p:nvPr>
        </p:nvSpPr>
        <p:spPr>
          <a:xfrm rot="5400000">
            <a:off x="-7600949" y="13933169"/>
            <a:ext cx="26563319" cy="9974580"/>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3" name="Shape 53"/>
        <p:cNvGrpSpPr/>
        <p:nvPr/>
      </p:nvGrpSpPr>
      <p:grpSpPr>
        <a:xfrm>
          <a:off x="0" y="0"/>
          <a:ext cx="0" cy="0"/>
          <a:chOff x="0" y="0"/>
          <a:chExt cx="0" cy="0"/>
        </a:xfrm>
      </p:grpSpPr>
      <p:sp>
        <p:nvSpPr>
          <p:cNvPr id="54" name="Google Shape;54;p13"/>
          <p:cNvSpPr txBox="1"/>
          <p:nvPr>
            <p:ph type="title"/>
          </p:nvPr>
        </p:nvSpPr>
        <p:spPr>
          <a:xfrm rot="5400000">
            <a:off x="22146421" y="11464133"/>
            <a:ext cx="30929263" cy="10547351"/>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13"/>
          <p:cNvSpPr txBox="1"/>
          <p:nvPr>
            <p:ph idx="1" type="body"/>
          </p:nvPr>
        </p:nvSpPr>
        <p:spPr>
          <a:xfrm rot="5400000">
            <a:off x="974727" y="992189"/>
            <a:ext cx="30929263" cy="31491240"/>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6" name="Shape 66"/>
        <p:cNvGrpSpPr/>
        <p:nvPr/>
      </p:nvGrpSpPr>
      <p:grpSpPr>
        <a:xfrm>
          <a:off x="0" y="0"/>
          <a:ext cx="0" cy="0"/>
          <a:chOff x="0" y="0"/>
          <a:chExt cx="0" cy="0"/>
        </a:xfrm>
      </p:grpSpPr>
      <p:sp>
        <p:nvSpPr>
          <p:cNvPr id="67" name="Google Shape;67;p15"/>
          <p:cNvSpPr txBox="1"/>
          <p:nvPr>
            <p:ph type="ctrTitle"/>
          </p:nvPr>
        </p:nvSpPr>
        <p:spPr>
          <a:xfrm>
            <a:off x="3292477" y="10226676"/>
            <a:ext cx="37306252" cy="7054851"/>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8" name="Google Shape;68;p15"/>
          <p:cNvSpPr txBox="1"/>
          <p:nvPr>
            <p:ph idx="1" type="subTitle"/>
          </p:nvPr>
        </p:nvSpPr>
        <p:spPr>
          <a:xfrm>
            <a:off x="6583365" y="18653127"/>
            <a:ext cx="30724474" cy="8413749"/>
          </a:xfrm>
          <a:prstGeom prst="rect">
            <a:avLst/>
          </a:prstGeom>
          <a:noFill/>
          <a:ln>
            <a:noFill/>
          </a:ln>
        </p:spPr>
        <p:txBody>
          <a:bodyPr anchorCtr="0" anchor="t" bIns="380325" lIns="380325" spcFirstLastPara="1" rIns="380325" wrap="square" tIns="380325">
            <a:noAutofit/>
          </a:bodyPr>
          <a:lstStyle>
            <a:lvl1pPr lvl="0" algn="ctr">
              <a:lnSpc>
                <a:spcPct val="100000"/>
              </a:lnSpc>
              <a:spcBef>
                <a:spcPts val="512"/>
              </a:spcBef>
              <a:spcAft>
                <a:spcPts val="0"/>
              </a:spcAft>
              <a:buClr>
                <a:schemeClr val="dk1"/>
              </a:buClr>
              <a:buSzPts val="2560"/>
              <a:buFont typeface="Arial"/>
              <a:buNone/>
              <a:defRPr/>
            </a:lvl1pPr>
            <a:lvl2pPr lvl="1" algn="ctr">
              <a:lnSpc>
                <a:spcPct val="100000"/>
              </a:lnSpc>
              <a:spcBef>
                <a:spcPts val="512"/>
              </a:spcBef>
              <a:spcAft>
                <a:spcPts val="0"/>
              </a:spcAft>
              <a:buClr>
                <a:schemeClr val="dk1"/>
              </a:buClr>
              <a:buSzPts val="2560"/>
              <a:buFont typeface="Arial"/>
              <a:buNone/>
              <a:defRPr/>
            </a:lvl2pPr>
            <a:lvl3pPr lvl="2" algn="ctr">
              <a:lnSpc>
                <a:spcPct val="100000"/>
              </a:lnSpc>
              <a:spcBef>
                <a:spcPts val="427"/>
              </a:spcBef>
              <a:spcAft>
                <a:spcPts val="0"/>
              </a:spcAft>
              <a:buClr>
                <a:schemeClr val="dk1"/>
              </a:buClr>
              <a:buSzPts val="2133"/>
              <a:buFont typeface="Arial"/>
              <a:buNone/>
              <a:defRPr/>
            </a:lvl3pPr>
            <a:lvl4pPr lvl="3" algn="ctr">
              <a:lnSpc>
                <a:spcPct val="100000"/>
              </a:lnSpc>
              <a:spcBef>
                <a:spcPts val="341"/>
              </a:spcBef>
              <a:spcAft>
                <a:spcPts val="0"/>
              </a:spcAft>
              <a:buClr>
                <a:schemeClr val="dk1"/>
              </a:buClr>
              <a:buSzPts val="1707"/>
              <a:buFont typeface="Arial"/>
              <a:buNone/>
              <a:defRPr/>
            </a:lvl4pPr>
            <a:lvl5pPr lvl="4" algn="ctr">
              <a:lnSpc>
                <a:spcPct val="100000"/>
              </a:lnSpc>
              <a:spcBef>
                <a:spcPts val="341"/>
              </a:spcBef>
              <a:spcAft>
                <a:spcPts val="0"/>
              </a:spcAft>
              <a:buClr>
                <a:schemeClr val="dk1"/>
              </a:buClr>
              <a:buSzPts val="1707"/>
              <a:buFont typeface="Arial"/>
              <a:buNone/>
              <a:defRPr/>
            </a:lvl5pPr>
            <a:lvl6pPr lvl="5" algn="ctr">
              <a:lnSpc>
                <a:spcPct val="100000"/>
              </a:lnSpc>
              <a:spcBef>
                <a:spcPts val="341"/>
              </a:spcBef>
              <a:spcAft>
                <a:spcPts val="0"/>
              </a:spcAft>
              <a:buClr>
                <a:schemeClr val="dk1"/>
              </a:buClr>
              <a:buSzPts val="1707"/>
              <a:buFont typeface="Arial"/>
              <a:buNone/>
              <a:defRPr/>
            </a:lvl6pPr>
            <a:lvl7pPr lvl="6" algn="ctr">
              <a:lnSpc>
                <a:spcPct val="100000"/>
              </a:lnSpc>
              <a:spcBef>
                <a:spcPts val="341"/>
              </a:spcBef>
              <a:spcAft>
                <a:spcPts val="0"/>
              </a:spcAft>
              <a:buClr>
                <a:schemeClr val="dk1"/>
              </a:buClr>
              <a:buSzPts val="1707"/>
              <a:buFont typeface="Arial"/>
              <a:buNone/>
              <a:defRPr/>
            </a:lvl7pPr>
            <a:lvl8pPr lvl="7" algn="ctr">
              <a:lnSpc>
                <a:spcPct val="100000"/>
              </a:lnSpc>
              <a:spcBef>
                <a:spcPts val="341"/>
              </a:spcBef>
              <a:spcAft>
                <a:spcPts val="0"/>
              </a:spcAft>
              <a:buClr>
                <a:schemeClr val="dk1"/>
              </a:buClr>
              <a:buSzPts val="1707"/>
              <a:buFont typeface="Arial"/>
              <a:buNone/>
              <a:defRPr/>
            </a:lvl8pPr>
            <a:lvl9pPr lvl="8" algn="ctr">
              <a:lnSpc>
                <a:spcPct val="100000"/>
              </a:lnSpc>
              <a:spcBef>
                <a:spcPts val="341"/>
              </a:spcBef>
              <a:spcAft>
                <a:spcPts val="0"/>
              </a:spcAft>
              <a:buClr>
                <a:schemeClr val="dk1"/>
              </a:buClr>
              <a:buSzPts val="1707"/>
              <a:buFont typeface="Arial"/>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16"/>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 name="Google Shape;71;p16"/>
          <p:cNvSpPr txBox="1"/>
          <p:nvPr>
            <p:ph idx="1" type="body"/>
          </p:nvPr>
        </p:nvSpPr>
        <p:spPr>
          <a:xfrm>
            <a:off x="693421" y="5638800"/>
            <a:ext cx="9974580" cy="26563319"/>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467103" y="21153441"/>
            <a:ext cx="37307839" cy="6537326"/>
          </a:xfrm>
          <a:prstGeom prst="rect">
            <a:avLst/>
          </a:prstGeom>
          <a:noFill/>
          <a:ln>
            <a:noFill/>
          </a:ln>
        </p:spPr>
        <p:txBody>
          <a:bodyPr anchorCtr="0" anchor="t" bIns="38000" lIns="76050" spcFirstLastPara="1" rIns="76050" wrap="square" tIns="38000">
            <a:noAutofit/>
          </a:bodyPr>
          <a:lstStyle>
            <a:lvl1pPr lvl="0" algn="l">
              <a:lnSpc>
                <a:spcPct val="100000"/>
              </a:lnSpc>
              <a:spcBef>
                <a:spcPts val="0"/>
              </a:spcBef>
              <a:spcAft>
                <a:spcPts val="0"/>
              </a:spcAft>
              <a:buSzPts val="1400"/>
              <a:buNone/>
              <a:defRPr b="1" sz="352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17"/>
          <p:cNvSpPr txBox="1"/>
          <p:nvPr>
            <p:ph idx="1" type="body"/>
          </p:nvPr>
        </p:nvSpPr>
        <p:spPr>
          <a:xfrm>
            <a:off x="3467103" y="13952538"/>
            <a:ext cx="37307839" cy="7200900"/>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363"/>
              </a:spcBef>
              <a:spcAft>
                <a:spcPts val="0"/>
              </a:spcAft>
              <a:buClr>
                <a:schemeClr val="dk1"/>
              </a:buClr>
              <a:buSzPts val="1813"/>
              <a:buFont typeface="Arial"/>
              <a:buNone/>
              <a:defRPr sz="1812"/>
            </a:lvl1pPr>
            <a:lvl2pPr indent="-228600" lvl="1" marL="914400" algn="l">
              <a:lnSpc>
                <a:spcPct val="100000"/>
              </a:lnSpc>
              <a:spcBef>
                <a:spcPts val="320"/>
              </a:spcBef>
              <a:spcAft>
                <a:spcPts val="0"/>
              </a:spcAft>
              <a:buClr>
                <a:schemeClr val="dk1"/>
              </a:buClr>
              <a:buSzPts val="1600"/>
              <a:buFont typeface="Arial"/>
              <a:buNone/>
              <a:defRPr sz="1600"/>
            </a:lvl2pPr>
            <a:lvl3pPr indent="-228600" lvl="2" marL="1371600" algn="l">
              <a:lnSpc>
                <a:spcPct val="100000"/>
              </a:lnSpc>
              <a:spcBef>
                <a:spcPts val="277"/>
              </a:spcBef>
              <a:spcAft>
                <a:spcPts val="0"/>
              </a:spcAft>
              <a:buClr>
                <a:schemeClr val="dk1"/>
              </a:buClr>
              <a:buSzPts val="1387"/>
              <a:buFont typeface="Arial"/>
              <a:buNone/>
              <a:defRPr sz="1387"/>
            </a:lvl3pPr>
            <a:lvl4pPr indent="-228600" lvl="3" marL="1828800" algn="l">
              <a:lnSpc>
                <a:spcPct val="100000"/>
              </a:lnSpc>
              <a:spcBef>
                <a:spcPts val="256"/>
              </a:spcBef>
              <a:spcAft>
                <a:spcPts val="0"/>
              </a:spcAft>
              <a:buClr>
                <a:schemeClr val="dk1"/>
              </a:buClr>
              <a:buSzPts val="1280"/>
              <a:buFont typeface="Arial"/>
              <a:buNone/>
              <a:defRPr sz="1280"/>
            </a:lvl4pPr>
            <a:lvl5pPr indent="-228600" lvl="4" marL="2286000" algn="l">
              <a:lnSpc>
                <a:spcPct val="100000"/>
              </a:lnSpc>
              <a:spcBef>
                <a:spcPts val="256"/>
              </a:spcBef>
              <a:spcAft>
                <a:spcPts val="0"/>
              </a:spcAft>
              <a:buClr>
                <a:schemeClr val="dk1"/>
              </a:buClr>
              <a:buSzPts val="1280"/>
              <a:buFont typeface="Arial"/>
              <a:buNone/>
              <a:defRPr sz="1280"/>
            </a:lvl5pPr>
            <a:lvl6pPr indent="-228600" lvl="5" marL="2743200" algn="l">
              <a:lnSpc>
                <a:spcPct val="100000"/>
              </a:lnSpc>
              <a:spcBef>
                <a:spcPts val="256"/>
              </a:spcBef>
              <a:spcAft>
                <a:spcPts val="0"/>
              </a:spcAft>
              <a:buClr>
                <a:schemeClr val="dk1"/>
              </a:buClr>
              <a:buSzPts val="1280"/>
              <a:buFont typeface="Arial"/>
              <a:buNone/>
              <a:defRPr sz="1280"/>
            </a:lvl6pPr>
            <a:lvl7pPr indent="-228600" lvl="6" marL="3200400" algn="l">
              <a:lnSpc>
                <a:spcPct val="100000"/>
              </a:lnSpc>
              <a:spcBef>
                <a:spcPts val="256"/>
              </a:spcBef>
              <a:spcAft>
                <a:spcPts val="0"/>
              </a:spcAft>
              <a:buClr>
                <a:schemeClr val="dk1"/>
              </a:buClr>
              <a:buSzPts val="1280"/>
              <a:buFont typeface="Arial"/>
              <a:buNone/>
              <a:defRPr sz="1280"/>
            </a:lvl7pPr>
            <a:lvl8pPr indent="-228600" lvl="7" marL="3657600" algn="l">
              <a:lnSpc>
                <a:spcPct val="100000"/>
              </a:lnSpc>
              <a:spcBef>
                <a:spcPts val="256"/>
              </a:spcBef>
              <a:spcAft>
                <a:spcPts val="0"/>
              </a:spcAft>
              <a:buClr>
                <a:schemeClr val="dk1"/>
              </a:buClr>
              <a:buSzPts val="1280"/>
              <a:buFont typeface="Arial"/>
              <a:buNone/>
              <a:defRPr sz="1280"/>
            </a:lvl8pPr>
            <a:lvl9pPr indent="-228600" lvl="8" marL="4114800" algn="l">
              <a:lnSpc>
                <a:spcPct val="100000"/>
              </a:lnSpc>
              <a:spcBef>
                <a:spcPts val="256"/>
              </a:spcBef>
              <a:spcAft>
                <a:spcPts val="0"/>
              </a:spcAft>
              <a:buClr>
                <a:schemeClr val="dk1"/>
              </a:buClr>
              <a:buSzPts val="1280"/>
              <a:buFont typeface="Arial"/>
              <a:buNone/>
              <a:defRPr sz="128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5" name="Shape 75"/>
        <p:cNvGrpSpPr/>
        <p:nvPr/>
      </p:nvGrpSpPr>
      <p:grpSpPr>
        <a:xfrm>
          <a:off x="0" y="0"/>
          <a:ext cx="0" cy="0"/>
          <a:chOff x="0" y="0"/>
          <a:chExt cx="0" cy="0"/>
        </a:xfrm>
      </p:grpSpPr>
      <p:sp>
        <p:nvSpPr>
          <p:cNvPr id="76" name="Google Shape;76;p18"/>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 name="Google Shape;77;p18"/>
          <p:cNvSpPr txBox="1"/>
          <p:nvPr>
            <p:ph idx="1" type="body"/>
          </p:nvPr>
        </p:nvSpPr>
        <p:spPr>
          <a:xfrm>
            <a:off x="693739" y="5638802"/>
            <a:ext cx="4910137" cy="26563637"/>
          </a:xfrm>
          <a:prstGeom prst="rect">
            <a:avLst/>
          </a:prstGeom>
          <a:noFill/>
          <a:ln>
            <a:noFill/>
          </a:ln>
        </p:spPr>
        <p:txBody>
          <a:bodyPr anchorCtr="0" anchor="t" bIns="380325" lIns="380325" spcFirstLastPara="1" rIns="380325" wrap="square" tIns="380325">
            <a:noAutofit/>
          </a:bodyPr>
          <a:lstStyle>
            <a:lvl1pPr indent="-384365" lvl="0" marL="457200" algn="l">
              <a:lnSpc>
                <a:spcPct val="100000"/>
              </a:lnSpc>
              <a:spcBef>
                <a:spcPts val="491"/>
              </a:spcBef>
              <a:spcAft>
                <a:spcPts val="0"/>
              </a:spcAft>
              <a:buClr>
                <a:schemeClr val="dk1"/>
              </a:buClr>
              <a:buSzPts val="2453"/>
              <a:buFont typeface="Arial"/>
              <a:buChar char="•"/>
              <a:defRPr sz="2453"/>
            </a:lvl1pPr>
            <a:lvl2pPr indent="-364045" lvl="1" marL="914400" algn="l">
              <a:lnSpc>
                <a:spcPct val="100000"/>
              </a:lnSpc>
              <a:spcBef>
                <a:spcPts val="427"/>
              </a:spcBef>
              <a:spcAft>
                <a:spcPts val="0"/>
              </a:spcAft>
              <a:buClr>
                <a:schemeClr val="dk1"/>
              </a:buClr>
              <a:buSzPts val="2133"/>
              <a:buFont typeface="Arial"/>
              <a:buChar char="–"/>
              <a:defRPr sz="2133"/>
            </a:lvl2pPr>
            <a:lvl3pPr indent="-343725" lvl="2" marL="1371600" algn="l">
              <a:lnSpc>
                <a:spcPct val="100000"/>
              </a:lnSpc>
              <a:spcBef>
                <a:spcPts val="363"/>
              </a:spcBef>
              <a:spcAft>
                <a:spcPts val="0"/>
              </a:spcAft>
              <a:buClr>
                <a:schemeClr val="dk1"/>
              </a:buClr>
              <a:buSzPts val="1813"/>
              <a:buFont typeface="Arial"/>
              <a:buChar char="•"/>
              <a:defRPr sz="1812"/>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78" name="Google Shape;78;p18"/>
          <p:cNvSpPr txBox="1"/>
          <p:nvPr>
            <p:ph idx="2" type="body"/>
          </p:nvPr>
        </p:nvSpPr>
        <p:spPr>
          <a:xfrm>
            <a:off x="5756275" y="5638802"/>
            <a:ext cx="4911725" cy="26563637"/>
          </a:xfrm>
          <a:prstGeom prst="rect">
            <a:avLst/>
          </a:prstGeom>
          <a:noFill/>
          <a:ln>
            <a:noFill/>
          </a:ln>
        </p:spPr>
        <p:txBody>
          <a:bodyPr anchorCtr="0" anchor="t" bIns="380325" lIns="380325" spcFirstLastPara="1" rIns="380325" wrap="square" tIns="380325">
            <a:noAutofit/>
          </a:bodyPr>
          <a:lstStyle>
            <a:lvl1pPr indent="-384365" lvl="0" marL="457200" algn="l">
              <a:lnSpc>
                <a:spcPct val="100000"/>
              </a:lnSpc>
              <a:spcBef>
                <a:spcPts val="491"/>
              </a:spcBef>
              <a:spcAft>
                <a:spcPts val="0"/>
              </a:spcAft>
              <a:buClr>
                <a:schemeClr val="dk1"/>
              </a:buClr>
              <a:buSzPts val="2453"/>
              <a:buFont typeface="Arial"/>
              <a:buChar char="•"/>
              <a:defRPr sz="2453"/>
            </a:lvl1pPr>
            <a:lvl2pPr indent="-364045" lvl="1" marL="914400" algn="l">
              <a:lnSpc>
                <a:spcPct val="100000"/>
              </a:lnSpc>
              <a:spcBef>
                <a:spcPts val="427"/>
              </a:spcBef>
              <a:spcAft>
                <a:spcPts val="0"/>
              </a:spcAft>
              <a:buClr>
                <a:schemeClr val="dk1"/>
              </a:buClr>
              <a:buSzPts val="2133"/>
              <a:buFont typeface="Arial"/>
              <a:buChar char="–"/>
              <a:defRPr sz="2133"/>
            </a:lvl2pPr>
            <a:lvl3pPr indent="-343725" lvl="2" marL="1371600" algn="l">
              <a:lnSpc>
                <a:spcPct val="100000"/>
              </a:lnSpc>
              <a:spcBef>
                <a:spcPts val="363"/>
              </a:spcBef>
              <a:spcAft>
                <a:spcPts val="0"/>
              </a:spcAft>
              <a:buClr>
                <a:schemeClr val="dk1"/>
              </a:buClr>
              <a:buSzPts val="1813"/>
              <a:buFont typeface="Arial"/>
              <a:buChar char="•"/>
              <a:defRPr sz="1812"/>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9" name="Shape 79"/>
        <p:cNvGrpSpPr/>
        <p:nvPr/>
      </p:nvGrpSpPr>
      <p:grpSpPr>
        <a:xfrm>
          <a:off x="0" y="0"/>
          <a:ext cx="0" cy="0"/>
          <a:chOff x="0" y="0"/>
          <a:chExt cx="0" cy="0"/>
        </a:xfrm>
      </p:grpSpPr>
      <p:sp>
        <p:nvSpPr>
          <p:cNvPr id="80" name="Google Shape;80;p19"/>
          <p:cNvSpPr txBox="1"/>
          <p:nvPr>
            <p:ph type="title"/>
          </p:nvPr>
        </p:nvSpPr>
        <p:spPr>
          <a:xfrm>
            <a:off x="2193926" y="1317626"/>
            <a:ext cx="39503351" cy="548640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1" name="Google Shape;81;p19"/>
          <p:cNvSpPr txBox="1"/>
          <p:nvPr>
            <p:ph idx="1" type="body"/>
          </p:nvPr>
        </p:nvSpPr>
        <p:spPr>
          <a:xfrm>
            <a:off x="2193926" y="7369178"/>
            <a:ext cx="19392900" cy="3070226"/>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427"/>
              </a:spcBef>
              <a:spcAft>
                <a:spcPts val="0"/>
              </a:spcAft>
              <a:buClr>
                <a:schemeClr val="dk1"/>
              </a:buClr>
              <a:buSzPts val="2133"/>
              <a:buFont typeface="Arial"/>
              <a:buNone/>
              <a:defRPr b="1" sz="2133"/>
            </a:lvl1pPr>
            <a:lvl2pPr indent="-228600" lvl="1" marL="914400" algn="l">
              <a:lnSpc>
                <a:spcPct val="100000"/>
              </a:lnSpc>
              <a:spcBef>
                <a:spcPts val="363"/>
              </a:spcBef>
              <a:spcAft>
                <a:spcPts val="0"/>
              </a:spcAft>
              <a:buClr>
                <a:schemeClr val="dk1"/>
              </a:buClr>
              <a:buSzPts val="1813"/>
              <a:buFont typeface="Arial"/>
              <a:buNone/>
              <a:defRPr b="1" sz="1812"/>
            </a:lvl2pPr>
            <a:lvl3pPr indent="-228600" lvl="2" marL="1371600" algn="l">
              <a:lnSpc>
                <a:spcPct val="100000"/>
              </a:lnSpc>
              <a:spcBef>
                <a:spcPts val="320"/>
              </a:spcBef>
              <a:spcAft>
                <a:spcPts val="0"/>
              </a:spcAft>
              <a:buClr>
                <a:schemeClr val="dk1"/>
              </a:buClr>
              <a:buSzPts val="1600"/>
              <a:buFont typeface="Arial"/>
              <a:buNone/>
              <a:defRPr b="1" sz="1600"/>
            </a:lvl3pPr>
            <a:lvl4pPr indent="-228600" lvl="3" marL="1828800" algn="l">
              <a:lnSpc>
                <a:spcPct val="100000"/>
              </a:lnSpc>
              <a:spcBef>
                <a:spcPts val="277"/>
              </a:spcBef>
              <a:spcAft>
                <a:spcPts val="0"/>
              </a:spcAft>
              <a:buClr>
                <a:schemeClr val="dk1"/>
              </a:buClr>
              <a:buSzPts val="1387"/>
              <a:buFont typeface="Arial"/>
              <a:buNone/>
              <a:defRPr b="1" sz="1387"/>
            </a:lvl4pPr>
            <a:lvl5pPr indent="-228600" lvl="4" marL="2286000" algn="l">
              <a:lnSpc>
                <a:spcPct val="100000"/>
              </a:lnSpc>
              <a:spcBef>
                <a:spcPts val="277"/>
              </a:spcBef>
              <a:spcAft>
                <a:spcPts val="0"/>
              </a:spcAft>
              <a:buClr>
                <a:schemeClr val="dk1"/>
              </a:buClr>
              <a:buSzPts val="1387"/>
              <a:buFont typeface="Arial"/>
              <a:buNone/>
              <a:defRPr b="1" sz="1387"/>
            </a:lvl5pPr>
            <a:lvl6pPr indent="-228600" lvl="5" marL="2743200" algn="l">
              <a:lnSpc>
                <a:spcPct val="100000"/>
              </a:lnSpc>
              <a:spcBef>
                <a:spcPts val="277"/>
              </a:spcBef>
              <a:spcAft>
                <a:spcPts val="0"/>
              </a:spcAft>
              <a:buClr>
                <a:schemeClr val="dk1"/>
              </a:buClr>
              <a:buSzPts val="1387"/>
              <a:buFont typeface="Arial"/>
              <a:buNone/>
              <a:defRPr b="1" sz="1387"/>
            </a:lvl6pPr>
            <a:lvl7pPr indent="-228600" lvl="6" marL="3200400" algn="l">
              <a:lnSpc>
                <a:spcPct val="100000"/>
              </a:lnSpc>
              <a:spcBef>
                <a:spcPts val="277"/>
              </a:spcBef>
              <a:spcAft>
                <a:spcPts val="0"/>
              </a:spcAft>
              <a:buClr>
                <a:schemeClr val="dk1"/>
              </a:buClr>
              <a:buSzPts val="1387"/>
              <a:buFont typeface="Arial"/>
              <a:buNone/>
              <a:defRPr b="1" sz="1387"/>
            </a:lvl7pPr>
            <a:lvl8pPr indent="-228600" lvl="7" marL="3657600" algn="l">
              <a:lnSpc>
                <a:spcPct val="100000"/>
              </a:lnSpc>
              <a:spcBef>
                <a:spcPts val="277"/>
              </a:spcBef>
              <a:spcAft>
                <a:spcPts val="0"/>
              </a:spcAft>
              <a:buClr>
                <a:schemeClr val="dk1"/>
              </a:buClr>
              <a:buSzPts val="1387"/>
              <a:buFont typeface="Arial"/>
              <a:buNone/>
              <a:defRPr b="1" sz="1387"/>
            </a:lvl8pPr>
            <a:lvl9pPr indent="-228600" lvl="8" marL="4114800" algn="l">
              <a:lnSpc>
                <a:spcPct val="100000"/>
              </a:lnSpc>
              <a:spcBef>
                <a:spcPts val="277"/>
              </a:spcBef>
              <a:spcAft>
                <a:spcPts val="0"/>
              </a:spcAft>
              <a:buClr>
                <a:schemeClr val="dk1"/>
              </a:buClr>
              <a:buSzPts val="1387"/>
              <a:buFont typeface="Arial"/>
              <a:buNone/>
              <a:defRPr b="1" sz="1387"/>
            </a:lvl9pPr>
          </a:lstStyle>
          <a:p/>
        </p:txBody>
      </p:sp>
      <p:sp>
        <p:nvSpPr>
          <p:cNvPr id="82" name="Google Shape;82;p19"/>
          <p:cNvSpPr txBox="1"/>
          <p:nvPr>
            <p:ph idx="2" type="body"/>
          </p:nvPr>
        </p:nvSpPr>
        <p:spPr>
          <a:xfrm>
            <a:off x="2193926" y="10439402"/>
            <a:ext cx="19392900" cy="18965864"/>
          </a:xfrm>
          <a:prstGeom prst="rect">
            <a:avLst/>
          </a:prstGeom>
          <a:noFill/>
          <a:ln>
            <a:noFill/>
          </a:ln>
        </p:spPr>
        <p:txBody>
          <a:bodyPr anchorCtr="0" anchor="t" bIns="380325" lIns="380325" spcFirstLastPara="1" rIns="380325" wrap="square" tIns="380325">
            <a:noAutofit/>
          </a:bodyPr>
          <a:lstStyle>
            <a:lvl1pPr indent="-364045" lvl="0" marL="457200" algn="l">
              <a:lnSpc>
                <a:spcPct val="100000"/>
              </a:lnSpc>
              <a:spcBef>
                <a:spcPts val="427"/>
              </a:spcBef>
              <a:spcAft>
                <a:spcPts val="0"/>
              </a:spcAft>
              <a:buClr>
                <a:schemeClr val="dk1"/>
              </a:buClr>
              <a:buSzPts val="2133"/>
              <a:buFont typeface="Arial"/>
              <a:buChar char="•"/>
              <a:defRPr sz="2133"/>
            </a:lvl1pPr>
            <a:lvl2pPr indent="-343725" lvl="1" marL="914400" algn="l">
              <a:lnSpc>
                <a:spcPct val="100000"/>
              </a:lnSpc>
              <a:spcBef>
                <a:spcPts val="363"/>
              </a:spcBef>
              <a:spcAft>
                <a:spcPts val="0"/>
              </a:spcAft>
              <a:buClr>
                <a:schemeClr val="dk1"/>
              </a:buClr>
              <a:buSzPts val="1813"/>
              <a:buFont typeface="Arial"/>
              <a:buChar char="–"/>
              <a:defRPr sz="1812"/>
            </a:lvl2pPr>
            <a:lvl3pPr indent="-330200" lvl="2" marL="1371600" algn="l">
              <a:lnSpc>
                <a:spcPct val="100000"/>
              </a:lnSpc>
              <a:spcBef>
                <a:spcPts val="320"/>
              </a:spcBef>
              <a:spcAft>
                <a:spcPts val="0"/>
              </a:spcAft>
              <a:buClr>
                <a:schemeClr val="dk1"/>
              </a:buClr>
              <a:buSzPts val="1600"/>
              <a:buFont typeface="Arial"/>
              <a:buChar char="•"/>
              <a:defRPr sz="1600"/>
            </a:lvl3pPr>
            <a:lvl4pPr indent="-316674" lvl="3" marL="1828800" algn="l">
              <a:lnSpc>
                <a:spcPct val="100000"/>
              </a:lnSpc>
              <a:spcBef>
                <a:spcPts val="277"/>
              </a:spcBef>
              <a:spcAft>
                <a:spcPts val="0"/>
              </a:spcAft>
              <a:buClr>
                <a:schemeClr val="dk1"/>
              </a:buClr>
              <a:buSzPts val="1387"/>
              <a:buFont typeface="Arial"/>
              <a:buChar char="–"/>
              <a:defRPr sz="1387"/>
            </a:lvl4pPr>
            <a:lvl5pPr indent="-316674" lvl="4" marL="2286000" algn="l">
              <a:lnSpc>
                <a:spcPct val="100000"/>
              </a:lnSpc>
              <a:spcBef>
                <a:spcPts val="277"/>
              </a:spcBef>
              <a:spcAft>
                <a:spcPts val="0"/>
              </a:spcAft>
              <a:buClr>
                <a:schemeClr val="dk1"/>
              </a:buClr>
              <a:buSzPts val="1387"/>
              <a:buFont typeface="Arial"/>
              <a:buChar char="»"/>
              <a:defRPr sz="1387"/>
            </a:lvl5pPr>
            <a:lvl6pPr indent="-316674" lvl="5" marL="2743200" algn="l">
              <a:lnSpc>
                <a:spcPct val="100000"/>
              </a:lnSpc>
              <a:spcBef>
                <a:spcPts val="277"/>
              </a:spcBef>
              <a:spcAft>
                <a:spcPts val="0"/>
              </a:spcAft>
              <a:buClr>
                <a:schemeClr val="dk1"/>
              </a:buClr>
              <a:buSzPts val="1387"/>
              <a:buFont typeface="Arial"/>
              <a:buChar char="»"/>
              <a:defRPr sz="1387"/>
            </a:lvl6pPr>
            <a:lvl7pPr indent="-316674" lvl="6" marL="3200400" algn="l">
              <a:lnSpc>
                <a:spcPct val="100000"/>
              </a:lnSpc>
              <a:spcBef>
                <a:spcPts val="277"/>
              </a:spcBef>
              <a:spcAft>
                <a:spcPts val="0"/>
              </a:spcAft>
              <a:buClr>
                <a:schemeClr val="dk1"/>
              </a:buClr>
              <a:buSzPts val="1387"/>
              <a:buFont typeface="Arial"/>
              <a:buChar char="»"/>
              <a:defRPr sz="1387"/>
            </a:lvl7pPr>
            <a:lvl8pPr indent="-316674" lvl="7" marL="3657600" algn="l">
              <a:lnSpc>
                <a:spcPct val="100000"/>
              </a:lnSpc>
              <a:spcBef>
                <a:spcPts val="277"/>
              </a:spcBef>
              <a:spcAft>
                <a:spcPts val="0"/>
              </a:spcAft>
              <a:buClr>
                <a:schemeClr val="dk1"/>
              </a:buClr>
              <a:buSzPts val="1387"/>
              <a:buFont typeface="Arial"/>
              <a:buChar char="»"/>
              <a:defRPr sz="1387"/>
            </a:lvl8pPr>
            <a:lvl9pPr indent="-316674" lvl="8" marL="4114800" algn="l">
              <a:lnSpc>
                <a:spcPct val="100000"/>
              </a:lnSpc>
              <a:spcBef>
                <a:spcPts val="277"/>
              </a:spcBef>
              <a:spcAft>
                <a:spcPts val="0"/>
              </a:spcAft>
              <a:buClr>
                <a:schemeClr val="dk1"/>
              </a:buClr>
              <a:buSzPts val="1387"/>
              <a:buFont typeface="Arial"/>
              <a:buChar char="»"/>
              <a:defRPr sz="1387"/>
            </a:lvl9pPr>
          </a:lstStyle>
          <a:p/>
        </p:txBody>
      </p:sp>
      <p:sp>
        <p:nvSpPr>
          <p:cNvPr id="83" name="Google Shape;83;p19"/>
          <p:cNvSpPr txBox="1"/>
          <p:nvPr>
            <p:ph idx="3" type="body"/>
          </p:nvPr>
        </p:nvSpPr>
        <p:spPr>
          <a:xfrm>
            <a:off x="22296441" y="7369178"/>
            <a:ext cx="19400837" cy="3070226"/>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427"/>
              </a:spcBef>
              <a:spcAft>
                <a:spcPts val="0"/>
              </a:spcAft>
              <a:buClr>
                <a:schemeClr val="dk1"/>
              </a:buClr>
              <a:buSzPts val="2133"/>
              <a:buFont typeface="Arial"/>
              <a:buNone/>
              <a:defRPr b="1" sz="2133"/>
            </a:lvl1pPr>
            <a:lvl2pPr indent="-228600" lvl="1" marL="914400" algn="l">
              <a:lnSpc>
                <a:spcPct val="100000"/>
              </a:lnSpc>
              <a:spcBef>
                <a:spcPts val="363"/>
              </a:spcBef>
              <a:spcAft>
                <a:spcPts val="0"/>
              </a:spcAft>
              <a:buClr>
                <a:schemeClr val="dk1"/>
              </a:buClr>
              <a:buSzPts val="1813"/>
              <a:buFont typeface="Arial"/>
              <a:buNone/>
              <a:defRPr b="1" sz="1812"/>
            </a:lvl2pPr>
            <a:lvl3pPr indent="-228600" lvl="2" marL="1371600" algn="l">
              <a:lnSpc>
                <a:spcPct val="100000"/>
              </a:lnSpc>
              <a:spcBef>
                <a:spcPts val="320"/>
              </a:spcBef>
              <a:spcAft>
                <a:spcPts val="0"/>
              </a:spcAft>
              <a:buClr>
                <a:schemeClr val="dk1"/>
              </a:buClr>
              <a:buSzPts val="1600"/>
              <a:buFont typeface="Arial"/>
              <a:buNone/>
              <a:defRPr b="1" sz="1600"/>
            </a:lvl3pPr>
            <a:lvl4pPr indent="-228600" lvl="3" marL="1828800" algn="l">
              <a:lnSpc>
                <a:spcPct val="100000"/>
              </a:lnSpc>
              <a:spcBef>
                <a:spcPts val="277"/>
              </a:spcBef>
              <a:spcAft>
                <a:spcPts val="0"/>
              </a:spcAft>
              <a:buClr>
                <a:schemeClr val="dk1"/>
              </a:buClr>
              <a:buSzPts val="1387"/>
              <a:buFont typeface="Arial"/>
              <a:buNone/>
              <a:defRPr b="1" sz="1387"/>
            </a:lvl4pPr>
            <a:lvl5pPr indent="-228600" lvl="4" marL="2286000" algn="l">
              <a:lnSpc>
                <a:spcPct val="100000"/>
              </a:lnSpc>
              <a:spcBef>
                <a:spcPts val="277"/>
              </a:spcBef>
              <a:spcAft>
                <a:spcPts val="0"/>
              </a:spcAft>
              <a:buClr>
                <a:schemeClr val="dk1"/>
              </a:buClr>
              <a:buSzPts val="1387"/>
              <a:buFont typeface="Arial"/>
              <a:buNone/>
              <a:defRPr b="1" sz="1387"/>
            </a:lvl5pPr>
            <a:lvl6pPr indent="-228600" lvl="5" marL="2743200" algn="l">
              <a:lnSpc>
                <a:spcPct val="100000"/>
              </a:lnSpc>
              <a:spcBef>
                <a:spcPts val="277"/>
              </a:spcBef>
              <a:spcAft>
                <a:spcPts val="0"/>
              </a:spcAft>
              <a:buClr>
                <a:schemeClr val="dk1"/>
              </a:buClr>
              <a:buSzPts val="1387"/>
              <a:buFont typeface="Arial"/>
              <a:buNone/>
              <a:defRPr b="1" sz="1387"/>
            </a:lvl6pPr>
            <a:lvl7pPr indent="-228600" lvl="6" marL="3200400" algn="l">
              <a:lnSpc>
                <a:spcPct val="100000"/>
              </a:lnSpc>
              <a:spcBef>
                <a:spcPts val="277"/>
              </a:spcBef>
              <a:spcAft>
                <a:spcPts val="0"/>
              </a:spcAft>
              <a:buClr>
                <a:schemeClr val="dk1"/>
              </a:buClr>
              <a:buSzPts val="1387"/>
              <a:buFont typeface="Arial"/>
              <a:buNone/>
              <a:defRPr b="1" sz="1387"/>
            </a:lvl7pPr>
            <a:lvl8pPr indent="-228600" lvl="7" marL="3657600" algn="l">
              <a:lnSpc>
                <a:spcPct val="100000"/>
              </a:lnSpc>
              <a:spcBef>
                <a:spcPts val="277"/>
              </a:spcBef>
              <a:spcAft>
                <a:spcPts val="0"/>
              </a:spcAft>
              <a:buClr>
                <a:schemeClr val="dk1"/>
              </a:buClr>
              <a:buSzPts val="1387"/>
              <a:buFont typeface="Arial"/>
              <a:buNone/>
              <a:defRPr b="1" sz="1387"/>
            </a:lvl8pPr>
            <a:lvl9pPr indent="-228600" lvl="8" marL="4114800" algn="l">
              <a:lnSpc>
                <a:spcPct val="100000"/>
              </a:lnSpc>
              <a:spcBef>
                <a:spcPts val="277"/>
              </a:spcBef>
              <a:spcAft>
                <a:spcPts val="0"/>
              </a:spcAft>
              <a:buClr>
                <a:schemeClr val="dk1"/>
              </a:buClr>
              <a:buSzPts val="1387"/>
              <a:buFont typeface="Arial"/>
              <a:buNone/>
              <a:defRPr b="1" sz="1387"/>
            </a:lvl9pPr>
          </a:lstStyle>
          <a:p/>
        </p:txBody>
      </p:sp>
      <p:sp>
        <p:nvSpPr>
          <p:cNvPr id="84" name="Google Shape;84;p19"/>
          <p:cNvSpPr txBox="1"/>
          <p:nvPr>
            <p:ph idx="4" type="body"/>
          </p:nvPr>
        </p:nvSpPr>
        <p:spPr>
          <a:xfrm>
            <a:off x="22296441" y="10439402"/>
            <a:ext cx="19400837" cy="18965864"/>
          </a:xfrm>
          <a:prstGeom prst="rect">
            <a:avLst/>
          </a:prstGeom>
          <a:noFill/>
          <a:ln>
            <a:noFill/>
          </a:ln>
        </p:spPr>
        <p:txBody>
          <a:bodyPr anchorCtr="0" anchor="t" bIns="380325" lIns="380325" spcFirstLastPara="1" rIns="380325" wrap="square" tIns="380325">
            <a:noAutofit/>
          </a:bodyPr>
          <a:lstStyle>
            <a:lvl1pPr indent="-364045" lvl="0" marL="457200" algn="l">
              <a:lnSpc>
                <a:spcPct val="100000"/>
              </a:lnSpc>
              <a:spcBef>
                <a:spcPts val="427"/>
              </a:spcBef>
              <a:spcAft>
                <a:spcPts val="0"/>
              </a:spcAft>
              <a:buClr>
                <a:schemeClr val="dk1"/>
              </a:buClr>
              <a:buSzPts val="2133"/>
              <a:buFont typeface="Arial"/>
              <a:buChar char="•"/>
              <a:defRPr sz="2133"/>
            </a:lvl1pPr>
            <a:lvl2pPr indent="-343725" lvl="1" marL="914400" algn="l">
              <a:lnSpc>
                <a:spcPct val="100000"/>
              </a:lnSpc>
              <a:spcBef>
                <a:spcPts val="363"/>
              </a:spcBef>
              <a:spcAft>
                <a:spcPts val="0"/>
              </a:spcAft>
              <a:buClr>
                <a:schemeClr val="dk1"/>
              </a:buClr>
              <a:buSzPts val="1813"/>
              <a:buFont typeface="Arial"/>
              <a:buChar char="–"/>
              <a:defRPr sz="1812"/>
            </a:lvl2pPr>
            <a:lvl3pPr indent="-330200" lvl="2" marL="1371600" algn="l">
              <a:lnSpc>
                <a:spcPct val="100000"/>
              </a:lnSpc>
              <a:spcBef>
                <a:spcPts val="320"/>
              </a:spcBef>
              <a:spcAft>
                <a:spcPts val="0"/>
              </a:spcAft>
              <a:buClr>
                <a:schemeClr val="dk1"/>
              </a:buClr>
              <a:buSzPts val="1600"/>
              <a:buFont typeface="Arial"/>
              <a:buChar char="•"/>
              <a:defRPr sz="1600"/>
            </a:lvl3pPr>
            <a:lvl4pPr indent="-316674" lvl="3" marL="1828800" algn="l">
              <a:lnSpc>
                <a:spcPct val="100000"/>
              </a:lnSpc>
              <a:spcBef>
                <a:spcPts val="277"/>
              </a:spcBef>
              <a:spcAft>
                <a:spcPts val="0"/>
              </a:spcAft>
              <a:buClr>
                <a:schemeClr val="dk1"/>
              </a:buClr>
              <a:buSzPts val="1387"/>
              <a:buFont typeface="Arial"/>
              <a:buChar char="–"/>
              <a:defRPr sz="1387"/>
            </a:lvl4pPr>
            <a:lvl5pPr indent="-316674" lvl="4" marL="2286000" algn="l">
              <a:lnSpc>
                <a:spcPct val="100000"/>
              </a:lnSpc>
              <a:spcBef>
                <a:spcPts val="277"/>
              </a:spcBef>
              <a:spcAft>
                <a:spcPts val="0"/>
              </a:spcAft>
              <a:buClr>
                <a:schemeClr val="dk1"/>
              </a:buClr>
              <a:buSzPts val="1387"/>
              <a:buFont typeface="Arial"/>
              <a:buChar char="»"/>
              <a:defRPr sz="1387"/>
            </a:lvl5pPr>
            <a:lvl6pPr indent="-316674" lvl="5" marL="2743200" algn="l">
              <a:lnSpc>
                <a:spcPct val="100000"/>
              </a:lnSpc>
              <a:spcBef>
                <a:spcPts val="277"/>
              </a:spcBef>
              <a:spcAft>
                <a:spcPts val="0"/>
              </a:spcAft>
              <a:buClr>
                <a:schemeClr val="dk1"/>
              </a:buClr>
              <a:buSzPts val="1387"/>
              <a:buFont typeface="Arial"/>
              <a:buChar char="»"/>
              <a:defRPr sz="1387"/>
            </a:lvl6pPr>
            <a:lvl7pPr indent="-316674" lvl="6" marL="3200400" algn="l">
              <a:lnSpc>
                <a:spcPct val="100000"/>
              </a:lnSpc>
              <a:spcBef>
                <a:spcPts val="277"/>
              </a:spcBef>
              <a:spcAft>
                <a:spcPts val="0"/>
              </a:spcAft>
              <a:buClr>
                <a:schemeClr val="dk1"/>
              </a:buClr>
              <a:buSzPts val="1387"/>
              <a:buFont typeface="Arial"/>
              <a:buChar char="»"/>
              <a:defRPr sz="1387"/>
            </a:lvl7pPr>
            <a:lvl8pPr indent="-316674" lvl="7" marL="3657600" algn="l">
              <a:lnSpc>
                <a:spcPct val="100000"/>
              </a:lnSpc>
              <a:spcBef>
                <a:spcPts val="277"/>
              </a:spcBef>
              <a:spcAft>
                <a:spcPts val="0"/>
              </a:spcAft>
              <a:buClr>
                <a:schemeClr val="dk1"/>
              </a:buClr>
              <a:buSzPts val="1387"/>
              <a:buFont typeface="Arial"/>
              <a:buChar char="»"/>
              <a:defRPr sz="1387"/>
            </a:lvl8pPr>
            <a:lvl9pPr indent="-316674" lvl="8" marL="4114800" algn="l">
              <a:lnSpc>
                <a:spcPct val="100000"/>
              </a:lnSpc>
              <a:spcBef>
                <a:spcPts val="277"/>
              </a:spcBef>
              <a:spcAft>
                <a:spcPts val="0"/>
              </a:spcAft>
              <a:buClr>
                <a:schemeClr val="dk1"/>
              </a:buClr>
              <a:buSzPts val="1387"/>
              <a:buFont typeface="Arial"/>
              <a:buChar char="»"/>
              <a:defRPr sz="1387"/>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0"/>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22"/>
          <p:cNvSpPr txBox="1"/>
          <p:nvPr>
            <p:ph type="title"/>
          </p:nvPr>
        </p:nvSpPr>
        <p:spPr>
          <a:xfrm>
            <a:off x="2193926" y="1311276"/>
            <a:ext cx="14439900" cy="5576889"/>
          </a:xfrm>
          <a:prstGeom prst="rect">
            <a:avLst/>
          </a:prstGeom>
          <a:noFill/>
          <a:ln>
            <a:noFill/>
          </a:ln>
        </p:spPr>
        <p:txBody>
          <a:bodyPr anchorCtr="0" anchor="b" bIns="38000" lIns="76050" spcFirstLastPara="1" rIns="76050" wrap="square" tIns="38000">
            <a:noAutofit/>
          </a:bodyPr>
          <a:lstStyle>
            <a:lvl1pPr lvl="0" algn="l">
              <a:lnSpc>
                <a:spcPct val="100000"/>
              </a:lnSpc>
              <a:spcBef>
                <a:spcPts val="0"/>
              </a:spcBef>
              <a:spcAft>
                <a:spcPts val="0"/>
              </a:spcAft>
              <a:buSzPts val="1400"/>
              <a:buNone/>
              <a:defRPr b="1" sz="1812"/>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0" name="Google Shape;90;p22"/>
          <p:cNvSpPr txBox="1"/>
          <p:nvPr>
            <p:ph idx="1" type="body"/>
          </p:nvPr>
        </p:nvSpPr>
        <p:spPr>
          <a:xfrm>
            <a:off x="17160875" y="1311276"/>
            <a:ext cx="24536399" cy="28093989"/>
          </a:xfrm>
          <a:prstGeom prst="rect">
            <a:avLst/>
          </a:prstGeom>
          <a:noFill/>
          <a:ln>
            <a:noFill/>
          </a:ln>
        </p:spPr>
        <p:txBody>
          <a:bodyPr anchorCtr="0" anchor="t" bIns="380325" lIns="380325" spcFirstLastPara="1" rIns="380325" wrap="square" tIns="380325">
            <a:noAutofit/>
          </a:bodyPr>
          <a:lstStyle>
            <a:lvl1pPr indent="-411480" lvl="0" marL="457200" algn="l">
              <a:lnSpc>
                <a:spcPct val="100000"/>
              </a:lnSpc>
              <a:spcBef>
                <a:spcPts val="576"/>
              </a:spcBef>
              <a:spcAft>
                <a:spcPts val="0"/>
              </a:spcAft>
              <a:buClr>
                <a:schemeClr val="dk1"/>
              </a:buClr>
              <a:buSzPts val="2880"/>
              <a:buFont typeface="Arial"/>
              <a:buChar char="•"/>
              <a:defRPr sz="2880"/>
            </a:lvl1pPr>
            <a:lvl2pPr indent="-384365" lvl="1" marL="914400" algn="l">
              <a:lnSpc>
                <a:spcPct val="100000"/>
              </a:lnSpc>
              <a:spcBef>
                <a:spcPts val="491"/>
              </a:spcBef>
              <a:spcAft>
                <a:spcPts val="0"/>
              </a:spcAft>
              <a:buClr>
                <a:schemeClr val="dk1"/>
              </a:buClr>
              <a:buSzPts val="2453"/>
              <a:buFont typeface="Arial"/>
              <a:buChar char="–"/>
              <a:defRPr sz="2453"/>
            </a:lvl2pPr>
            <a:lvl3pPr indent="-364045" lvl="2" marL="1371600" algn="l">
              <a:lnSpc>
                <a:spcPct val="100000"/>
              </a:lnSpc>
              <a:spcBef>
                <a:spcPts val="427"/>
              </a:spcBef>
              <a:spcAft>
                <a:spcPts val="0"/>
              </a:spcAft>
              <a:buClr>
                <a:schemeClr val="dk1"/>
              </a:buClr>
              <a:buSzPts val="2133"/>
              <a:buFont typeface="Arial"/>
              <a:buChar char="•"/>
              <a:defRPr sz="2133"/>
            </a:lvl3pPr>
            <a:lvl4pPr indent="-343725" lvl="3" marL="1828800" algn="l">
              <a:lnSpc>
                <a:spcPct val="100000"/>
              </a:lnSpc>
              <a:spcBef>
                <a:spcPts val="363"/>
              </a:spcBef>
              <a:spcAft>
                <a:spcPts val="0"/>
              </a:spcAft>
              <a:buClr>
                <a:schemeClr val="dk1"/>
              </a:buClr>
              <a:buSzPts val="1813"/>
              <a:buFont typeface="Arial"/>
              <a:buChar char="–"/>
              <a:defRPr sz="1812"/>
            </a:lvl4pPr>
            <a:lvl5pPr indent="-343725" lvl="4" marL="2286000" algn="l">
              <a:lnSpc>
                <a:spcPct val="100000"/>
              </a:lnSpc>
              <a:spcBef>
                <a:spcPts val="363"/>
              </a:spcBef>
              <a:spcAft>
                <a:spcPts val="0"/>
              </a:spcAft>
              <a:buClr>
                <a:schemeClr val="dk1"/>
              </a:buClr>
              <a:buSzPts val="1813"/>
              <a:buFont typeface="Arial"/>
              <a:buChar char="»"/>
              <a:defRPr sz="1812"/>
            </a:lvl5pPr>
            <a:lvl6pPr indent="-343725" lvl="5" marL="2743200" algn="l">
              <a:lnSpc>
                <a:spcPct val="100000"/>
              </a:lnSpc>
              <a:spcBef>
                <a:spcPts val="363"/>
              </a:spcBef>
              <a:spcAft>
                <a:spcPts val="0"/>
              </a:spcAft>
              <a:buClr>
                <a:schemeClr val="dk1"/>
              </a:buClr>
              <a:buSzPts val="1813"/>
              <a:buFont typeface="Arial"/>
              <a:buChar char="»"/>
              <a:defRPr sz="1812"/>
            </a:lvl6pPr>
            <a:lvl7pPr indent="-343725" lvl="6" marL="3200400" algn="l">
              <a:lnSpc>
                <a:spcPct val="100000"/>
              </a:lnSpc>
              <a:spcBef>
                <a:spcPts val="363"/>
              </a:spcBef>
              <a:spcAft>
                <a:spcPts val="0"/>
              </a:spcAft>
              <a:buClr>
                <a:schemeClr val="dk1"/>
              </a:buClr>
              <a:buSzPts val="1813"/>
              <a:buFont typeface="Arial"/>
              <a:buChar char="»"/>
              <a:defRPr sz="1812"/>
            </a:lvl7pPr>
            <a:lvl8pPr indent="-343725" lvl="7" marL="3657600" algn="l">
              <a:lnSpc>
                <a:spcPct val="100000"/>
              </a:lnSpc>
              <a:spcBef>
                <a:spcPts val="363"/>
              </a:spcBef>
              <a:spcAft>
                <a:spcPts val="0"/>
              </a:spcAft>
              <a:buClr>
                <a:schemeClr val="dk1"/>
              </a:buClr>
              <a:buSzPts val="1813"/>
              <a:buFont typeface="Arial"/>
              <a:buChar char="»"/>
              <a:defRPr sz="1812"/>
            </a:lvl8pPr>
            <a:lvl9pPr indent="-343725" lvl="8" marL="4114800" algn="l">
              <a:lnSpc>
                <a:spcPct val="100000"/>
              </a:lnSpc>
              <a:spcBef>
                <a:spcPts val="363"/>
              </a:spcBef>
              <a:spcAft>
                <a:spcPts val="0"/>
              </a:spcAft>
              <a:buClr>
                <a:schemeClr val="dk1"/>
              </a:buClr>
              <a:buSzPts val="1813"/>
              <a:buFont typeface="Arial"/>
              <a:buChar char="»"/>
              <a:defRPr sz="1812"/>
            </a:lvl9pPr>
          </a:lstStyle>
          <a:p/>
        </p:txBody>
      </p:sp>
      <p:sp>
        <p:nvSpPr>
          <p:cNvPr id="91" name="Google Shape;91;p22"/>
          <p:cNvSpPr txBox="1"/>
          <p:nvPr>
            <p:ph idx="2" type="body"/>
          </p:nvPr>
        </p:nvSpPr>
        <p:spPr>
          <a:xfrm>
            <a:off x="2193926" y="6888164"/>
            <a:ext cx="14439900" cy="22517100"/>
          </a:xfrm>
          <a:prstGeom prst="rect">
            <a:avLst/>
          </a:prstGeom>
          <a:noFill/>
          <a:ln>
            <a:noFill/>
          </a:ln>
        </p:spPr>
        <p:txBody>
          <a:bodyPr anchorCtr="0" anchor="t" bIns="380325" lIns="380325" spcFirstLastPara="1" rIns="380325" wrap="square" tIns="380325">
            <a:noAutofit/>
          </a:bodyPr>
          <a:lstStyle>
            <a:lvl1pPr indent="-228600" lvl="0" marL="457200" algn="l">
              <a:lnSpc>
                <a:spcPct val="100000"/>
              </a:lnSpc>
              <a:spcBef>
                <a:spcPts val="256"/>
              </a:spcBef>
              <a:spcAft>
                <a:spcPts val="0"/>
              </a:spcAft>
              <a:buClr>
                <a:schemeClr val="dk1"/>
              </a:buClr>
              <a:buSzPts val="1280"/>
              <a:buFont typeface="Arial"/>
              <a:buNone/>
              <a:defRPr sz="1280"/>
            </a:lvl1pPr>
            <a:lvl2pPr indent="-228600" lvl="1" marL="914400" algn="l">
              <a:lnSpc>
                <a:spcPct val="100000"/>
              </a:lnSpc>
              <a:spcBef>
                <a:spcPts val="213"/>
              </a:spcBef>
              <a:spcAft>
                <a:spcPts val="0"/>
              </a:spcAft>
              <a:buClr>
                <a:schemeClr val="dk1"/>
              </a:buClr>
              <a:buSzPts val="1067"/>
              <a:buFont typeface="Arial"/>
              <a:buNone/>
              <a:defRPr sz="1067"/>
            </a:lvl2pPr>
            <a:lvl3pPr indent="-228600" lvl="2" marL="1371600" algn="l">
              <a:lnSpc>
                <a:spcPct val="100000"/>
              </a:lnSpc>
              <a:spcBef>
                <a:spcPts val="171"/>
              </a:spcBef>
              <a:spcAft>
                <a:spcPts val="0"/>
              </a:spcAft>
              <a:buClr>
                <a:schemeClr val="dk1"/>
              </a:buClr>
              <a:buSzPts val="853"/>
              <a:buFont typeface="Arial"/>
              <a:buNone/>
              <a:defRPr sz="853"/>
            </a:lvl3pPr>
            <a:lvl4pPr indent="-228600" lvl="3" marL="1828800" algn="l">
              <a:lnSpc>
                <a:spcPct val="100000"/>
              </a:lnSpc>
              <a:spcBef>
                <a:spcPts val="149"/>
              </a:spcBef>
              <a:spcAft>
                <a:spcPts val="0"/>
              </a:spcAft>
              <a:buClr>
                <a:schemeClr val="dk1"/>
              </a:buClr>
              <a:buSzPts val="747"/>
              <a:buFont typeface="Arial"/>
              <a:buNone/>
              <a:defRPr sz="747"/>
            </a:lvl4pPr>
            <a:lvl5pPr indent="-228600" lvl="4" marL="2286000" algn="l">
              <a:lnSpc>
                <a:spcPct val="100000"/>
              </a:lnSpc>
              <a:spcBef>
                <a:spcPts val="149"/>
              </a:spcBef>
              <a:spcAft>
                <a:spcPts val="0"/>
              </a:spcAft>
              <a:buClr>
                <a:schemeClr val="dk1"/>
              </a:buClr>
              <a:buSzPts val="747"/>
              <a:buFont typeface="Arial"/>
              <a:buNone/>
              <a:defRPr sz="747"/>
            </a:lvl5pPr>
            <a:lvl6pPr indent="-228600" lvl="5" marL="2743200" algn="l">
              <a:lnSpc>
                <a:spcPct val="100000"/>
              </a:lnSpc>
              <a:spcBef>
                <a:spcPts val="149"/>
              </a:spcBef>
              <a:spcAft>
                <a:spcPts val="0"/>
              </a:spcAft>
              <a:buClr>
                <a:schemeClr val="dk1"/>
              </a:buClr>
              <a:buSzPts val="747"/>
              <a:buFont typeface="Arial"/>
              <a:buNone/>
              <a:defRPr sz="747"/>
            </a:lvl6pPr>
            <a:lvl7pPr indent="-228600" lvl="6" marL="3200400" algn="l">
              <a:lnSpc>
                <a:spcPct val="100000"/>
              </a:lnSpc>
              <a:spcBef>
                <a:spcPts val="149"/>
              </a:spcBef>
              <a:spcAft>
                <a:spcPts val="0"/>
              </a:spcAft>
              <a:buClr>
                <a:schemeClr val="dk1"/>
              </a:buClr>
              <a:buSzPts val="747"/>
              <a:buFont typeface="Arial"/>
              <a:buNone/>
              <a:defRPr sz="747"/>
            </a:lvl7pPr>
            <a:lvl8pPr indent="-228600" lvl="7" marL="3657600" algn="l">
              <a:lnSpc>
                <a:spcPct val="100000"/>
              </a:lnSpc>
              <a:spcBef>
                <a:spcPts val="149"/>
              </a:spcBef>
              <a:spcAft>
                <a:spcPts val="0"/>
              </a:spcAft>
              <a:buClr>
                <a:schemeClr val="dk1"/>
              </a:buClr>
              <a:buSzPts val="747"/>
              <a:buFont typeface="Arial"/>
              <a:buNone/>
              <a:defRPr sz="747"/>
            </a:lvl8pPr>
            <a:lvl9pPr indent="-228600" lvl="8" marL="4114800" algn="l">
              <a:lnSpc>
                <a:spcPct val="100000"/>
              </a:lnSpc>
              <a:spcBef>
                <a:spcPts val="149"/>
              </a:spcBef>
              <a:spcAft>
                <a:spcPts val="0"/>
              </a:spcAft>
              <a:buClr>
                <a:schemeClr val="dk1"/>
              </a:buClr>
              <a:buSzPts val="747"/>
              <a:buFont typeface="Arial"/>
              <a:buNone/>
              <a:defRPr sz="747"/>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4"/>
          <p:cNvSpPr txBox="1"/>
          <p:nvPr>
            <p:ph idx="1" type="body"/>
          </p:nvPr>
        </p:nvSpPr>
        <p:spPr>
          <a:xfrm>
            <a:off x="693421" y="5638800"/>
            <a:ext cx="9974580" cy="26563319"/>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sp>
        <p:nvSpPr>
          <p:cNvPr id="93" name="Google Shape;93;p23"/>
          <p:cNvSpPr txBox="1"/>
          <p:nvPr>
            <p:ph type="title"/>
          </p:nvPr>
        </p:nvSpPr>
        <p:spPr>
          <a:xfrm>
            <a:off x="8602664" y="23042566"/>
            <a:ext cx="26335038" cy="2720975"/>
          </a:xfrm>
          <a:prstGeom prst="rect">
            <a:avLst/>
          </a:prstGeom>
          <a:noFill/>
          <a:ln>
            <a:noFill/>
          </a:ln>
        </p:spPr>
        <p:txBody>
          <a:bodyPr anchorCtr="0" anchor="b" bIns="38000" lIns="76050" spcFirstLastPara="1" rIns="76050" wrap="square" tIns="38000">
            <a:noAutofit/>
          </a:bodyPr>
          <a:lstStyle>
            <a:lvl1pPr lvl="0" algn="l">
              <a:lnSpc>
                <a:spcPct val="100000"/>
              </a:lnSpc>
              <a:spcBef>
                <a:spcPts val="0"/>
              </a:spcBef>
              <a:spcAft>
                <a:spcPts val="0"/>
              </a:spcAft>
              <a:buSzPts val="1400"/>
              <a:buNone/>
              <a:defRPr b="1" sz="1812"/>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4" name="Google Shape;94;p23"/>
          <p:cNvSpPr/>
          <p:nvPr>
            <p:ph idx="2" type="pic"/>
          </p:nvPr>
        </p:nvSpPr>
        <p:spPr>
          <a:xfrm>
            <a:off x="8602664" y="2941640"/>
            <a:ext cx="26335038" cy="19750088"/>
          </a:xfrm>
          <a:prstGeom prst="rect">
            <a:avLst/>
          </a:prstGeom>
          <a:noFill/>
          <a:ln>
            <a:noFill/>
          </a:ln>
        </p:spPr>
      </p:sp>
      <p:sp>
        <p:nvSpPr>
          <p:cNvPr id="95" name="Google Shape;95;p23"/>
          <p:cNvSpPr txBox="1"/>
          <p:nvPr>
            <p:ph idx="1" type="body"/>
          </p:nvPr>
        </p:nvSpPr>
        <p:spPr>
          <a:xfrm>
            <a:off x="8602664" y="25763541"/>
            <a:ext cx="26335038" cy="3862388"/>
          </a:xfrm>
          <a:prstGeom prst="rect">
            <a:avLst/>
          </a:prstGeom>
          <a:noFill/>
          <a:ln>
            <a:noFill/>
          </a:ln>
        </p:spPr>
        <p:txBody>
          <a:bodyPr anchorCtr="0" anchor="t" bIns="380325" lIns="380325" spcFirstLastPara="1" rIns="380325" wrap="square" tIns="380325">
            <a:noAutofit/>
          </a:bodyPr>
          <a:lstStyle>
            <a:lvl1pPr indent="-228600" lvl="0" marL="457200" algn="l">
              <a:lnSpc>
                <a:spcPct val="100000"/>
              </a:lnSpc>
              <a:spcBef>
                <a:spcPts val="256"/>
              </a:spcBef>
              <a:spcAft>
                <a:spcPts val="0"/>
              </a:spcAft>
              <a:buClr>
                <a:schemeClr val="dk1"/>
              </a:buClr>
              <a:buSzPts val="1280"/>
              <a:buFont typeface="Arial"/>
              <a:buNone/>
              <a:defRPr sz="1280"/>
            </a:lvl1pPr>
            <a:lvl2pPr indent="-228600" lvl="1" marL="914400" algn="l">
              <a:lnSpc>
                <a:spcPct val="100000"/>
              </a:lnSpc>
              <a:spcBef>
                <a:spcPts val="213"/>
              </a:spcBef>
              <a:spcAft>
                <a:spcPts val="0"/>
              </a:spcAft>
              <a:buClr>
                <a:schemeClr val="dk1"/>
              </a:buClr>
              <a:buSzPts val="1067"/>
              <a:buFont typeface="Arial"/>
              <a:buNone/>
              <a:defRPr sz="1067"/>
            </a:lvl2pPr>
            <a:lvl3pPr indent="-228600" lvl="2" marL="1371600" algn="l">
              <a:lnSpc>
                <a:spcPct val="100000"/>
              </a:lnSpc>
              <a:spcBef>
                <a:spcPts val="171"/>
              </a:spcBef>
              <a:spcAft>
                <a:spcPts val="0"/>
              </a:spcAft>
              <a:buClr>
                <a:schemeClr val="dk1"/>
              </a:buClr>
              <a:buSzPts val="853"/>
              <a:buFont typeface="Arial"/>
              <a:buNone/>
              <a:defRPr sz="853"/>
            </a:lvl3pPr>
            <a:lvl4pPr indent="-228600" lvl="3" marL="1828800" algn="l">
              <a:lnSpc>
                <a:spcPct val="100000"/>
              </a:lnSpc>
              <a:spcBef>
                <a:spcPts val="149"/>
              </a:spcBef>
              <a:spcAft>
                <a:spcPts val="0"/>
              </a:spcAft>
              <a:buClr>
                <a:schemeClr val="dk1"/>
              </a:buClr>
              <a:buSzPts val="747"/>
              <a:buFont typeface="Arial"/>
              <a:buNone/>
              <a:defRPr sz="747"/>
            </a:lvl4pPr>
            <a:lvl5pPr indent="-228600" lvl="4" marL="2286000" algn="l">
              <a:lnSpc>
                <a:spcPct val="100000"/>
              </a:lnSpc>
              <a:spcBef>
                <a:spcPts val="149"/>
              </a:spcBef>
              <a:spcAft>
                <a:spcPts val="0"/>
              </a:spcAft>
              <a:buClr>
                <a:schemeClr val="dk1"/>
              </a:buClr>
              <a:buSzPts val="747"/>
              <a:buFont typeface="Arial"/>
              <a:buNone/>
              <a:defRPr sz="747"/>
            </a:lvl5pPr>
            <a:lvl6pPr indent="-228600" lvl="5" marL="2743200" algn="l">
              <a:lnSpc>
                <a:spcPct val="100000"/>
              </a:lnSpc>
              <a:spcBef>
                <a:spcPts val="149"/>
              </a:spcBef>
              <a:spcAft>
                <a:spcPts val="0"/>
              </a:spcAft>
              <a:buClr>
                <a:schemeClr val="dk1"/>
              </a:buClr>
              <a:buSzPts val="747"/>
              <a:buFont typeface="Arial"/>
              <a:buNone/>
              <a:defRPr sz="747"/>
            </a:lvl6pPr>
            <a:lvl7pPr indent="-228600" lvl="6" marL="3200400" algn="l">
              <a:lnSpc>
                <a:spcPct val="100000"/>
              </a:lnSpc>
              <a:spcBef>
                <a:spcPts val="149"/>
              </a:spcBef>
              <a:spcAft>
                <a:spcPts val="0"/>
              </a:spcAft>
              <a:buClr>
                <a:schemeClr val="dk1"/>
              </a:buClr>
              <a:buSzPts val="747"/>
              <a:buFont typeface="Arial"/>
              <a:buNone/>
              <a:defRPr sz="747"/>
            </a:lvl7pPr>
            <a:lvl8pPr indent="-228600" lvl="7" marL="3657600" algn="l">
              <a:lnSpc>
                <a:spcPct val="100000"/>
              </a:lnSpc>
              <a:spcBef>
                <a:spcPts val="149"/>
              </a:spcBef>
              <a:spcAft>
                <a:spcPts val="0"/>
              </a:spcAft>
              <a:buClr>
                <a:schemeClr val="dk1"/>
              </a:buClr>
              <a:buSzPts val="747"/>
              <a:buFont typeface="Arial"/>
              <a:buNone/>
              <a:defRPr sz="747"/>
            </a:lvl8pPr>
            <a:lvl9pPr indent="-228600" lvl="8" marL="4114800" algn="l">
              <a:lnSpc>
                <a:spcPct val="100000"/>
              </a:lnSpc>
              <a:spcBef>
                <a:spcPts val="149"/>
              </a:spcBef>
              <a:spcAft>
                <a:spcPts val="0"/>
              </a:spcAft>
              <a:buClr>
                <a:schemeClr val="dk1"/>
              </a:buClr>
              <a:buSzPts val="747"/>
              <a:buFont typeface="Arial"/>
              <a:buNone/>
              <a:defRPr sz="747"/>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6" name="Shape 96"/>
        <p:cNvGrpSpPr/>
        <p:nvPr/>
      </p:nvGrpSpPr>
      <p:grpSpPr>
        <a:xfrm>
          <a:off x="0" y="0"/>
          <a:ext cx="0" cy="0"/>
          <a:chOff x="0" y="0"/>
          <a:chExt cx="0" cy="0"/>
        </a:xfrm>
      </p:grpSpPr>
      <p:sp>
        <p:nvSpPr>
          <p:cNvPr id="97" name="Google Shape;97;p24"/>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8" name="Google Shape;98;p24"/>
          <p:cNvSpPr txBox="1"/>
          <p:nvPr>
            <p:ph idx="1" type="body"/>
          </p:nvPr>
        </p:nvSpPr>
        <p:spPr>
          <a:xfrm rot="5400000">
            <a:off x="-7600949" y="13933169"/>
            <a:ext cx="26563319" cy="9974580"/>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9" name="Shape 99"/>
        <p:cNvGrpSpPr/>
        <p:nvPr/>
      </p:nvGrpSpPr>
      <p:grpSpPr>
        <a:xfrm>
          <a:off x="0" y="0"/>
          <a:ext cx="0" cy="0"/>
          <a:chOff x="0" y="0"/>
          <a:chExt cx="0" cy="0"/>
        </a:xfrm>
      </p:grpSpPr>
      <p:sp>
        <p:nvSpPr>
          <p:cNvPr id="100" name="Google Shape;100;p25"/>
          <p:cNvSpPr txBox="1"/>
          <p:nvPr>
            <p:ph type="title"/>
          </p:nvPr>
        </p:nvSpPr>
        <p:spPr>
          <a:xfrm rot="5400000">
            <a:off x="22146421" y="11464133"/>
            <a:ext cx="30929263" cy="10547351"/>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1" name="Google Shape;101;p25"/>
          <p:cNvSpPr txBox="1"/>
          <p:nvPr>
            <p:ph idx="1" type="body"/>
          </p:nvPr>
        </p:nvSpPr>
        <p:spPr>
          <a:xfrm rot="5400000">
            <a:off x="974727" y="992189"/>
            <a:ext cx="30929263" cy="31491240"/>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0" name="Shape 110"/>
        <p:cNvGrpSpPr/>
        <p:nvPr/>
      </p:nvGrpSpPr>
      <p:grpSpPr>
        <a:xfrm>
          <a:off x="0" y="0"/>
          <a:ext cx="0" cy="0"/>
          <a:chOff x="0" y="0"/>
          <a:chExt cx="0" cy="0"/>
        </a:xfrm>
      </p:grpSpPr>
      <p:sp>
        <p:nvSpPr>
          <p:cNvPr id="111" name="Google Shape;111;p27"/>
          <p:cNvSpPr txBox="1"/>
          <p:nvPr>
            <p:ph type="ctrTitle"/>
          </p:nvPr>
        </p:nvSpPr>
        <p:spPr>
          <a:xfrm>
            <a:off x="3292477" y="10226676"/>
            <a:ext cx="37306252" cy="7054851"/>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2" name="Google Shape;112;p27"/>
          <p:cNvSpPr txBox="1"/>
          <p:nvPr>
            <p:ph idx="1" type="subTitle"/>
          </p:nvPr>
        </p:nvSpPr>
        <p:spPr>
          <a:xfrm>
            <a:off x="6583365" y="18653127"/>
            <a:ext cx="30724474" cy="8413749"/>
          </a:xfrm>
          <a:prstGeom prst="rect">
            <a:avLst/>
          </a:prstGeom>
          <a:noFill/>
          <a:ln>
            <a:noFill/>
          </a:ln>
        </p:spPr>
        <p:txBody>
          <a:bodyPr anchorCtr="0" anchor="t" bIns="380325" lIns="380325" spcFirstLastPara="1" rIns="380325" wrap="square" tIns="380325">
            <a:noAutofit/>
          </a:bodyPr>
          <a:lstStyle>
            <a:lvl1pPr lvl="0" algn="ctr">
              <a:lnSpc>
                <a:spcPct val="100000"/>
              </a:lnSpc>
              <a:spcBef>
                <a:spcPts val="512"/>
              </a:spcBef>
              <a:spcAft>
                <a:spcPts val="0"/>
              </a:spcAft>
              <a:buClr>
                <a:schemeClr val="dk1"/>
              </a:buClr>
              <a:buSzPts val="2560"/>
              <a:buFont typeface="Arial"/>
              <a:buNone/>
              <a:defRPr/>
            </a:lvl1pPr>
            <a:lvl2pPr lvl="1" algn="ctr">
              <a:lnSpc>
                <a:spcPct val="100000"/>
              </a:lnSpc>
              <a:spcBef>
                <a:spcPts val="512"/>
              </a:spcBef>
              <a:spcAft>
                <a:spcPts val="0"/>
              </a:spcAft>
              <a:buClr>
                <a:schemeClr val="dk1"/>
              </a:buClr>
              <a:buSzPts val="2560"/>
              <a:buFont typeface="Arial"/>
              <a:buNone/>
              <a:defRPr/>
            </a:lvl2pPr>
            <a:lvl3pPr lvl="2" algn="ctr">
              <a:lnSpc>
                <a:spcPct val="100000"/>
              </a:lnSpc>
              <a:spcBef>
                <a:spcPts val="427"/>
              </a:spcBef>
              <a:spcAft>
                <a:spcPts val="0"/>
              </a:spcAft>
              <a:buClr>
                <a:schemeClr val="dk1"/>
              </a:buClr>
              <a:buSzPts val="2133"/>
              <a:buFont typeface="Arial"/>
              <a:buNone/>
              <a:defRPr/>
            </a:lvl3pPr>
            <a:lvl4pPr lvl="3" algn="ctr">
              <a:lnSpc>
                <a:spcPct val="100000"/>
              </a:lnSpc>
              <a:spcBef>
                <a:spcPts val="341"/>
              </a:spcBef>
              <a:spcAft>
                <a:spcPts val="0"/>
              </a:spcAft>
              <a:buClr>
                <a:schemeClr val="dk1"/>
              </a:buClr>
              <a:buSzPts val="1707"/>
              <a:buFont typeface="Arial"/>
              <a:buNone/>
              <a:defRPr/>
            </a:lvl4pPr>
            <a:lvl5pPr lvl="4" algn="ctr">
              <a:lnSpc>
                <a:spcPct val="100000"/>
              </a:lnSpc>
              <a:spcBef>
                <a:spcPts val="341"/>
              </a:spcBef>
              <a:spcAft>
                <a:spcPts val="0"/>
              </a:spcAft>
              <a:buClr>
                <a:schemeClr val="dk1"/>
              </a:buClr>
              <a:buSzPts val="1707"/>
              <a:buFont typeface="Arial"/>
              <a:buNone/>
              <a:defRPr/>
            </a:lvl5pPr>
            <a:lvl6pPr lvl="5" algn="ctr">
              <a:lnSpc>
                <a:spcPct val="100000"/>
              </a:lnSpc>
              <a:spcBef>
                <a:spcPts val="341"/>
              </a:spcBef>
              <a:spcAft>
                <a:spcPts val="0"/>
              </a:spcAft>
              <a:buClr>
                <a:schemeClr val="dk1"/>
              </a:buClr>
              <a:buSzPts val="1707"/>
              <a:buFont typeface="Arial"/>
              <a:buNone/>
              <a:defRPr/>
            </a:lvl6pPr>
            <a:lvl7pPr lvl="6" algn="ctr">
              <a:lnSpc>
                <a:spcPct val="100000"/>
              </a:lnSpc>
              <a:spcBef>
                <a:spcPts val="341"/>
              </a:spcBef>
              <a:spcAft>
                <a:spcPts val="0"/>
              </a:spcAft>
              <a:buClr>
                <a:schemeClr val="dk1"/>
              </a:buClr>
              <a:buSzPts val="1707"/>
              <a:buFont typeface="Arial"/>
              <a:buNone/>
              <a:defRPr/>
            </a:lvl7pPr>
            <a:lvl8pPr lvl="7" algn="ctr">
              <a:lnSpc>
                <a:spcPct val="100000"/>
              </a:lnSpc>
              <a:spcBef>
                <a:spcPts val="341"/>
              </a:spcBef>
              <a:spcAft>
                <a:spcPts val="0"/>
              </a:spcAft>
              <a:buClr>
                <a:schemeClr val="dk1"/>
              </a:buClr>
              <a:buSzPts val="1707"/>
              <a:buFont typeface="Arial"/>
              <a:buNone/>
              <a:defRPr/>
            </a:lvl8pPr>
            <a:lvl9pPr lvl="8" algn="ctr">
              <a:lnSpc>
                <a:spcPct val="100000"/>
              </a:lnSpc>
              <a:spcBef>
                <a:spcPts val="341"/>
              </a:spcBef>
              <a:spcAft>
                <a:spcPts val="0"/>
              </a:spcAft>
              <a:buClr>
                <a:schemeClr val="dk1"/>
              </a:buClr>
              <a:buSzPts val="1707"/>
              <a:buFont typeface="Arial"/>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3" name="Shape 113"/>
        <p:cNvGrpSpPr/>
        <p:nvPr/>
      </p:nvGrpSpPr>
      <p:grpSpPr>
        <a:xfrm>
          <a:off x="0" y="0"/>
          <a:ext cx="0" cy="0"/>
          <a:chOff x="0" y="0"/>
          <a:chExt cx="0" cy="0"/>
        </a:xfrm>
      </p:grpSpPr>
      <p:sp>
        <p:nvSpPr>
          <p:cNvPr id="114" name="Google Shape;114;p28"/>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5" name="Google Shape;115;p28"/>
          <p:cNvSpPr txBox="1"/>
          <p:nvPr>
            <p:ph idx="1" type="body"/>
          </p:nvPr>
        </p:nvSpPr>
        <p:spPr>
          <a:xfrm>
            <a:off x="693421" y="5638800"/>
            <a:ext cx="42191940" cy="26563319"/>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6" name="Shape 116"/>
        <p:cNvGrpSpPr/>
        <p:nvPr/>
      </p:nvGrpSpPr>
      <p:grpSpPr>
        <a:xfrm>
          <a:off x="0" y="0"/>
          <a:ext cx="0" cy="0"/>
          <a:chOff x="0" y="0"/>
          <a:chExt cx="0" cy="0"/>
        </a:xfrm>
      </p:grpSpPr>
      <p:sp>
        <p:nvSpPr>
          <p:cNvPr id="117" name="Google Shape;117;p29"/>
          <p:cNvSpPr txBox="1"/>
          <p:nvPr>
            <p:ph type="title"/>
          </p:nvPr>
        </p:nvSpPr>
        <p:spPr>
          <a:xfrm>
            <a:off x="3467103" y="21153441"/>
            <a:ext cx="37307839" cy="6537326"/>
          </a:xfrm>
          <a:prstGeom prst="rect">
            <a:avLst/>
          </a:prstGeom>
          <a:noFill/>
          <a:ln>
            <a:noFill/>
          </a:ln>
        </p:spPr>
        <p:txBody>
          <a:bodyPr anchorCtr="0" anchor="t" bIns="38000" lIns="76050" spcFirstLastPara="1" rIns="76050" wrap="square" tIns="38000">
            <a:noAutofit/>
          </a:bodyPr>
          <a:lstStyle>
            <a:lvl1pPr lvl="0" algn="l">
              <a:lnSpc>
                <a:spcPct val="100000"/>
              </a:lnSpc>
              <a:spcBef>
                <a:spcPts val="0"/>
              </a:spcBef>
              <a:spcAft>
                <a:spcPts val="0"/>
              </a:spcAft>
              <a:buSzPts val="1400"/>
              <a:buNone/>
              <a:defRPr b="1" sz="352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8" name="Google Shape;118;p29"/>
          <p:cNvSpPr txBox="1"/>
          <p:nvPr>
            <p:ph idx="1" type="body"/>
          </p:nvPr>
        </p:nvSpPr>
        <p:spPr>
          <a:xfrm>
            <a:off x="3467103" y="13952538"/>
            <a:ext cx="37307839" cy="7200900"/>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363"/>
              </a:spcBef>
              <a:spcAft>
                <a:spcPts val="0"/>
              </a:spcAft>
              <a:buClr>
                <a:schemeClr val="dk1"/>
              </a:buClr>
              <a:buSzPts val="1813"/>
              <a:buFont typeface="Arial"/>
              <a:buNone/>
              <a:defRPr sz="1812"/>
            </a:lvl1pPr>
            <a:lvl2pPr indent="-228600" lvl="1" marL="914400" algn="l">
              <a:lnSpc>
                <a:spcPct val="100000"/>
              </a:lnSpc>
              <a:spcBef>
                <a:spcPts val="320"/>
              </a:spcBef>
              <a:spcAft>
                <a:spcPts val="0"/>
              </a:spcAft>
              <a:buClr>
                <a:schemeClr val="dk1"/>
              </a:buClr>
              <a:buSzPts val="1600"/>
              <a:buFont typeface="Arial"/>
              <a:buNone/>
              <a:defRPr sz="1600"/>
            </a:lvl2pPr>
            <a:lvl3pPr indent="-228600" lvl="2" marL="1371600" algn="l">
              <a:lnSpc>
                <a:spcPct val="100000"/>
              </a:lnSpc>
              <a:spcBef>
                <a:spcPts val="277"/>
              </a:spcBef>
              <a:spcAft>
                <a:spcPts val="0"/>
              </a:spcAft>
              <a:buClr>
                <a:schemeClr val="dk1"/>
              </a:buClr>
              <a:buSzPts val="1387"/>
              <a:buFont typeface="Arial"/>
              <a:buNone/>
              <a:defRPr sz="1387"/>
            </a:lvl3pPr>
            <a:lvl4pPr indent="-228600" lvl="3" marL="1828800" algn="l">
              <a:lnSpc>
                <a:spcPct val="100000"/>
              </a:lnSpc>
              <a:spcBef>
                <a:spcPts val="256"/>
              </a:spcBef>
              <a:spcAft>
                <a:spcPts val="0"/>
              </a:spcAft>
              <a:buClr>
                <a:schemeClr val="dk1"/>
              </a:buClr>
              <a:buSzPts val="1280"/>
              <a:buFont typeface="Arial"/>
              <a:buNone/>
              <a:defRPr sz="1280"/>
            </a:lvl4pPr>
            <a:lvl5pPr indent="-228600" lvl="4" marL="2286000" algn="l">
              <a:lnSpc>
                <a:spcPct val="100000"/>
              </a:lnSpc>
              <a:spcBef>
                <a:spcPts val="256"/>
              </a:spcBef>
              <a:spcAft>
                <a:spcPts val="0"/>
              </a:spcAft>
              <a:buClr>
                <a:schemeClr val="dk1"/>
              </a:buClr>
              <a:buSzPts val="1280"/>
              <a:buFont typeface="Arial"/>
              <a:buNone/>
              <a:defRPr sz="1280"/>
            </a:lvl5pPr>
            <a:lvl6pPr indent="-228600" lvl="5" marL="2743200" algn="l">
              <a:lnSpc>
                <a:spcPct val="100000"/>
              </a:lnSpc>
              <a:spcBef>
                <a:spcPts val="256"/>
              </a:spcBef>
              <a:spcAft>
                <a:spcPts val="0"/>
              </a:spcAft>
              <a:buClr>
                <a:schemeClr val="dk1"/>
              </a:buClr>
              <a:buSzPts val="1280"/>
              <a:buFont typeface="Arial"/>
              <a:buNone/>
              <a:defRPr sz="1280"/>
            </a:lvl6pPr>
            <a:lvl7pPr indent="-228600" lvl="6" marL="3200400" algn="l">
              <a:lnSpc>
                <a:spcPct val="100000"/>
              </a:lnSpc>
              <a:spcBef>
                <a:spcPts val="256"/>
              </a:spcBef>
              <a:spcAft>
                <a:spcPts val="0"/>
              </a:spcAft>
              <a:buClr>
                <a:schemeClr val="dk1"/>
              </a:buClr>
              <a:buSzPts val="1280"/>
              <a:buFont typeface="Arial"/>
              <a:buNone/>
              <a:defRPr sz="1280"/>
            </a:lvl7pPr>
            <a:lvl8pPr indent="-228600" lvl="7" marL="3657600" algn="l">
              <a:lnSpc>
                <a:spcPct val="100000"/>
              </a:lnSpc>
              <a:spcBef>
                <a:spcPts val="256"/>
              </a:spcBef>
              <a:spcAft>
                <a:spcPts val="0"/>
              </a:spcAft>
              <a:buClr>
                <a:schemeClr val="dk1"/>
              </a:buClr>
              <a:buSzPts val="1280"/>
              <a:buFont typeface="Arial"/>
              <a:buNone/>
              <a:defRPr sz="1280"/>
            </a:lvl8pPr>
            <a:lvl9pPr indent="-228600" lvl="8" marL="4114800" algn="l">
              <a:lnSpc>
                <a:spcPct val="100000"/>
              </a:lnSpc>
              <a:spcBef>
                <a:spcPts val="256"/>
              </a:spcBef>
              <a:spcAft>
                <a:spcPts val="0"/>
              </a:spcAft>
              <a:buClr>
                <a:schemeClr val="dk1"/>
              </a:buClr>
              <a:buSzPts val="1280"/>
              <a:buFont typeface="Arial"/>
              <a:buNone/>
              <a:defRPr sz="128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9" name="Shape 119"/>
        <p:cNvGrpSpPr/>
        <p:nvPr/>
      </p:nvGrpSpPr>
      <p:grpSpPr>
        <a:xfrm>
          <a:off x="0" y="0"/>
          <a:ext cx="0" cy="0"/>
          <a:chOff x="0" y="0"/>
          <a:chExt cx="0" cy="0"/>
        </a:xfrm>
      </p:grpSpPr>
      <p:sp>
        <p:nvSpPr>
          <p:cNvPr id="120" name="Google Shape;120;p30"/>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1" name="Google Shape;121;p30"/>
          <p:cNvSpPr txBox="1"/>
          <p:nvPr>
            <p:ph idx="1" type="body"/>
          </p:nvPr>
        </p:nvSpPr>
        <p:spPr>
          <a:xfrm>
            <a:off x="693742" y="5638802"/>
            <a:ext cx="21018499" cy="26563637"/>
          </a:xfrm>
          <a:prstGeom prst="rect">
            <a:avLst/>
          </a:prstGeom>
          <a:noFill/>
          <a:ln>
            <a:noFill/>
          </a:ln>
        </p:spPr>
        <p:txBody>
          <a:bodyPr anchorCtr="0" anchor="t" bIns="380325" lIns="380325" spcFirstLastPara="1" rIns="380325" wrap="square" tIns="380325">
            <a:noAutofit/>
          </a:bodyPr>
          <a:lstStyle>
            <a:lvl1pPr indent="-384365" lvl="0" marL="457200" algn="l">
              <a:lnSpc>
                <a:spcPct val="100000"/>
              </a:lnSpc>
              <a:spcBef>
                <a:spcPts val="491"/>
              </a:spcBef>
              <a:spcAft>
                <a:spcPts val="0"/>
              </a:spcAft>
              <a:buClr>
                <a:schemeClr val="dk1"/>
              </a:buClr>
              <a:buSzPts val="2453"/>
              <a:buFont typeface="Arial"/>
              <a:buChar char="•"/>
              <a:defRPr sz="2453"/>
            </a:lvl1pPr>
            <a:lvl2pPr indent="-364045" lvl="1" marL="914400" algn="l">
              <a:lnSpc>
                <a:spcPct val="100000"/>
              </a:lnSpc>
              <a:spcBef>
                <a:spcPts val="427"/>
              </a:spcBef>
              <a:spcAft>
                <a:spcPts val="0"/>
              </a:spcAft>
              <a:buClr>
                <a:schemeClr val="dk1"/>
              </a:buClr>
              <a:buSzPts val="2133"/>
              <a:buFont typeface="Arial"/>
              <a:buChar char="–"/>
              <a:defRPr sz="2133"/>
            </a:lvl2pPr>
            <a:lvl3pPr indent="-343725" lvl="2" marL="1371600" algn="l">
              <a:lnSpc>
                <a:spcPct val="100000"/>
              </a:lnSpc>
              <a:spcBef>
                <a:spcPts val="363"/>
              </a:spcBef>
              <a:spcAft>
                <a:spcPts val="0"/>
              </a:spcAft>
              <a:buClr>
                <a:schemeClr val="dk1"/>
              </a:buClr>
              <a:buSzPts val="1813"/>
              <a:buFont typeface="Arial"/>
              <a:buChar char="•"/>
              <a:defRPr sz="1812"/>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122" name="Google Shape;122;p30"/>
          <p:cNvSpPr txBox="1"/>
          <p:nvPr>
            <p:ph idx="2" type="body"/>
          </p:nvPr>
        </p:nvSpPr>
        <p:spPr>
          <a:xfrm>
            <a:off x="21864641" y="5638802"/>
            <a:ext cx="21020087" cy="26563637"/>
          </a:xfrm>
          <a:prstGeom prst="rect">
            <a:avLst/>
          </a:prstGeom>
          <a:noFill/>
          <a:ln>
            <a:noFill/>
          </a:ln>
        </p:spPr>
        <p:txBody>
          <a:bodyPr anchorCtr="0" anchor="t" bIns="380325" lIns="380325" spcFirstLastPara="1" rIns="380325" wrap="square" tIns="380325">
            <a:noAutofit/>
          </a:bodyPr>
          <a:lstStyle>
            <a:lvl1pPr indent="-384365" lvl="0" marL="457200" algn="l">
              <a:lnSpc>
                <a:spcPct val="100000"/>
              </a:lnSpc>
              <a:spcBef>
                <a:spcPts val="491"/>
              </a:spcBef>
              <a:spcAft>
                <a:spcPts val="0"/>
              </a:spcAft>
              <a:buClr>
                <a:schemeClr val="dk1"/>
              </a:buClr>
              <a:buSzPts val="2453"/>
              <a:buFont typeface="Arial"/>
              <a:buChar char="•"/>
              <a:defRPr sz="2453"/>
            </a:lvl1pPr>
            <a:lvl2pPr indent="-364045" lvl="1" marL="914400" algn="l">
              <a:lnSpc>
                <a:spcPct val="100000"/>
              </a:lnSpc>
              <a:spcBef>
                <a:spcPts val="427"/>
              </a:spcBef>
              <a:spcAft>
                <a:spcPts val="0"/>
              </a:spcAft>
              <a:buClr>
                <a:schemeClr val="dk1"/>
              </a:buClr>
              <a:buSzPts val="2133"/>
              <a:buFont typeface="Arial"/>
              <a:buChar char="–"/>
              <a:defRPr sz="2133"/>
            </a:lvl2pPr>
            <a:lvl3pPr indent="-343725" lvl="2" marL="1371600" algn="l">
              <a:lnSpc>
                <a:spcPct val="100000"/>
              </a:lnSpc>
              <a:spcBef>
                <a:spcPts val="363"/>
              </a:spcBef>
              <a:spcAft>
                <a:spcPts val="0"/>
              </a:spcAft>
              <a:buClr>
                <a:schemeClr val="dk1"/>
              </a:buClr>
              <a:buSzPts val="1813"/>
              <a:buFont typeface="Arial"/>
              <a:buChar char="•"/>
              <a:defRPr sz="1812"/>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3" name="Shape 123"/>
        <p:cNvGrpSpPr/>
        <p:nvPr/>
      </p:nvGrpSpPr>
      <p:grpSpPr>
        <a:xfrm>
          <a:off x="0" y="0"/>
          <a:ext cx="0" cy="0"/>
          <a:chOff x="0" y="0"/>
          <a:chExt cx="0" cy="0"/>
        </a:xfrm>
      </p:grpSpPr>
      <p:sp>
        <p:nvSpPr>
          <p:cNvPr id="124" name="Google Shape;124;p31"/>
          <p:cNvSpPr txBox="1"/>
          <p:nvPr>
            <p:ph type="title"/>
          </p:nvPr>
        </p:nvSpPr>
        <p:spPr>
          <a:xfrm>
            <a:off x="2193926" y="1317626"/>
            <a:ext cx="39503351" cy="548640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5" name="Google Shape;125;p31"/>
          <p:cNvSpPr txBox="1"/>
          <p:nvPr>
            <p:ph idx="1" type="body"/>
          </p:nvPr>
        </p:nvSpPr>
        <p:spPr>
          <a:xfrm>
            <a:off x="2193926" y="7369178"/>
            <a:ext cx="19392900" cy="3070226"/>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427"/>
              </a:spcBef>
              <a:spcAft>
                <a:spcPts val="0"/>
              </a:spcAft>
              <a:buClr>
                <a:schemeClr val="dk1"/>
              </a:buClr>
              <a:buSzPts val="2133"/>
              <a:buFont typeface="Arial"/>
              <a:buNone/>
              <a:defRPr b="1" sz="2133"/>
            </a:lvl1pPr>
            <a:lvl2pPr indent="-228600" lvl="1" marL="914400" algn="l">
              <a:lnSpc>
                <a:spcPct val="100000"/>
              </a:lnSpc>
              <a:spcBef>
                <a:spcPts val="363"/>
              </a:spcBef>
              <a:spcAft>
                <a:spcPts val="0"/>
              </a:spcAft>
              <a:buClr>
                <a:schemeClr val="dk1"/>
              </a:buClr>
              <a:buSzPts val="1813"/>
              <a:buFont typeface="Arial"/>
              <a:buNone/>
              <a:defRPr b="1" sz="1812"/>
            </a:lvl2pPr>
            <a:lvl3pPr indent="-228600" lvl="2" marL="1371600" algn="l">
              <a:lnSpc>
                <a:spcPct val="100000"/>
              </a:lnSpc>
              <a:spcBef>
                <a:spcPts val="320"/>
              </a:spcBef>
              <a:spcAft>
                <a:spcPts val="0"/>
              </a:spcAft>
              <a:buClr>
                <a:schemeClr val="dk1"/>
              </a:buClr>
              <a:buSzPts val="1600"/>
              <a:buFont typeface="Arial"/>
              <a:buNone/>
              <a:defRPr b="1" sz="1600"/>
            </a:lvl3pPr>
            <a:lvl4pPr indent="-228600" lvl="3" marL="1828800" algn="l">
              <a:lnSpc>
                <a:spcPct val="100000"/>
              </a:lnSpc>
              <a:spcBef>
                <a:spcPts val="277"/>
              </a:spcBef>
              <a:spcAft>
                <a:spcPts val="0"/>
              </a:spcAft>
              <a:buClr>
                <a:schemeClr val="dk1"/>
              </a:buClr>
              <a:buSzPts val="1387"/>
              <a:buFont typeface="Arial"/>
              <a:buNone/>
              <a:defRPr b="1" sz="1387"/>
            </a:lvl4pPr>
            <a:lvl5pPr indent="-228600" lvl="4" marL="2286000" algn="l">
              <a:lnSpc>
                <a:spcPct val="100000"/>
              </a:lnSpc>
              <a:spcBef>
                <a:spcPts val="277"/>
              </a:spcBef>
              <a:spcAft>
                <a:spcPts val="0"/>
              </a:spcAft>
              <a:buClr>
                <a:schemeClr val="dk1"/>
              </a:buClr>
              <a:buSzPts val="1387"/>
              <a:buFont typeface="Arial"/>
              <a:buNone/>
              <a:defRPr b="1" sz="1387"/>
            </a:lvl5pPr>
            <a:lvl6pPr indent="-228600" lvl="5" marL="2743200" algn="l">
              <a:lnSpc>
                <a:spcPct val="100000"/>
              </a:lnSpc>
              <a:spcBef>
                <a:spcPts val="277"/>
              </a:spcBef>
              <a:spcAft>
                <a:spcPts val="0"/>
              </a:spcAft>
              <a:buClr>
                <a:schemeClr val="dk1"/>
              </a:buClr>
              <a:buSzPts val="1387"/>
              <a:buFont typeface="Arial"/>
              <a:buNone/>
              <a:defRPr b="1" sz="1387"/>
            </a:lvl6pPr>
            <a:lvl7pPr indent="-228600" lvl="6" marL="3200400" algn="l">
              <a:lnSpc>
                <a:spcPct val="100000"/>
              </a:lnSpc>
              <a:spcBef>
                <a:spcPts val="277"/>
              </a:spcBef>
              <a:spcAft>
                <a:spcPts val="0"/>
              </a:spcAft>
              <a:buClr>
                <a:schemeClr val="dk1"/>
              </a:buClr>
              <a:buSzPts val="1387"/>
              <a:buFont typeface="Arial"/>
              <a:buNone/>
              <a:defRPr b="1" sz="1387"/>
            </a:lvl7pPr>
            <a:lvl8pPr indent="-228600" lvl="7" marL="3657600" algn="l">
              <a:lnSpc>
                <a:spcPct val="100000"/>
              </a:lnSpc>
              <a:spcBef>
                <a:spcPts val="277"/>
              </a:spcBef>
              <a:spcAft>
                <a:spcPts val="0"/>
              </a:spcAft>
              <a:buClr>
                <a:schemeClr val="dk1"/>
              </a:buClr>
              <a:buSzPts val="1387"/>
              <a:buFont typeface="Arial"/>
              <a:buNone/>
              <a:defRPr b="1" sz="1387"/>
            </a:lvl8pPr>
            <a:lvl9pPr indent="-228600" lvl="8" marL="4114800" algn="l">
              <a:lnSpc>
                <a:spcPct val="100000"/>
              </a:lnSpc>
              <a:spcBef>
                <a:spcPts val="277"/>
              </a:spcBef>
              <a:spcAft>
                <a:spcPts val="0"/>
              </a:spcAft>
              <a:buClr>
                <a:schemeClr val="dk1"/>
              </a:buClr>
              <a:buSzPts val="1387"/>
              <a:buFont typeface="Arial"/>
              <a:buNone/>
              <a:defRPr b="1" sz="1387"/>
            </a:lvl9pPr>
          </a:lstStyle>
          <a:p/>
        </p:txBody>
      </p:sp>
      <p:sp>
        <p:nvSpPr>
          <p:cNvPr id="126" name="Google Shape;126;p31"/>
          <p:cNvSpPr txBox="1"/>
          <p:nvPr>
            <p:ph idx="2" type="body"/>
          </p:nvPr>
        </p:nvSpPr>
        <p:spPr>
          <a:xfrm>
            <a:off x="2193926" y="10439402"/>
            <a:ext cx="19392900" cy="18965864"/>
          </a:xfrm>
          <a:prstGeom prst="rect">
            <a:avLst/>
          </a:prstGeom>
          <a:noFill/>
          <a:ln>
            <a:noFill/>
          </a:ln>
        </p:spPr>
        <p:txBody>
          <a:bodyPr anchorCtr="0" anchor="t" bIns="380325" lIns="380325" spcFirstLastPara="1" rIns="380325" wrap="square" tIns="380325">
            <a:noAutofit/>
          </a:bodyPr>
          <a:lstStyle>
            <a:lvl1pPr indent="-364045" lvl="0" marL="457200" algn="l">
              <a:lnSpc>
                <a:spcPct val="100000"/>
              </a:lnSpc>
              <a:spcBef>
                <a:spcPts val="427"/>
              </a:spcBef>
              <a:spcAft>
                <a:spcPts val="0"/>
              </a:spcAft>
              <a:buClr>
                <a:schemeClr val="dk1"/>
              </a:buClr>
              <a:buSzPts val="2133"/>
              <a:buFont typeface="Arial"/>
              <a:buChar char="•"/>
              <a:defRPr sz="2133"/>
            </a:lvl1pPr>
            <a:lvl2pPr indent="-343725" lvl="1" marL="914400" algn="l">
              <a:lnSpc>
                <a:spcPct val="100000"/>
              </a:lnSpc>
              <a:spcBef>
                <a:spcPts val="363"/>
              </a:spcBef>
              <a:spcAft>
                <a:spcPts val="0"/>
              </a:spcAft>
              <a:buClr>
                <a:schemeClr val="dk1"/>
              </a:buClr>
              <a:buSzPts val="1813"/>
              <a:buFont typeface="Arial"/>
              <a:buChar char="–"/>
              <a:defRPr sz="1812"/>
            </a:lvl2pPr>
            <a:lvl3pPr indent="-330200" lvl="2" marL="1371600" algn="l">
              <a:lnSpc>
                <a:spcPct val="100000"/>
              </a:lnSpc>
              <a:spcBef>
                <a:spcPts val="320"/>
              </a:spcBef>
              <a:spcAft>
                <a:spcPts val="0"/>
              </a:spcAft>
              <a:buClr>
                <a:schemeClr val="dk1"/>
              </a:buClr>
              <a:buSzPts val="1600"/>
              <a:buFont typeface="Arial"/>
              <a:buChar char="•"/>
              <a:defRPr sz="1600"/>
            </a:lvl3pPr>
            <a:lvl4pPr indent="-316674" lvl="3" marL="1828800" algn="l">
              <a:lnSpc>
                <a:spcPct val="100000"/>
              </a:lnSpc>
              <a:spcBef>
                <a:spcPts val="277"/>
              </a:spcBef>
              <a:spcAft>
                <a:spcPts val="0"/>
              </a:spcAft>
              <a:buClr>
                <a:schemeClr val="dk1"/>
              </a:buClr>
              <a:buSzPts val="1387"/>
              <a:buFont typeface="Arial"/>
              <a:buChar char="–"/>
              <a:defRPr sz="1387"/>
            </a:lvl4pPr>
            <a:lvl5pPr indent="-316674" lvl="4" marL="2286000" algn="l">
              <a:lnSpc>
                <a:spcPct val="100000"/>
              </a:lnSpc>
              <a:spcBef>
                <a:spcPts val="277"/>
              </a:spcBef>
              <a:spcAft>
                <a:spcPts val="0"/>
              </a:spcAft>
              <a:buClr>
                <a:schemeClr val="dk1"/>
              </a:buClr>
              <a:buSzPts val="1387"/>
              <a:buFont typeface="Arial"/>
              <a:buChar char="»"/>
              <a:defRPr sz="1387"/>
            </a:lvl5pPr>
            <a:lvl6pPr indent="-316674" lvl="5" marL="2743200" algn="l">
              <a:lnSpc>
                <a:spcPct val="100000"/>
              </a:lnSpc>
              <a:spcBef>
                <a:spcPts val="277"/>
              </a:spcBef>
              <a:spcAft>
                <a:spcPts val="0"/>
              </a:spcAft>
              <a:buClr>
                <a:schemeClr val="dk1"/>
              </a:buClr>
              <a:buSzPts val="1387"/>
              <a:buFont typeface="Arial"/>
              <a:buChar char="»"/>
              <a:defRPr sz="1387"/>
            </a:lvl6pPr>
            <a:lvl7pPr indent="-316674" lvl="6" marL="3200400" algn="l">
              <a:lnSpc>
                <a:spcPct val="100000"/>
              </a:lnSpc>
              <a:spcBef>
                <a:spcPts val="277"/>
              </a:spcBef>
              <a:spcAft>
                <a:spcPts val="0"/>
              </a:spcAft>
              <a:buClr>
                <a:schemeClr val="dk1"/>
              </a:buClr>
              <a:buSzPts val="1387"/>
              <a:buFont typeface="Arial"/>
              <a:buChar char="»"/>
              <a:defRPr sz="1387"/>
            </a:lvl7pPr>
            <a:lvl8pPr indent="-316674" lvl="7" marL="3657600" algn="l">
              <a:lnSpc>
                <a:spcPct val="100000"/>
              </a:lnSpc>
              <a:spcBef>
                <a:spcPts val="277"/>
              </a:spcBef>
              <a:spcAft>
                <a:spcPts val="0"/>
              </a:spcAft>
              <a:buClr>
                <a:schemeClr val="dk1"/>
              </a:buClr>
              <a:buSzPts val="1387"/>
              <a:buFont typeface="Arial"/>
              <a:buChar char="»"/>
              <a:defRPr sz="1387"/>
            </a:lvl8pPr>
            <a:lvl9pPr indent="-316674" lvl="8" marL="4114800" algn="l">
              <a:lnSpc>
                <a:spcPct val="100000"/>
              </a:lnSpc>
              <a:spcBef>
                <a:spcPts val="277"/>
              </a:spcBef>
              <a:spcAft>
                <a:spcPts val="0"/>
              </a:spcAft>
              <a:buClr>
                <a:schemeClr val="dk1"/>
              </a:buClr>
              <a:buSzPts val="1387"/>
              <a:buFont typeface="Arial"/>
              <a:buChar char="»"/>
              <a:defRPr sz="1387"/>
            </a:lvl9pPr>
          </a:lstStyle>
          <a:p/>
        </p:txBody>
      </p:sp>
      <p:sp>
        <p:nvSpPr>
          <p:cNvPr id="127" name="Google Shape;127;p31"/>
          <p:cNvSpPr txBox="1"/>
          <p:nvPr>
            <p:ph idx="3" type="body"/>
          </p:nvPr>
        </p:nvSpPr>
        <p:spPr>
          <a:xfrm>
            <a:off x="22296441" y="7369178"/>
            <a:ext cx="19400837" cy="3070226"/>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427"/>
              </a:spcBef>
              <a:spcAft>
                <a:spcPts val="0"/>
              </a:spcAft>
              <a:buClr>
                <a:schemeClr val="dk1"/>
              </a:buClr>
              <a:buSzPts val="2133"/>
              <a:buFont typeface="Arial"/>
              <a:buNone/>
              <a:defRPr b="1" sz="2133"/>
            </a:lvl1pPr>
            <a:lvl2pPr indent="-228600" lvl="1" marL="914400" algn="l">
              <a:lnSpc>
                <a:spcPct val="100000"/>
              </a:lnSpc>
              <a:spcBef>
                <a:spcPts val="363"/>
              </a:spcBef>
              <a:spcAft>
                <a:spcPts val="0"/>
              </a:spcAft>
              <a:buClr>
                <a:schemeClr val="dk1"/>
              </a:buClr>
              <a:buSzPts val="1813"/>
              <a:buFont typeface="Arial"/>
              <a:buNone/>
              <a:defRPr b="1" sz="1812"/>
            </a:lvl2pPr>
            <a:lvl3pPr indent="-228600" lvl="2" marL="1371600" algn="l">
              <a:lnSpc>
                <a:spcPct val="100000"/>
              </a:lnSpc>
              <a:spcBef>
                <a:spcPts val="320"/>
              </a:spcBef>
              <a:spcAft>
                <a:spcPts val="0"/>
              </a:spcAft>
              <a:buClr>
                <a:schemeClr val="dk1"/>
              </a:buClr>
              <a:buSzPts val="1600"/>
              <a:buFont typeface="Arial"/>
              <a:buNone/>
              <a:defRPr b="1" sz="1600"/>
            </a:lvl3pPr>
            <a:lvl4pPr indent="-228600" lvl="3" marL="1828800" algn="l">
              <a:lnSpc>
                <a:spcPct val="100000"/>
              </a:lnSpc>
              <a:spcBef>
                <a:spcPts val="277"/>
              </a:spcBef>
              <a:spcAft>
                <a:spcPts val="0"/>
              </a:spcAft>
              <a:buClr>
                <a:schemeClr val="dk1"/>
              </a:buClr>
              <a:buSzPts val="1387"/>
              <a:buFont typeface="Arial"/>
              <a:buNone/>
              <a:defRPr b="1" sz="1387"/>
            </a:lvl4pPr>
            <a:lvl5pPr indent="-228600" lvl="4" marL="2286000" algn="l">
              <a:lnSpc>
                <a:spcPct val="100000"/>
              </a:lnSpc>
              <a:spcBef>
                <a:spcPts val="277"/>
              </a:spcBef>
              <a:spcAft>
                <a:spcPts val="0"/>
              </a:spcAft>
              <a:buClr>
                <a:schemeClr val="dk1"/>
              </a:buClr>
              <a:buSzPts val="1387"/>
              <a:buFont typeface="Arial"/>
              <a:buNone/>
              <a:defRPr b="1" sz="1387"/>
            </a:lvl5pPr>
            <a:lvl6pPr indent="-228600" lvl="5" marL="2743200" algn="l">
              <a:lnSpc>
                <a:spcPct val="100000"/>
              </a:lnSpc>
              <a:spcBef>
                <a:spcPts val="277"/>
              </a:spcBef>
              <a:spcAft>
                <a:spcPts val="0"/>
              </a:spcAft>
              <a:buClr>
                <a:schemeClr val="dk1"/>
              </a:buClr>
              <a:buSzPts val="1387"/>
              <a:buFont typeface="Arial"/>
              <a:buNone/>
              <a:defRPr b="1" sz="1387"/>
            </a:lvl6pPr>
            <a:lvl7pPr indent="-228600" lvl="6" marL="3200400" algn="l">
              <a:lnSpc>
                <a:spcPct val="100000"/>
              </a:lnSpc>
              <a:spcBef>
                <a:spcPts val="277"/>
              </a:spcBef>
              <a:spcAft>
                <a:spcPts val="0"/>
              </a:spcAft>
              <a:buClr>
                <a:schemeClr val="dk1"/>
              </a:buClr>
              <a:buSzPts val="1387"/>
              <a:buFont typeface="Arial"/>
              <a:buNone/>
              <a:defRPr b="1" sz="1387"/>
            </a:lvl7pPr>
            <a:lvl8pPr indent="-228600" lvl="7" marL="3657600" algn="l">
              <a:lnSpc>
                <a:spcPct val="100000"/>
              </a:lnSpc>
              <a:spcBef>
                <a:spcPts val="277"/>
              </a:spcBef>
              <a:spcAft>
                <a:spcPts val="0"/>
              </a:spcAft>
              <a:buClr>
                <a:schemeClr val="dk1"/>
              </a:buClr>
              <a:buSzPts val="1387"/>
              <a:buFont typeface="Arial"/>
              <a:buNone/>
              <a:defRPr b="1" sz="1387"/>
            </a:lvl8pPr>
            <a:lvl9pPr indent="-228600" lvl="8" marL="4114800" algn="l">
              <a:lnSpc>
                <a:spcPct val="100000"/>
              </a:lnSpc>
              <a:spcBef>
                <a:spcPts val="277"/>
              </a:spcBef>
              <a:spcAft>
                <a:spcPts val="0"/>
              </a:spcAft>
              <a:buClr>
                <a:schemeClr val="dk1"/>
              </a:buClr>
              <a:buSzPts val="1387"/>
              <a:buFont typeface="Arial"/>
              <a:buNone/>
              <a:defRPr b="1" sz="1387"/>
            </a:lvl9pPr>
          </a:lstStyle>
          <a:p/>
        </p:txBody>
      </p:sp>
      <p:sp>
        <p:nvSpPr>
          <p:cNvPr id="128" name="Google Shape;128;p31"/>
          <p:cNvSpPr txBox="1"/>
          <p:nvPr>
            <p:ph idx="4" type="body"/>
          </p:nvPr>
        </p:nvSpPr>
        <p:spPr>
          <a:xfrm>
            <a:off x="22296441" y="10439402"/>
            <a:ext cx="19400837" cy="18965864"/>
          </a:xfrm>
          <a:prstGeom prst="rect">
            <a:avLst/>
          </a:prstGeom>
          <a:noFill/>
          <a:ln>
            <a:noFill/>
          </a:ln>
        </p:spPr>
        <p:txBody>
          <a:bodyPr anchorCtr="0" anchor="t" bIns="380325" lIns="380325" spcFirstLastPara="1" rIns="380325" wrap="square" tIns="380325">
            <a:noAutofit/>
          </a:bodyPr>
          <a:lstStyle>
            <a:lvl1pPr indent="-364045" lvl="0" marL="457200" algn="l">
              <a:lnSpc>
                <a:spcPct val="100000"/>
              </a:lnSpc>
              <a:spcBef>
                <a:spcPts val="427"/>
              </a:spcBef>
              <a:spcAft>
                <a:spcPts val="0"/>
              </a:spcAft>
              <a:buClr>
                <a:schemeClr val="dk1"/>
              </a:buClr>
              <a:buSzPts val="2133"/>
              <a:buFont typeface="Arial"/>
              <a:buChar char="•"/>
              <a:defRPr sz="2133"/>
            </a:lvl1pPr>
            <a:lvl2pPr indent="-343725" lvl="1" marL="914400" algn="l">
              <a:lnSpc>
                <a:spcPct val="100000"/>
              </a:lnSpc>
              <a:spcBef>
                <a:spcPts val="363"/>
              </a:spcBef>
              <a:spcAft>
                <a:spcPts val="0"/>
              </a:spcAft>
              <a:buClr>
                <a:schemeClr val="dk1"/>
              </a:buClr>
              <a:buSzPts val="1813"/>
              <a:buFont typeface="Arial"/>
              <a:buChar char="–"/>
              <a:defRPr sz="1812"/>
            </a:lvl2pPr>
            <a:lvl3pPr indent="-330200" lvl="2" marL="1371600" algn="l">
              <a:lnSpc>
                <a:spcPct val="100000"/>
              </a:lnSpc>
              <a:spcBef>
                <a:spcPts val="320"/>
              </a:spcBef>
              <a:spcAft>
                <a:spcPts val="0"/>
              </a:spcAft>
              <a:buClr>
                <a:schemeClr val="dk1"/>
              </a:buClr>
              <a:buSzPts val="1600"/>
              <a:buFont typeface="Arial"/>
              <a:buChar char="•"/>
              <a:defRPr sz="1600"/>
            </a:lvl3pPr>
            <a:lvl4pPr indent="-316674" lvl="3" marL="1828800" algn="l">
              <a:lnSpc>
                <a:spcPct val="100000"/>
              </a:lnSpc>
              <a:spcBef>
                <a:spcPts val="277"/>
              </a:spcBef>
              <a:spcAft>
                <a:spcPts val="0"/>
              </a:spcAft>
              <a:buClr>
                <a:schemeClr val="dk1"/>
              </a:buClr>
              <a:buSzPts val="1387"/>
              <a:buFont typeface="Arial"/>
              <a:buChar char="–"/>
              <a:defRPr sz="1387"/>
            </a:lvl4pPr>
            <a:lvl5pPr indent="-316674" lvl="4" marL="2286000" algn="l">
              <a:lnSpc>
                <a:spcPct val="100000"/>
              </a:lnSpc>
              <a:spcBef>
                <a:spcPts val="277"/>
              </a:spcBef>
              <a:spcAft>
                <a:spcPts val="0"/>
              </a:spcAft>
              <a:buClr>
                <a:schemeClr val="dk1"/>
              </a:buClr>
              <a:buSzPts val="1387"/>
              <a:buFont typeface="Arial"/>
              <a:buChar char="»"/>
              <a:defRPr sz="1387"/>
            </a:lvl5pPr>
            <a:lvl6pPr indent="-316674" lvl="5" marL="2743200" algn="l">
              <a:lnSpc>
                <a:spcPct val="100000"/>
              </a:lnSpc>
              <a:spcBef>
                <a:spcPts val="277"/>
              </a:spcBef>
              <a:spcAft>
                <a:spcPts val="0"/>
              </a:spcAft>
              <a:buClr>
                <a:schemeClr val="dk1"/>
              </a:buClr>
              <a:buSzPts val="1387"/>
              <a:buFont typeface="Arial"/>
              <a:buChar char="»"/>
              <a:defRPr sz="1387"/>
            </a:lvl6pPr>
            <a:lvl7pPr indent="-316674" lvl="6" marL="3200400" algn="l">
              <a:lnSpc>
                <a:spcPct val="100000"/>
              </a:lnSpc>
              <a:spcBef>
                <a:spcPts val="277"/>
              </a:spcBef>
              <a:spcAft>
                <a:spcPts val="0"/>
              </a:spcAft>
              <a:buClr>
                <a:schemeClr val="dk1"/>
              </a:buClr>
              <a:buSzPts val="1387"/>
              <a:buFont typeface="Arial"/>
              <a:buChar char="»"/>
              <a:defRPr sz="1387"/>
            </a:lvl7pPr>
            <a:lvl8pPr indent="-316674" lvl="7" marL="3657600" algn="l">
              <a:lnSpc>
                <a:spcPct val="100000"/>
              </a:lnSpc>
              <a:spcBef>
                <a:spcPts val="277"/>
              </a:spcBef>
              <a:spcAft>
                <a:spcPts val="0"/>
              </a:spcAft>
              <a:buClr>
                <a:schemeClr val="dk1"/>
              </a:buClr>
              <a:buSzPts val="1387"/>
              <a:buFont typeface="Arial"/>
              <a:buChar char="»"/>
              <a:defRPr sz="1387"/>
            </a:lvl8pPr>
            <a:lvl9pPr indent="-316674" lvl="8" marL="4114800" algn="l">
              <a:lnSpc>
                <a:spcPct val="100000"/>
              </a:lnSpc>
              <a:spcBef>
                <a:spcPts val="277"/>
              </a:spcBef>
              <a:spcAft>
                <a:spcPts val="0"/>
              </a:spcAft>
              <a:buClr>
                <a:schemeClr val="dk1"/>
              </a:buClr>
              <a:buSzPts val="1387"/>
              <a:buFont typeface="Arial"/>
              <a:buChar char="»"/>
              <a:defRPr sz="1387"/>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32"/>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1" name="Shape 13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5"/>
          <p:cNvSpPr txBox="1"/>
          <p:nvPr>
            <p:ph type="title"/>
          </p:nvPr>
        </p:nvSpPr>
        <p:spPr>
          <a:xfrm>
            <a:off x="3467103" y="21153441"/>
            <a:ext cx="37307839" cy="6537326"/>
          </a:xfrm>
          <a:prstGeom prst="rect">
            <a:avLst/>
          </a:prstGeom>
          <a:noFill/>
          <a:ln>
            <a:noFill/>
          </a:ln>
        </p:spPr>
        <p:txBody>
          <a:bodyPr anchorCtr="0" anchor="t" bIns="38000" lIns="76050" spcFirstLastPara="1" rIns="76050" wrap="square" tIns="38000">
            <a:noAutofit/>
          </a:bodyPr>
          <a:lstStyle>
            <a:lvl1pPr lvl="0" algn="l">
              <a:lnSpc>
                <a:spcPct val="100000"/>
              </a:lnSpc>
              <a:spcBef>
                <a:spcPts val="0"/>
              </a:spcBef>
              <a:spcAft>
                <a:spcPts val="0"/>
              </a:spcAft>
              <a:buSzPts val="1400"/>
              <a:buNone/>
              <a:defRPr b="1" sz="352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5"/>
          <p:cNvSpPr txBox="1"/>
          <p:nvPr>
            <p:ph idx="1" type="body"/>
          </p:nvPr>
        </p:nvSpPr>
        <p:spPr>
          <a:xfrm>
            <a:off x="3467103" y="13952538"/>
            <a:ext cx="37307839" cy="7200900"/>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363"/>
              </a:spcBef>
              <a:spcAft>
                <a:spcPts val="0"/>
              </a:spcAft>
              <a:buClr>
                <a:schemeClr val="dk1"/>
              </a:buClr>
              <a:buSzPts val="1813"/>
              <a:buFont typeface="Arial"/>
              <a:buNone/>
              <a:defRPr sz="1812"/>
            </a:lvl1pPr>
            <a:lvl2pPr indent="-228600" lvl="1" marL="914400" algn="l">
              <a:lnSpc>
                <a:spcPct val="100000"/>
              </a:lnSpc>
              <a:spcBef>
                <a:spcPts val="320"/>
              </a:spcBef>
              <a:spcAft>
                <a:spcPts val="0"/>
              </a:spcAft>
              <a:buClr>
                <a:schemeClr val="dk1"/>
              </a:buClr>
              <a:buSzPts val="1600"/>
              <a:buFont typeface="Arial"/>
              <a:buNone/>
              <a:defRPr sz="1600"/>
            </a:lvl2pPr>
            <a:lvl3pPr indent="-228600" lvl="2" marL="1371600" algn="l">
              <a:lnSpc>
                <a:spcPct val="100000"/>
              </a:lnSpc>
              <a:spcBef>
                <a:spcPts val="277"/>
              </a:spcBef>
              <a:spcAft>
                <a:spcPts val="0"/>
              </a:spcAft>
              <a:buClr>
                <a:schemeClr val="dk1"/>
              </a:buClr>
              <a:buSzPts val="1387"/>
              <a:buFont typeface="Arial"/>
              <a:buNone/>
              <a:defRPr sz="1387"/>
            </a:lvl3pPr>
            <a:lvl4pPr indent="-228600" lvl="3" marL="1828800" algn="l">
              <a:lnSpc>
                <a:spcPct val="100000"/>
              </a:lnSpc>
              <a:spcBef>
                <a:spcPts val="256"/>
              </a:spcBef>
              <a:spcAft>
                <a:spcPts val="0"/>
              </a:spcAft>
              <a:buClr>
                <a:schemeClr val="dk1"/>
              </a:buClr>
              <a:buSzPts val="1280"/>
              <a:buFont typeface="Arial"/>
              <a:buNone/>
              <a:defRPr sz="1280"/>
            </a:lvl4pPr>
            <a:lvl5pPr indent="-228600" lvl="4" marL="2286000" algn="l">
              <a:lnSpc>
                <a:spcPct val="100000"/>
              </a:lnSpc>
              <a:spcBef>
                <a:spcPts val="256"/>
              </a:spcBef>
              <a:spcAft>
                <a:spcPts val="0"/>
              </a:spcAft>
              <a:buClr>
                <a:schemeClr val="dk1"/>
              </a:buClr>
              <a:buSzPts val="1280"/>
              <a:buFont typeface="Arial"/>
              <a:buNone/>
              <a:defRPr sz="1280"/>
            </a:lvl5pPr>
            <a:lvl6pPr indent="-228600" lvl="5" marL="2743200" algn="l">
              <a:lnSpc>
                <a:spcPct val="100000"/>
              </a:lnSpc>
              <a:spcBef>
                <a:spcPts val="256"/>
              </a:spcBef>
              <a:spcAft>
                <a:spcPts val="0"/>
              </a:spcAft>
              <a:buClr>
                <a:schemeClr val="dk1"/>
              </a:buClr>
              <a:buSzPts val="1280"/>
              <a:buFont typeface="Arial"/>
              <a:buNone/>
              <a:defRPr sz="1280"/>
            </a:lvl6pPr>
            <a:lvl7pPr indent="-228600" lvl="6" marL="3200400" algn="l">
              <a:lnSpc>
                <a:spcPct val="100000"/>
              </a:lnSpc>
              <a:spcBef>
                <a:spcPts val="256"/>
              </a:spcBef>
              <a:spcAft>
                <a:spcPts val="0"/>
              </a:spcAft>
              <a:buClr>
                <a:schemeClr val="dk1"/>
              </a:buClr>
              <a:buSzPts val="1280"/>
              <a:buFont typeface="Arial"/>
              <a:buNone/>
              <a:defRPr sz="1280"/>
            </a:lvl7pPr>
            <a:lvl8pPr indent="-228600" lvl="7" marL="3657600" algn="l">
              <a:lnSpc>
                <a:spcPct val="100000"/>
              </a:lnSpc>
              <a:spcBef>
                <a:spcPts val="256"/>
              </a:spcBef>
              <a:spcAft>
                <a:spcPts val="0"/>
              </a:spcAft>
              <a:buClr>
                <a:schemeClr val="dk1"/>
              </a:buClr>
              <a:buSzPts val="1280"/>
              <a:buFont typeface="Arial"/>
              <a:buNone/>
              <a:defRPr sz="1280"/>
            </a:lvl8pPr>
            <a:lvl9pPr indent="-228600" lvl="8" marL="4114800" algn="l">
              <a:lnSpc>
                <a:spcPct val="100000"/>
              </a:lnSpc>
              <a:spcBef>
                <a:spcPts val="256"/>
              </a:spcBef>
              <a:spcAft>
                <a:spcPts val="0"/>
              </a:spcAft>
              <a:buClr>
                <a:schemeClr val="dk1"/>
              </a:buClr>
              <a:buSzPts val="1280"/>
              <a:buFont typeface="Arial"/>
              <a:buNone/>
              <a:defRPr sz="128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2" name="Shape 132"/>
        <p:cNvGrpSpPr/>
        <p:nvPr/>
      </p:nvGrpSpPr>
      <p:grpSpPr>
        <a:xfrm>
          <a:off x="0" y="0"/>
          <a:ext cx="0" cy="0"/>
          <a:chOff x="0" y="0"/>
          <a:chExt cx="0" cy="0"/>
        </a:xfrm>
      </p:grpSpPr>
      <p:sp>
        <p:nvSpPr>
          <p:cNvPr id="133" name="Google Shape;133;p34"/>
          <p:cNvSpPr txBox="1"/>
          <p:nvPr>
            <p:ph type="title"/>
          </p:nvPr>
        </p:nvSpPr>
        <p:spPr>
          <a:xfrm>
            <a:off x="2193926" y="1311276"/>
            <a:ext cx="14439900" cy="5576889"/>
          </a:xfrm>
          <a:prstGeom prst="rect">
            <a:avLst/>
          </a:prstGeom>
          <a:noFill/>
          <a:ln>
            <a:noFill/>
          </a:ln>
        </p:spPr>
        <p:txBody>
          <a:bodyPr anchorCtr="0" anchor="b" bIns="38000" lIns="76050" spcFirstLastPara="1" rIns="76050" wrap="square" tIns="38000">
            <a:noAutofit/>
          </a:bodyPr>
          <a:lstStyle>
            <a:lvl1pPr lvl="0" algn="l">
              <a:lnSpc>
                <a:spcPct val="100000"/>
              </a:lnSpc>
              <a:spcBef>
                <a:spcPts val="0"/>
              </a:spcBef>
              <a:spcAft>
                <a:spcPts val="0"/>
              </a:spcAft>
              <a:buSzPts val="1400"/>
              <a:buNone/>
              <a:defRPr b="1" sz="1812"/>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4" name="Google Shape;134;p34"/>
          <p:cNvSpPr txBox="1"/>
          <p:nvPr>
            <p:ph idx="1" type="body"/>
          </p:nvPr>
        </p:nvSpPr>
        <p:spPr>
          <a:xfrm>
            <a:off x="17160875" y="1311276"/>
            <a:ext cx="24536399" cy="28093989"/>
          </a:xfrm>
          <a:prstGeom prst="rect">
            <a:avLst/>
          </a:prstGeom>
          <a:noFill/>
          <a:ln>
            <a:noFill/>
          </a:ln>
        </p:spPr>
        <p:txBody>
          <a:bodyPr anchorCtr="0" anchor="t" bIns="380325" lIns="380325" spcFirstLastPara="1" rIns="380325" wrap="square" tIns="380325">
            <a:noAutofit/>
          </a:bodyPr>
          <a:lstStyle>
            <a:lvl1pPr indent="-411480" lvl="0" marL="457200" algn="l">
              <a:lnSpc>
                <a:spcPct val="100000"/>
              </a:lnSpc>
              <a:spcBef>
                <a:spcPts val="576"/>
              </a:spcBef>
              <a:spcAft>
                <a:spcPts val="0"/>
              </a:spcAft>
              <a:buClr>
                <a:schemeClr val="dk1"/>
              </a:buClr>
              <a:buSzPts val="2880"/>
              <a:buFont typeface="Arial"/>
              <a:buChar char="•"/>
              <a:defRPr sz="2880"/>
            </a:lvl1pPr>
            <a:lvl2pPr indent="-384365" lvl="1" marL="914400" algn="l">
              <a:lnSpc>
                <a:spcPct val="100000"/>
              </a:lnSpc>
              <a:spcBef>
                <a:spcPts val="491"/>
              </a:spcBef>
              <a:spcAft>
                <a:spcPts val="0"/>
              </a:spcAft>
              <a:buClr>
                <a:schemeClr val="dk1"/>
              </a:buClr>
              <a:buSzPts val="2453"/>
              <a:buFont typeface="Arial"/>
              <a:buChar char="–"/>
              <a:defRPr sz="2453"/>
            </a:lvl2pPr>
            <a:lvl3pPr indent="-364045" lvl="2" marL="1371600" algn="l">
              <a:lnSpc>
                <a:spcPct val="100000"/>
              </a:lnSpc>
              <a:spcBef>
                <a:spcPts val="427"/>
              </a:spcBef>
              <a:spcAft>
                <a:spcPts val="0"/>
              </a:spcAft>
              <a:buClr>
                <a:schemeClr val="dk1"/>
              </a:buClr>
              <a:buSzPts val="2133"/>
              <a:buFont typeface="Arial"/>
              <a:buChar char="•"/>
              <a:defRPr sz="2133"/>
            </a:lvl3pPr>
            <a:lvl4pPr indent="-343725" lvl="3" marL="1828800" algn="l">
              <a:lnSpc>
                <a:spcPct val="100000"/>
              </a:lnSpc>
              <a:spcBef>
                <a:spcPts val="363"/>
              </a:spcBef>
              <a:spcAft>
                <a:spcPts val="0"/>
              </a:spcAft>
              <a:buClr>
                <a:schemeClr val="dk1"/>
              </a:buClr>
              <a:buSzPts val="1813"/>
              <a:buFont typeface="Arial"/>
              <a:buChar char="–"/>
              <a:defRPr sz="1812"/>
            </a:lvl4pPr>
            <a:lvl5pPr indent="-343725" lvl="4" marL="2286000" algn="l">
              <a:lnSpc>
                <a:spcPct val="100000"/>
              </a:lnSpc>
              <a:spcBef>
                <a:spcPts val="363"/>
              </a:spcBef>
              <a:spcAft>
                <a:spcPts val="0"/>
              </a:spcAft>
              <a:buClr>
                <a:schemeClr val="dk1"/>
              </a:buClr>
              <a:buSzPts val="1813"/>
              <a:buFont typeface="Arial"/>
              <a:buChar char="»"/>
              <a:defRPr sz="1812"/>
            </a:lvl5pPr>
            <a:lvl6pPr indent="-343725" lvl="5" marL="2743200" algn="l">
              <a:lnSpc>
                <a:spcPct val="100000"/>
              </a:lnSpc>
              <a:spcBef>
                <a:spcPts val="363"/>
              </a:spcBef>
              <a:spcAft>
                <a:spcPts val="0"/>
              </a:spcAft>
              <a:buClr>
                <a:schemeClr val="dk1"/>
              </a:buClr>
              <a:buSzPts val="1813"/>
              <a:buFont typeface="Arial"/>
              <a:buChar char="»"/>
              <a:defRPr sz="1812"/>
            </a:lvl6pPr>
            <a:lvl7pPr indent="-343725" lvl="6" marL="3200400" algn="l">
              <a:lnSpc>
                <a:spcPct val="100000"/>
              </a:lnSpc>
              <a:spcBef>
                <a:spcPts val="363"/>
              </a:spcBef>
              <a:spcAft>
                <a:spcPts val="0"/>
              </a:spcAft>
              <a:buClr>
                <a:schemeClr val="dk1"/>
              </a:buClr>
              <a:buSzPts val="1813"/>
              <a:buFont typeface="Arial"/>
              <a:buChar char="»"/>
              <a:defRPr sz="1812"/>
            </a:lvl7pPr>
            <a:lvl8pPr indent="-343725" lvl="7" marL="3657600" algn="l">
              <a:lnSpc>
                <a:spcPct val="100000"/>
              </a:lnSpc>
              <a:spcBef>
                <a:spcPts val="363"/>
              </a:spcBef>
              <a:spcAft>
                <a:spcPts val="0"/>
              </a:spcAft>
              <a:buClr>
                <a:schemeClr val="dk1"/>
              </a:buClr>
              <a:buSzPts val="1813"/>
              <a:buFont typeface="Arial"/>
              <a:buChar char="»"/>
              <a:defRPr sz="1812"/>
            </a:lvl8pPr>
            <a:lvl9pPr indent="-343725" lvl="8" marL="4114800" algn="l">
              <a:lnSpc>
                <a:spcPct val="100000"/>
              </a:lnSpc>
              <a:spcBef>
                <a:spcPts val="363"/>
              </a:spcBef>
              <a:spcAft>
                <a:spcPts val="0"/>
              </a:spcAft>
              <a:buClr>
                <a:schemeClr val="dk1"/>
              </a:buClr>
              <a:buSzPts val="1813"/>
              <a:buFont typeface="Arial"/>
              <a:buChar char="»"/>
              <a:defRPr sz="1812"/>
            </a:lvl9pPr>
          </a:lstStyle>
          <a:p/>
        </p:txBody>
      </p:sp>
      <p:sp>
        <p:nvSpPr>
          <p:cNvPr id="135" name="Google Shape;135;p34"/>
          <p:cNvSpPr txBox="1"/>
          <p:nvPr>
            <p:ph idx="2" type="body"/>
          </p:nvPr>
        </p:nvSpPr>
        <p:spPr>
          <a:xfrm>
            <a:off x="2193926" y="6888164"/>
            <a:ext cx="14439900" cy="22517100"/>
          </a:xfrm>
          <a:prstGeom prst="rect">
            <a:avLst/>
          </a:prstGeom>
          <a:noFill/>
          <a:ln>
            <a:noFill/>
          </a:ln>
        </p:spPr>
        <p:txBody>
          <a:bodyPr anchorCtr="0" anchor="t" bIns="380325" lIns="380325" spcFirstLastPara="1" rIns="380325" wrap="square" tIns="380325">
            <a:noAutofit/>
          </a:bodyPr>
          <a:lstStyle>
            <a:lvl1pPr indent="-228600" lvl="0" marL="457200" algn="l">
              <a:lnSpc>
                <a:spcPct val="100000"/>
              </a:lnSpc>
              <a:spcBef>
                <a:spcPts val="256"/>
              </a:spcBef>
              <a:spcAft>
                <a:spcPts val="0"/>
              </a:spcAft>
              <a:buClr>
                <a:schemeClr val="dk1"/>
              </a:buClr>
              <a:buSzPts val="1280"/>
              <a:buFont typeface="Arial"/>
              <a:buNone/>
              <a:defRPr sz="1280"/>
            </a:lvl1pPr>
            <a:lvl2pPr indent="-228600" lvl="1" marL="914400" algn="l">
              <a:lnSpc>
                <a:spcPct val="100000"/>
              </a:lnSpc>
              <a:spcBef>
                <a:spcPts val="213"/>
              </a:spcBef>
              <a:spcAft>
                <a:spcPts val="0"/>
              </a:spcAft>
              <a:buClr>
                <a:schemeClr val="dk1"/>
              </a:buClr>
              <a:buSzPts val="1067"/>
              <a:buFont typeface="Arial"/>
              <a:buNone/>
              <a:defRPr sz="1067"/>
            </a:lvl2pPr>
            <a:lvl3pPr indent="-228600" lvl="2" marL="1371600" algn="l">
              <a:lnSpc>
                <a:spcPct val="100000"/>
              </a:lnSpc>
              <a:spcBef>
                <a:spcPts val="171"/>
              </a:spcBef>
              <a:spcAft>
                <a:spcPts val="0"/>
              </a:spcAft>
              <a:buClr>
                <a:schemeClr val="dk1"/>
              </a:buClr>
              <a:buSzPts val="853"/>
              <a:buFont typeface="Arial"/>
              <a:buNone/>
              <a:defRPr sz="853"/>
            </a:lvl3pPr>
            <a:lvl4pPr indent="-228600" lvl="3" marL="1828800" algn="l">
              <a:lnSpc>
                <a:spcPct val="100000"/>
              </a:lnSpc>
              <a:spcBef>
                <a:spcPts val="149"/>
              </a:spcBef>
              <a:spcAft>
                <a:spcPts val="0"/>
              </a:spcAft>
              <a:buClr>
                <a:schemeClr val="dk1"/>
              </a:buClr>
              <a:buSzPts val="747"/>
              <a:buFont typeface="Arial"/>
              <a:buNone/>
              <a:defRPr sz="747"/>
            </a:lvl4pPr>
            <a:lvl5pPr indent="-228600" lvl="4" marL="2286000" algn="l">
              <a:lnSpc>
                <a:spcPct val="100000"/>
              </a:lnSpc>
              <a:spcBef>
                <a:spcPts val="149"/>
              </a:spcBef>
              <a:spcAft>
                <a:spcPts val="0"/>
              </a:spcAft>
              <a:buClr>
                <a:schemeClr val="dk1"/>
              </a:buClr>
              <a:buSzPts val="747"/>
              <a:buFont typeface="Arial"/>
              <a:buNone/>
              <a:defRPr sz="747"/>
            </a:lvl5pPr>
            <a:lvl6pPr indent="-228600" lvl="5" marL="2743200" algn="l">
              <a:lnSpc>
                <a:spcPct val="100000"/>
              </a:lnSpc>
              <a:spcBef>
                <a:spcPts val="149"/>
              </a:spcBef>
              <a:spcAft>
                <a:spcPts val="0"/>
              </a:spcAft>
              <a:buClr>
                <a:schemeClr val="dk1"/>
              </a:buClr>
              <a:buSzPts val="747"/>
              <a:buFont typeface="Arial"/>
              <a:buNone/>
              <a:defRPr sz="747"/>
            </a:lvl6pPr>
            <a:lvl7pPr indent="-228600" lvl="6" marL="3200400" algn="l">
              <a:lnSpc>
                <a:spcPct val="100000"/>
              </a:lnSpc>
              <a:spcBef>
                <a:spcPts val="149"/>
              </a:spcBef>
              <a:spcAft>
                <a:spcPts val="0"/>
              </a:spcAft>
              <a:buClr>
                <a:schemeClr val="dk1"/>
              </a:buClr>
              <a:buSzPts val="747"/>
              <a:buFont typeface="Arial"/>
              <a:buNone/>
              <a:defRPr sz="747"/>
            </a:lvl7pPr>
            <a:lvl8pPr indent="-228600" lvl="7" marL="3657600" algn="l">
              <a:lnSpc>
                <a:spcPct val="100000"/>
              </a:lnSpc>
              <a:spcBef>
                <a:spcPts val="149"/>
              </a:spcBef>
              <a:spcAft>
                <a:spcPts val="0"/>
              </a:spcAft>
              <a:buClr>
                <a:schemeClr val="dk1"/>
              </a:buClr>
              <a:buSzPts val="747"/>
              <a:buFont typeface="Arial"/>
              <a:buNone/>
              <a:defRPr sz="747"/>
            </a:lvl8pPr>
            <a:lvl9pPr indent="-228600" lvl="8" marL="4114800" algn="l">
              <a:lnSpc>
                <a:spcPct val="100000"/>
              </a:lnSpc>
              <a:spcBef>
                <a:spcPts val="149"/>
              </a:spcBef>
              <a:spcAft>
                <a:spcPts val="0"/>
              </a:spcAft>
              <a:buClr>
                <a:schemeClr val="dk1"/>
              </a:buClr>
              <a:buSzPts val="747"/>
              <a:buFont typeface="Arial"/>
              <a:buNone/>
              <a:defRPr sz="747"/>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35"/>
          <p:cNvSpPr txBox="1"/>
          <p:nvPr>
            <p:ph type="title"/>
          </p:nvPr>
        </p:nvSpPr>
        <p:spPr>
          <a:xfrm>
            <a:off x="8602664" y="23042566"/>
            <a:ext cx="26335038" cy="2720975"/>
          </a:xfrm>
          <a:prstGeom prst="rect">
            <a:avLst/>
          </a:prstGeom>
          <a:noFill/>
          <a:ln>
            <a:noFill/>
          </a:ln>
        </p:spPr>
        <p:txBody>
          <a:bodyPr anchorCtr="0" anchor="b" bIns="38000" lIns="76050" spcFirstLastPara="1" rIns="76050" wrap="square" tIns="38000">
            <a:noAutofit/>
          </a:bodyPr>
          <a:lstStyle>
            <a:lvl1pPr lvl="0" algn="l">
              <a:lnSpc>
                <a:spcPct val="100000"/>
              </a:lnSpc>
              <a:spcBef>
                <a:spcPts val="0"/>
              </a:spcBef>
              <a:spcAft>
                <a:spcPts val="0"/>
              </a:spcAft>
              <a:buSzPts val="1400"/>
              <a:buNone/>
              <a:defRPr b="1" sz="1812"/>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8" name="Google Shape;138;p35"/>
          <p:cNvSpPr/>
          <p:nvPr>
            <p:ph idx="2" type="pic"/>
          </p:nvPr>
        </p:nvSpPr>
        <p:spPr>
          <a:xfrm>
            <a:off x="8602664" y="2941640"/>
            <a:ext cx="26335038" cy="19750088"/>
          </a:xfrm>
          <a:prstGeom prst="rect">
            <a:avLst/>
          </a:prstGeom>
          <a:noFill/>
          <a:ln>
            <a:noFill/>
          </a:ln>
        </p:spPr>
      </p:sp>
      <p:sp>
        <p:nvSpPr>
          <p:cNvPr id="139" name="Google Shape;139;p35"/>
          <p:cNvSpPr txBox="1"/>
          <p:nvPr>
            <p:ph idx="1" type="body"/>
          </p:nvPr>
        </p:nvSpPr>
        <p:spPr>
          <a:xfrm>
            <a:off x="8602664" y="25763541"/>
            <a:ext cx="26335038" cy="3862388"/>
          </a:xfrm>
          <a:prstGeom prst="rect">
            <a:avLst/>
          </a:prstGeom>
          <a:noFill/>
          <a:ln>
            <a:noFill/>
          </a:ln>
        </p:spPr>
        <p:txBody>
          <a:bodyPr anchorCtr="0" anchor="t" bIns="380325" lIns="380325" spcFirstLastPara="1" rIns="380325" wrap="square" tIns="380325">
            <a:noAutofit/>
          </a:bodyPr>
          <a:lstStyle>
            <a:lvl1pPr indent="-228600" lvl="0" marL="457200" algn="l">
              <a:lnSpc>
                <a:spcPct val="100000"/>
              </a:lnSpc>
              <a:spcBef>
                <a:spcPts val="256"/>
              </a:spcBef>
              <a:spcAft>
                <a:spcPts val="0"/>
              </a:spcAft>
              <a:buClr>
                <a:schemeClr val="dk1"/>
              </a:buClr>
              <a:buSzPts val="1280"/>
              <a:buFont typeface="Arial"/>
              <a:buNone/>
              <a:defRPr sz="1280"/>
            </a:lvl1pPr>
            <a:lvl2pPr indent="-228600" lvl="1" marL="914400" algn="l">
              <a:lnSpc>
                <a:spcPct val="100000"/>
              </a:lnSpc>
              <a:spcBef>
                <a:spcPts val="213"/>
              </a:spcBef>
              <a:spcAft>
                <a:spcPts val="0"/>
              </a:spcAft>
              <a:buClr>
                <a:schemeClr val="dk1"/>
              </a:buClr>
              <a:buSzPts val="1067"/>
              <a:buFont typeface="Arial"/>
              <a:buNone/>
              <a:defRPr sz="1067"/>
            </a:lvl2pPr>
            <a:lvl3pPr indent="-228600" lvl="2" marL="1371600" algn="l">
              <a:lnSpc>
                <a:spcPct val="100000"/>
              </a:lnSpc>
              <a:spcBef>
                <a:spcPts val="171"/>
              </a:spcBef>
              <a:spcAft>
                <a:spcPts val="0"/>
              </a:spcAft>
              <a:buClr>
                <a:schemeClr val="dk1"/>
              </a:buClr>
              <a:buSzPts val="853"/>
              <a:buFont typeface="Arial"/>
              <a:buNone/>
              <a:defRPr sz="853"/>
            </a:lvl3pPr>
            <a:lvl4pPr indent="-228600" lvl="3" marL="1828800" algn="l">
              <a:lnSpc>
                <a:spcPct val="100000"/>
              </a:lnSpc>
              <a:spcBef>
                <a:spcPts val="149"/>
              </a:spcBef>
              <a:spcAft>
                <a:spcPts val="0"/>
              </a:spcAft>
              <a:buClr>
                <a:schemeClr val="dk1"/>
              </a:buClr>
              <a:buSzPts val="747"/>
              <a:buFont typeface="Arial"/>
              <a:buNone/>
              <a:defRPr sz="747"/>
            </a:lvl4pPr>
            <a:lvl5pPr indent="-228600" lvl="4" marL="2286000" algn="l">
              <a:lnSpc>
                <a:spcPct val="100000"/>
              </a:lnSpc>
              <a:spcBef>
                <a:spcPts val="149"/>
              </a:spcBef>
              <a:spcAft>
                <a:spcPts val="0"/>
              </a:spcAft>
              <a:buClr>
                <a:schemeClr val="dk1"/>
              </a:buClr>
              <a:buSzPts val="747"/>
              <a:buFont typeface="Arial"/>
              <a:buNone/>
              <a:defRPr sz="747"/>
            </a:lvl5pPr>
            <a:lvl6pPr indent="-228600" lvl="5" marL="2743200" algn="l">
              <a:lnSpc>
                <a:spcPct val="100000"/>
              </a:lnSpc>
              <a:spcBef>
                <a:spcPts val="149"/>
              </a:spcBef>
              <a:spcAft>
                <a:spcPts val="0"/>
              </a:spcAft>
              <a:buClr>
                <a:schemeClr val="dk1"/>
              </a:buClr>
              <a:buSzPts val="747"/>
              <a:buFont typeface="Arial"/>
              <a:buNone/>
              <a:defRPr sz="747"/>
            </a:lvl6pPr>
            <a:lvl7pPr indent="-228600" lvl="6" marL="3200400" algn="l">
              <a:lnSpc>
                <a:spcPct val="100000"/>
              </a:lnSpc>
              <a:spcBef>
                <a:spcPts val="149"/>
              </a:spcBef>
              <a:spcAft>
                <a:spcPts val="0"/>
              </a:spcAft>
              <a:buClr>
                <a:schemeClr val="dk1"/>
              </a:buClr>
              <a:buSzPts val="747"/>
              <a:buFont typeface="Arial"/>
              <a:buNone/>
              <a:defRPr sz="747"/>
            </a:lvl7pPr>
            <a:lvl8pPr indent="-228600" lvl="7" marL="3657600" algn="l">
              <a:lnSpc>
                <a:spcPct val="100000"/>
              </a:lnSpc>
              <a:spcBef>
                <a:spcPts val="149"/>
              </a:spcBef>
              <a:spcAft>
                <a:spcPts val="0"/>
              </a:spcAft>
              <a:buClr>
                <a:schemeClr val="dk1"/>
              </a:buClr>
              <a:buSzPts val="747"/>
              <a:buFont typeface="Arial"/>
              <a:buNone/>
              <a:defRPr sz="747"/>
            </a:lvl8pPr>
            <a:lvl9pPr indent="-228600" lvl="8" marL="4114800" algn="l">
              <a:lnSpc>
                <a:spcPct val="100000"/>
              </a:lnSpc>
              <a:spcBef>
                <a:spcPts val="149"/>
              </a:spcBef>
              <a:spcAft>
                <a:spcPts val="0"/>
              </a:spcAft>
              <a:buClr>
                <a:schemeClr val="dk1"/>
              </a:buClr>
              <a:buSzPts val="747"/>
              <a:buFont typeface="Arial"/>
              <a:buNone/>
              <a:defRPr sz="747"/>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0" name="Shape 140"/>
        <p:cNvGrpSpPr/>
        <p:nvPr/>
      </p:nvGrpSpPr>
      <p:grpSpPr>
        <a:xfrm>
          <a:off x="0" y="0"/>
          <a:ext cx="0" cy="0"/>
          <a:chOff x="0" y="0"/>
          <a:chExt cx="0" cy="0"/>
        </a:xfrm>
      </p:grpSpPr>
      <p:sp>
        <p:nvSpPr>
          <p:cNvPr id="141" name="Google Shape;141;p36"/>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2" name="Google Shape;142;p36"/>
          <p:cNvSpPr txBox="1"/>
          <p:nvPr>
            <p:ph idx="1" type="body"/>
          </p:nvPr>
        </p:nvSpPr>
        <p:spPr>
          <a:xfrm rot="5400000">
            <a:off x="8507733" y="-2175511"/>
            <a:ext cx="26563319" cy="42191940"/>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3" name="Shape 143"/>
        <p:cNvGrpSpPr/>
        <p:nvPr/>
      </p:nvGrpSpPr>
      <p:grpSpPr>
        <a:xfrm>
          <a:off x="0" y="0"/>
          <a:ext cx="0" cy="0"/>
          <a:chOff x="0" y="0"/>
          <a:chExt cx="0" cy="0"/>
        </a:xfrm>
      </p:grpSpPr>
      <p:sp>
        <p:nvSpPr>
          <p:cNvPr id="144" name="Google Shape;144;p37"/>
          <p:cNvSpPr txBox="1"/>
          <p:nvPr>
            <p:ph type="title"/>
          </p:nvPr>
        </p:nvSpPr>
        <p:spPr>
          <a:xfrm rot="5400000">
            <a:off x="22146421" y="11464133"/>
            <a:ext cx="30929263" cy="10547351"/>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5" name="Google Shape;145;p37"/>
          <p:cNvSpPr txBox="1"/>
          <p:nvPr>
            <p:ph idx="1" type="body"/>
          </p:nvPr>
        </p:nvSpPr>
        <p:spPr>
          <a:xfrm rot="5400000">
            <a:off x="974727" y="992189"/>
            <a:ext cx="30929263" cy="31491240"/>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6"/>
          <p:cNvSpPr txBox="1"/>
          <p:nvPr>
            <p:ph idx="1" type="body"/>
          </p:nvPr>
        </p:nvSpPr>
        <p:spPr>
          <a:xfrm>
            <a:off x="693739" y="5638802"/>
            <a:ext cx="4910137" cy="26563637"/>
          </a:xfrm>
          <a:prstGeom prst="rect">
            <a:avLst/>
          </a:prstGeom>
          <a:noFill/>
          <a:ln>
            <a:noFill/>
          </a:ln>
        </p:spPr>
        <p:txBody>
          <a:bodyPr anchorCtr="0" anchor="t" bIns="380325" lIns="380325" spcFirstLastPara="1" rIns="380325" wrap="square" tIns="380325">
            <a:noAutofit/>
          </a:bodyPr>
          <a:lstStyle>
            <a:lvl1pPr indent="-384365" lvl="0" marL="457200" algn="l">
              <a:lnSpc>
                <a:spcPct val="100000"/>
              </a:lnSpc>
              <a:spcBef>
                <a:spcPts val="491"/>
              </a:spcBef>
              <a:spcAft>
                <a:spcPts val="0"/>
              </a:spcAft>
              <a:buClr>
                <a:schemeClr val="dk1"/>
              </a:buClr>
              <a:buSzPts val="2453"/>
              <a:buFont typeface="Arial"/>
              <a:buChar char="•"/>
              <a:defRPr sz="2453"/>
            </a:lvl1pPr>
            <a:lvl2pPr indent="-364045" lvl="1" marL="914400" algn="l">
              <a:lnSpc>
                <a:spcPct val="100000"/>
              </a:lnSpc>
              <a:spcBef>
                <a:spcPts val="427"/>
              </a:spcBef>
              <a:spcAft>
                <a:spcPts val="0"/>
              </a:spcAft>
              <a:buClr>
                <a:schemeClr val="dk1"/>
              </a:buClr>
              <a:buSzPts val="2133"/>
              <a:buFont typeface="Arial"/>
              <a:buChar char="–"/>
              <a:defRPr sz="2133"/>
            </a:lvl2pPr>
            <a:lvl3pPr indent="-343725" lvl="2" marL="1371600" algn="l">
              <a:lnSpc>
                <a:spcPct val="100000"/>
              </a:lnSpc>
              <a:spcBef>
                <a:spcPts val="363"/>
              </a:spcBef>
              <a:spcAft>
                <a:spcPts val="0"/>
              </a:spcAft>
              <a:buClr>
                <a:schemeClr val="dk1"/>
              </a:buClr>
              <a:buSzPts val="1813"/>
              <a:buFont typeface="Arial"/>
              <a:buChar char="•"/>
              <a:defRPr sz="1812"/>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32" name="Google Shape;32;p6"/>
          <p:cNvSpPr txBox="1"/>
          <p:nvPr>
            <p:ph idx="2" type="body"/>
          </p:nvPr>
        </p:nvSpPr>
        <p:spPr>
          <a:xfrm>
            <a:off x="5756275" y="5638802"/>
            <a:ext cx="4911725" cy="26563637"/>
          </a:xfrm>
          <a:prstGeom prst="rect">
            <a:avLst/>
          </a:prstGeom>
          <a:noFill/>
          <a:ln>
            <a:noFill/>
          </a:ln>
        </p:spPr>
        <p:txBody>
          <a:bodyPr anchorCtr="0" anchor="t" bIns="380325" lIns="380325" spcFirstLastPara="1" rIns="380325" wrap="square" tIns="380325">
            <a:noAutofit/>
          </a:bodyPr>
          <a:lstStyle>
            <a:lvl1pPr indent="-384365" lvl="0" marL="457200" algn="l">
              <a:lnSpc>
                <a:spcPct val="100000"/>
              </a:lnSpc>
              <a:spcBef>
                <a:spcPts val="491"/>
              </a:spcBef>
              <a:spcAft>
                <a:spcPts val="0"/>
              </a:spcAft>
              <a:buClr>
                <a:schemeClr val="dk1"/>
              </a:buClr>
              <a:buSzPts val="2453"/>
              <a:buFont typeface="Arial"/>
              <a:buChar char="•"/>
              <a:defRPr sz="2453"/>
            </a:lvl1pPr>
            <a:lvl2pPr indent="-364045" lvl="1" marL="914400" algn="l">
              <a:lnSpc>
                <a:spcPct val="100000"/>
              </a:lnSpc>
              <a:spcBef>
                <a:spcPts val="427"/>
              </a:spcBef>
              <a:spcAft>
                <a:spcPts val="0"/>
              </a:spcAft>
              <a:buClr>
                <a:schemeClr val="dk1"/>
              </a:buClr>
              <a:buSzPts val="2133"/>
              <a:buFont typeface="Arial"/>
              <a:buChar char="–"/>
              <a:defRPr sz="2133"/>
            </a:lvl2pPr>
            <a:lvl3pPr indent="-343725" lvl="2" marL="1371600" algn="l">
              <a:lnSpc>
                <a:spcPct val="100000"/>
              </a:lnSpc>
              <a:spcBef>
                <a:spcPts val="363"/>
              </a:spcBef>
              <a:spcAft>
                <a:spcPts val="0"/>
              </a:spcAft>
              <a:buClr>
                <a:schemeClr val="dk1"/>
              </a:buClr>
              <a:buSzPts val="1813"/>
              <a:buFont typeface="Arial"/>
              <a:buChar char="•"/>
              <a:defRPr sz="1812"/>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7"/>
          <p:cNvSpPr txBox="1"/>
          <p:nvPr>
            <p:ph type="title"/>
          </p:nvPr>
        </p:nvSpPr>
        <p:spPr>
          <a:xfrm>
            <a:off x="2193926" y="1317626"/>
            <a:ext cx="39503351" cy="548640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7"/>
          <p:cNvSpPr txBox="1"/>
          <p:nvPr>
            <p:ph idx="1" type="body"/>
          </p:nvPr>
        </p:nvSpPr>
        <p:spPr>
          <a:xfrm>
            <a:off x="2193926" y="7369178"/>
            <a:ext cx="19392900" cy="3070226"/>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427"/>
              </a:spcBef>
              <a:spcAft>
                <a:spcPts val="0"/>
              </a:spcAft>
              <a:buClr>
                <a:schemeClr val="dk1"/>
              </a:buClr>
              <a:buSzPts val="2133"/>
              <a:buFont typeface="Arial"/>
              <a:buNone/>
              <a:defRPr b="1" sz="2133"/>
            </a:lvl1pPr>
            <a:lvl2pPr indent="-228600" lvl="1" marL="914400" algn="l">
              <a:lnSpc>
                <a:spcPct val="100000"/>
              </a:lnSpc>
              <a:spcBef>
                <a:spcPts val="363"/>
              </a:spcBef>
              <a:spcAft>
                <a:spcPts val="0"/>
              </a:spcAft>
              <a:buClr>
                <a:schemeClr val="dk1"/>
              </a:buClr>
              <a:buSzPts val="1813"/>
              <a:buFont typeface="Arial"/>
              <a:buNone/>
              <a:defRPr b="1" sz="1812"/>
            </a:lvl2pPr>
            <a:lvl3pPr indent="-228600" lvl="2" marL="1371600" algn="l">
              <a:lnSpc>
                <a:spcPct val="100000"/>
              </a:lnSpc>
              <a:spcBef>
                <a:spcPts val="320"/>
              </a:spcBef>
              <a:spcAft>
                <a:spcPts val="0"/>
              </a:spcAft>
              <a:buClr>
                <a:schemeClr val="dk1"/>
              </a:buClr>
              <a:buSzPts val="1600"/>
              <a:buFont typeface="Arial"/>
              <a:buNone/>
              <a:defRPr b="1" sz="1600"/>
            </a:lvl3pPr>
            <a:lvl4pPr indent="-228600" lvl="3" marL="1828800" algn="l">
              <a:lnSpc>
                <a:spcPct val="100000"/>
              </a:lnSpc>
              <a:spcBef>
                <a:spcPts val="277"/>
              </a:spcBef>
              <a:spcAft>
                <a:spcPts val="0"/>
              </a:spcAft>
              <a:buClr>
                <a:schemeClr val="dk1"/>
              </a:buClr>
              <a:buSzPts val="1387"/>
              <a:buFont typeface="Arial"/>
              <a:buNone/>
              <a:defRPr b="1" sz="1387"/>
            </a:lvl4pPr>
            <a:lvl5pPr indent="-228600" lvl="4" marL="2286000" algn="l">
              <a:lnSpc>
                <a:spcPct val="100000"/>
              </a:lnSpc>
              <a:spcBef>
                <a:spcPts val="277"/>
              </a:spcBef>
              <a:spcAft>
                <a:spcPts val="0"/>
              </a:spcAft>
              <a:buClr>
                <a:schemeClr val="dk1"/>
              </a:buClr>
              <a:buSzPts val="1387"/>
              <a:buFont typeface="Arial"/>
              <a:buNone/>
              <a:defRPr b="1" sz="1387"/>
            </a:lvl5pPr>
            <a:lvl6pPr indent="-228600" lvl="5" marL="2743200" algn="l">
              <a:lnSpc>
                <a:spcPct val="100000"/>
              </a:lnSpc>
              <a:spcBef>
                <a:spcPts val="277"/>
              </a:spcBef>
              <a:spcAft>
                <a:spcPts val="0"/>
              </a:spcAft>
              <a:buClr>
                <a:schemeClr val="dk1"/>
              </a:buClr>
              <a:buSzPts val="1387"/>
              <a:buFont typeface="Arial"/>
              <a:buNone/>
              <a:defRPr b="1" sz="1387"/>
            </a:lvl6pPr>
            <a:lvl7pPr indent="-228600" lvl="6" marL="3200400" algn="l">
              <a:lnSpc>
                <a:spcPct val="100000"/>
              </a:lnSpc>
              <a:spcBef>
                <a:spcPts val="277"/>
              </a:spcBef>
              <a:spcAft>
                <a:spcPts val="0"/>
              </a:spcAft>
              <a:buClr>
                <a:schemeClr val="dk1"/>
              </a:buClr>
              <a:buSzPts val="1387"/>
              <a:buFont typeface="Arial"/>
              <a:buNone/>
              <a:defRPr b="1" sz="1387"/>
            </a:lvl7pPr>
            <a:lvl8pPr indent="-228600" lvl="7" marL="3657600" algn="l">
              <a:lnSpc>
                <a:spcPct val="100000"/>
              </a:lnSpc>
              <a:spcBef>
                <a:spcPts val="277"/>
              </a:spcBef>
              <a:spcAft>
                <a:spcPts val="0"/>
              </a:spcAft>
              <a:buClr>
                <a:schemeClr val="dk1"/>
              </a:buClr>
              <a:buSzPts val="1387"/>
              <a:buFont typeface="Arial"/>
              <a:buNone/>
              <a:defRPr b="1" sz="1387"/>
            </a:lvl8pPr>
            <a:lvl9pPr indent="-228600" lvl="8" marL="4114800" algn="l">
              <a:lnSpc>
                <a:spcPct val="100000"/>
              </a:lnSpc>
              <a:spcBef>
                <a:spcPts val="277"/>
              </a:spcBef>
              <a:spcAft>
                <a:spcPts val="0"/>
              </a:spcAft>
              <a:buClr>
                <a:schemeClr val="dk1"/>
              </a:buClr>
              <a:buSzPts val="1387"/>
              <a:buFont typeface="Arial"/>
              <a:buNone/>
              <a:defRPr b="1" sz="1387"/>
            </a:lvl9pPr>
          </a:lstStyle>
          <a:p/>
        </p:txBody>
      </p:sp>
      <p:sp>
        <p:nvSpPr>
          <p:cNvPr id="36" name="Google Shape;36;p7"/>
          <p:cNvSpPr txBox="1"/>
          <p:nvPr>
            <p:ph idx="2" type="body"/>
          </p:nvPr>
        </p:nvSpPr>
        <p:spPr>
          <a:xfrm>
            <a:off x="2193926" y="10439402"/>
            <a:ext cx="19392900" cy="18965864"/>
          </a:xfrm>
          <a:prstGeom prst="rect">
            <a:avLst/>
          </a:prstGeom>
          <a:noFill/>
          <a:ln>
            <a:noFill/>
          </a:ln>
        </p:spPr>
        <p:txBody>
          <a:bodyPr anchorCtr="0" anchor="t" bIns="380325" lIns="380325" spcFirstLastPara="1" rIns="380325" wrap="square" tIns="380325">
            <a:noAutofit/>
          </a:bodyPr>
          <a:lstStyle>
            <a:lvl1pPr indent="-364045" lvl="0" marL="457200" algn="l">
              <a:lnSpc>
                <a:spcPct val="100000"/>
              </a:lnSpc>
              <a:spcBef>
                <a:spcPts val="427"/>
              </a:spcBef>
              <a:spcAft>
                <a:spcPts val="0"/>
              </a:spcAft>
              <a:buClr>
                <a:schemeClr val="dk1"/>
              </a:buClr>
              <a:buSzPts val="2133"/>
              <a:buFont typeface="Arial"/>
              <a:buChar char="•"/>
              <a:defRPr sz="2133"/>
            </a:lvl1pPr>
            <a:lvl2pPr indent="-343725" lvl="1" marL="914400" algn="l">
              <a:lnSpc>
                <a:spcPct val="100000"/>
              </a:lnSpc>
              <a:spcBef>
                <a:spcPts val="363"/>
              </a:spcBef>
              <a:spcAft>
                <a:spcPts val="0"/>
              </a:spcAft>
              <a:buClr>
                <a:schemeClr val="dk1"/>
              </a:buClr>
              <a:buSzPts val="1813"/>
              <a:buFont typeface="Arial"/>
              <a:buChar char="–"/>
              <a:defRPr sz="1812"/>
            </a:lvl2pPr>
            <a:lvl3pPr indent="-330200" lvl="2" marL="1371600" algn="l">
              <a:lnSpc>
                <a:spcPct val="100000"/>
              </a:lnSpc>
              <a:spcBef>
                <a:spcPts val="320"/>
              </a:spcBef>
              <a:spcAft>
                <a:spcPts val="0"/>
              </a:spcAft>
              <a:buClr>
                <a:schemeClr val="dk1"/>
              </a:buClr>
              <a:buSzPts val="1600"/>
              <a:buFont typeface="Arial"/>
              <a:buChar char="•"/>
              <a:defRPr sz="1600"/>
            </a:lvl3pPr>
            <a:lvl4pPr indent="-316674" lvl="3" marL="1828800" algn="l">
              <a:lnSpc>
                <a:spcPct val="100000"/>
              </a:lnSpc>
              <a:spcBef>
                <a:spcPts val="277"/>
              </a:spcBef>
              <a:spcAft>
                <a:spcPts val="0"/>
              </a:spcAft>
              <a:buClr>
                <a:schemeClr val="dk1"/>
              </a:buClr>
              <a:buSzPts val="1387"/>
              <a:buFont typeface="Arial"/>
              <a:buChar char="–"/>
              <a:defRPr sz="1387"/>
            </a:lvl4pPr>
            <a:lvl5pPr indent="-316674" lvl="4" marL="2286000" algn="l">
              <a:lnSpc>
                <a:spcPct val="100000"/>
              </a:lnSpc>
              <a:spcBef>
                <a:spcPts val="277"/>
              </a:spcBef>
              <a:spcAft>
                <a:spcPts val="0"/>
              </a:spcAft>
              <a:buClr>
                <a:schemeClr val="dk1"/>
              </a:buClr>
              <a:buSzPts val="1387"/>
              <a:buFont typeface="Arial"/>
              <a:buChar char="»"/>
              <a:defRPr sz="1387"/>
            </a:lvl5pPr>
            <a:lvl6pPr indent="-316674" lvl="5" marL="2743200" algn="l">
              <a:lnSpc>
                <a:spcPct val="100000"/>
              </a:lnSpc>
              <a:spcBef>
                <a:spcPts val="277"/>
              </a:spcBef>
              <a:spcAft>
                <a:spcPts val="0"/>
              </a:spcAft>
              <a:buClr>
                <a:schemeClr val="dk1"/>
              </a:buClr>
              <a:buSzPts val="1387"/>
              <a:buFont typeface="Arial"/>
              <a:buChar char="»"/>
              <a:defRPr sz="1387"/>
            </a:lvl6pPr>
            <a:lvl7pPr indent="-316674" lvl="6" marL="3200400" algn="l">
              <a:lnSpc>
                <a:spcPct val="100000"/>
              </a:lnSpc>
              <a:spcBef>
                <a:spcPts val="277"/>
              </a:spcBef>
              <a:spcAft>
                <a:spcPts val="0"/>
              </a:spcAft>
              <a:buClr>
                <a:schemeClr val="dk1"/>
              </a:buClr>
              <a:buSzPts val="1387"/>
              <a:buFont typeface="Arial"/>
              <a:buChar char="»"/>
              <a:defRPr sz="1387"/>
            </a:lvl7pPr>
            <a:lvl8pPr indent="-316674" lvl="7" marL="3657600" algn="l">
              <a:lnSpc>
                <a:spcPct val="100000"/>
              </a:lnSpc>
              <a:spcBef>
                <a:spcPts val="277"/>
              </a:spcBef>
              <a:spcAft>
                <a:spcPts val="0"/>
              </a:spcAft>
              <a:buClr>
                <a:schemeClr val="dk1"/>
              </a:buClr>
              <a:buSzPts val="1387"/>
              <a:buFont typeface="Arial"/>
              <a:buChar char="»"/>
              <a:defRPr sz="1387"/>
            </a:lvl8pPr>
            <a:lvl9pPr indent="-316674" lvl="8" marL="4114800" algn="l">
              <a:lnSpc>
                <a:spcPct val="100000"/>
              </a:lnSpc>
              <a:spcBef>
                <a:spcPts val="277"/>
              </a:spcBef>
              <a:spcAft>
                <a:spcPts val="0"/>
              </a:spcAft>
              <a:buClr>
                <a:schemeClr val="dk1"/>
              </a:buClr>
              <a:buSzPts val="1387"/>
              <a:buFont typeface="Arial"/>
              <a:buChar char="»"/>
              <a:defRPr sz="1387"/>
            </a:lvl9pPr>
          </a:lstStyle>
          <a:p/>
        </p:txBody>
      </p:sp>
      <p:sp>
        <p:nvSpPr>
          <p:cNvPr id="37" name="Google Shape;37;p7"/>
          <p:cNvSpPr txBox="1"/>
          <p:nvPr>
            <p:ph idx="3" type="body"/>
          </p:nvPr>
        </p:nvSpPr>
        <p:spPr>
          <a:xfrm>
            <a:off x="22296441" y="7369178"/>
            <a:ext cx="19400837" cy="3070226"/>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427"/>
              </a:spcBef>
              <a:spcAft>
                <a:spcPts val="0"/>
              </a:spcAft>
              <a:buClr>
                <a:schemeClr val="dk1"/>
              </a:buClr>
              <a:buSzPts val="2133"/>
              <a:buFont typeface="Arial"/>
              <a:buNone/>
              <a:defRPr b="1" sz="2133"/>
            </a:lvl1pPr>
            <a:lvl2pPr indent="-228600" lvl="1" marL="914400" algn="l">
              <a:lnSpc>
                <a:spcPct val="100000"/>
              </a:lnSpc>
              <a:spcBef>
                <a:spcPts val="363"/>
              </a:spcBef>
              <a:spcAft>
                <a:spcPts val="0"/>
              </a:spcAft>
              <a:buClr>
                <a:schemeClr val="dk1"/>
              </a:buClr>
              <a:buSzPts val="1813"/>
              <a:buFont typeface="Arial"/>
              <a:buNone/>
              <a:defRPr b="1" sz="1812"/>
            </a:lvl2pPr>
            <a:lvl3pPr indent="-228600" lvl="2" marL="1371600" algn="l">
              <a:lnSpc>
                <a:spcPct val="100000"/>
              </a:lnSpc>
              <a:spcBef>
                <a:spcPts val="320"/>
              </a:spcBef>
              <a:spcAft>
                <a:spcPts val="0"/>
              </a:spcAft>
              <a:buClr>
                <a:schemeClr val="dk1"/>
              </a:buClr>
              <a:buSzPts val="1600"/>
              <a:buFont typeface="Arial"/>
              <a:buNone/>
              <a:defRPr b="1" sz="1600"/>
            </a:lvl3pPr>
            <a:lvl4pPr indent="-228600" lvl="3" marL="1828800" algn="l">
              <a:lnSpc>
                <a:spcPct val="100000"/>
              </a:lnSpc>
              <a:spcBef>
                <a:spcPts val="277"/>
              </a:spcBef>
              <a:spcAft>
                <a:spcPts val="0"/>
              </a:spcAft>
              <a:buClr>
                <a:schemeClr val="dk1"/>
              </a:buClr>
              <a:buSzPts val="1387"/>
              <a:buFont typeface="Arial"/>
              <a:buNone/>
              <a:defRPr b="1" sz="1387"/>
            </a:lvl4pPr>
            <a:lvl5pPr indent="-228600" lvl="4" marL="2286000" algn="l">
              <a:lnSpc>
                <a:spcPct val="100000"/>
              </a:lnSpc>
              <a:spcBef>
                <a:spcPts val="277"/>
              </a:spcBef>
              <a:spcAft>
                <a:spcPts val="0"/>
              </a:spcAft>
              <a:buClr>
                <a:schemeClr val="dk1"/>
              </a:buClr>
              <a:buSzPts val="1387"/>
              <a:buFont typeface="Arial"/>
              <a:buNone/>
              <a:defRPr b="1" sz="1387"/>
            </a:lvl5pPr>
            <a:lvl6pPr indent="-228600" lvl="5" marL="2743200" algn="l">
              <a:lnSpc>
                <a:spcPct val="100000"/>
              </a:lnSpc>
              <a:spcBef>
                <a:spcPts val="277"/>
              </a:spcBef>
              <a:spcAft>
                <a:spcPts val="0"/>
              </a:spcAft>
              <a:buClr>
                <a:schemeClr val="dk1"/>
              </a:buClr>
              <a:buSzPts val="1387"/>
              <a:buFont typeface="Arial"/>
              <a:buNone/>
              <a:defRPr b="1" sz="1387"/>
            </a:lvl6pPr>
            <a:lvl7pPr indent="-228600" lvl="6" marL="3200400" algn="l">
              <a:lnSpc>
                <a:spcPct val="100000"/>
              </a:lnSpc>
              <a:spcBef>
                <a:spcPts val="277"/>
              </a:spcBef>
              <a:spcAft>
                <a:spcPts val="0"/>
              </a:spcAft>
              <a:buClr>
                <a:schemeClr val="dk1"/>
              </a:buClr>
              <a:buSzPts val="1387"/>
              <a:buFont typeface="Arial"/>
              <a:buNone/>
              <a:defRPr b="1" sz="1387"/>
            </a:lvl7pPr>
            <a:lvl8pPr indent="-228600" lvl="7" marL="3657600" algn="l">
              <a:lnSpc>
                <a:spcPct val="100000"/>
              </a:lnSpc>
              <a:spcBef>
                <a:spcPts val="277"/>
              </a:spcBef>
              <a:spcAft>
                <a:spcPts val="0"/>
              </a:spcAft>
              <a:buClr>
                <a:schemeClr val="dk1"/>
              </a:buClr>
              <a:buSzPts val="1387"/>
              <a:buFont typeface="Arial"/>
              <a:buNone/>
              <a:defRPr b="1" sz="1387"/>
            </a:lvl8pPr>
            <a:lvl9pPr indent="-228600" lvl="8" marL="4114800" algn="l">
              <a:lnSpc>
                <a:spcPct val="100000"/>
              </a:lnSpc>
              <a:spcBef>
                <a:spcPts val="277"/>
              </a:spcBef>
              <a:spcAft>
                <a:spcPts val="0"/>
              </a:spcAft>
              <a:buClr>
                <a:schemeClr val="dk1"/>
              </a:buClr>
              <a:buSzPts val="1387"/>
              <a:buFont typeface="Arial"/>
              <a:buNone/>
              <a:defRPr b="1" sz="1387"/>
            </a:lvl9pPr>
          </a:lstStyle>
          <a:p/>
        </p:txBody>
      </p:sp>
      <p:sp>
        <p:nvSpPr>
          <p:cNvPr id="38" name="Google Shape;38;p7"/>
          <p:cNvSpPr txBox="1"/>
          <p:nvPr>
            <p:ph idx="4" type="body"/>
          </p:nvPr>
        </p:nvSpPr>
        <p:spPr>
          <a:xfrm>
            <a:off x="22296441" y="10439402"/>
            <a:ext cx="19400837" cy="18965864"/>
          </a:xfrm>
          <a:prstGeom prst="rect">
            <a:avLst/>
          </a:prstGeom>
          <a:noFill/>
          <a:ln>
            <a:noFill/>
          </a:ln>
        </p:spPr>
        <p:txBody>
          <a:bodyPr anchorCtr="0" anchor="t" bIns="380325" lIns="380325" spcFirstLastPara="1" rIns="380325" wrap="square" tIns="380325">
            <a:noAutofit/>
          </a:bodyPr>
          <a:lstStyle>
            <a:lvl1pPr indent="-364045" lvl="0" marL="457200" algn="l">
              <a:lnSpc>
                <a:spcPct val="100000"/>
              </a:lnSpc>
              <a:spcBef>
                <a:spcPts val="427"/>
              </a:spcBef>
              <a:spcAft>
                <a:spcPts val="0"/>
              </a:spcAft>
              <a:buClr>
                <a:schemeClr val="dk1"/>
              </a:buClr>
              <a:buSzPts val="2133"/>
              <a:buFont typeface="Arial"/>
              <a:buChar char="•"/>
              <a:defRPr sz="2133"/>
            </a:lvl1pPr>
            <a:lvl2pPr indent="-343725" lvl="1" marL="914400" algn="l">
              <a:lnSpc>
                <a:spcPct val="100000"/>
              </a:lnSpc>
              <a:spcBef>
                <a:spcPts val="363"/>
              </a:spcBef>
              <a:spcAft>
                <a:spcPts val="0"/>
              </a:spcAft>
              <a:buClr>
                <a:schemeClr val="dk1"/>
              </a:buClr>
              <a:buSzPts val="1813"/>
              <a:buFont typeface="Arial"/>
              <a:buChar char="–"/>
              <a:defRPr sz="1812"/>
            </a:lvl2pPr>
            <a:lvl3pPr indent="-330200" lvl="2" marL="1371600" algn="l">
              <a:lnSpc>
                <a:spcPct val="100000"/>
              </a:lnSpc>
              <a:spcBef>
                <a:spcPts val="320"/>
              </a:spcBef>
              <a:spcAft>
                <a:spcPts val="0"/>
              </a:spcAft>
              <a:buClr>
                <a:schemeClr val="dk1"/>
              </a:buClr>
              <a:buSzPts val="1600"/>
              <a:buFont typeface="Arial"/>
              <a:buChar char="•"/>
              <a:defRPr sz="1600"/>
            </a:lvl3pPr>
            <a:lvl4pPr indent="-316674" lvl="3" marL="1828800" algn="l">
              <a:lnSpc>
                <a:spcPct val="100000"/>
              </a:lnSpc>
              <a:spcBef>
                <a:spcPts val="277"/>
              </a:spcBef>
              <a:spcAft>
                <a:spcPts val="0"/>
              </a:spcAft>
              <a:buClr>
                <a:schemeClr val="dk1"/>
              </a:buClr>
              <a:buSzPts val="1387"/>
              <a:buFont typeface="Arial"/>
              <a:buChar char="–"/>
              <a:defRPr sz="1387"/>
            </a:lvl4pPr>
            <a:lvl5pPr indent="-316674" lvl="4" marL="2286000" algn="l">
              <a:lnSpc>
                <a:spcPct val="100000"/>
              </a:lnSpc>
              <a:spcBef>
                <a:spcPts val="277"/>
              </a:spcBef>
              <a:spcAft>
                <a:spcPts val="0"/>
              </a:spcAft>
              <a:buClr>
                <a:schemeClr val="dk1"/>
              </a:buClr>
              <a:buSzPts val="1387"/>
              <a:buFont typeface="Arial"/>
              <a:buChar char="»"/>
              <a:defRPr sz="1387"/>
            </a:lvl5pPr>
            <a:lvl6pPr indent="-316674" lvl="5" marL="2743200" algn="l">
              <a:lnSpc>
                <a:spcPct val="100000"/>
              </a:lnSpc>
              <a:spcBef>
                <a:spcPts val="277"/>
              </a:spcBef>
              <a:spcAft>
                <a:spcPts val="0"/>
              </a:spcAft>
              <a:buClr>
                <a:schemeClr val="dk1"/>
              </a:buClr>
              <a:buSzPts val="1387"/>
              <a:buFont typeface="Arial"/>
              <a:buChar char="»"/>
              <a:defRPr sz="1387"/>
            </a:lvl6pPr>
            <a:lvl7pPr indent="-316674" lvl="6" marL="3200400" algn="l">
              <a:lnSpc>
                <a:spcPct val="100000"/>
              </a:lnSpc>
              <a:spcBef>
                <a:spcPts val="277"/>
              </a:spcBef>
              <a:spcAft>
                <a:spcPts val="0"/>
              </a:spcAft>
              <a:buClr>
                <a:schemeClr val="dk1"/>
              </a:buClr>
              <a:buSzPts val="1387"/>
              <a:buFont typeface="Arial"/>
              <a:buChar char="»"/>
              <a:defRPr sz="1387"/>
            </a:lvl7pPr>
            <a:lvl8pPr indent="-316674" lvl="7" marL="3657600" algn="l">
              <a:lnSpc>
                <a:spcPct val="100000"/>
              </a:lnSpc>
              <a:spcBef>
                <a:spcPts val="277"/>
              </a:spcBef>
              <a:spcAft>
                <a:spcPts val="0"/>
              </a:spcAft>
              <a:buClr>
                <a:schemeClr val="dk1"/>
              </a:buClr>
              <a:buSzPts val="1387"/>
              <a:buFont typeface="Arial"/>
              <a:buChar char="»"/>
              <a:defRPr sz="1387"/>
            </a:lvl8pPr>
            <a:lvl9pPr indent="-316674" lvl="8" marL="4114800" algn="l">
              <a:lnSpc>
                <a:spcPct val="100000"/>
              </a:lnSpc>
              <a:spcBef>
                <a:spcPts val="277"/>
              </a:spcBef>
              <a:spcAft>
                <a:spcPts val="0"/>
              </a:spcAft>
              <a:buClr>
                <a:schemeClr val="dk1"/>
              </a:buClr>
              <a:buSzPts val="1387"/>
              <a:buFont typeface="Arial"/>
              <a:buChar char="»"/>
              <a:defRPr sz="1387"/>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8"/>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2" name="Shape 42"/>
        <p:cNvGrpSpPr/>
        <p:nvPr/>
      </p:nvGrpSpPr>
      <p:grpSpPr>
        <a:xfrm>
          <a:off x="0" y="0"/>
          <a:ext cx="0" cy="0"/>
          <a:chOff x="0" y="0"/>
          <a:chExt cx="0" cy="0"/>
        </a:xfrm>
      </p:grpSpPr>
      <p:sp>
        <p:nvSpPr>
          <p:cNvPr id="43" name="Google Shape;43;p10"/>
          <p:cNvSpPr txBox="1"/>
          <p:nvPr>
            <p:ph type="title"/>
          </p:nvPr>
        </p:nvSpPr>
        <p:spPr>
          <a:xfrm>
            <a:off x="2193926" y="1311276"/>
            <a:ext cx="14439900" cy="5576889"/>
          </a:xfrm>
          <a:prstGeom prst="rect">
            <a:avLst/>
          </a:prstGeom>
          <a:noFill/>
          <a:ln>
            <a:noFill/>
          </a:ln>
        </p:spPr>
        <p:txBody>
          <a:bodyPr anchorCtr="0" anchor="b" bIns="38000" lIns="76050" spcFirstLastPara="1" rIns="76050" wrap="square" tIns="38000">
            <a:noAutofit/>
          </a:bodyPr>
          <a:lstStyle>
            <a:lvl1pPr lvl="0" algn="l">
              <a:lnSpc>
                <a:spcPct val="100000"/>
              </a:lnSpc>
              <a:spcBef>
                <a:spcPts val="0"/>
              </a:spcBef>
              <a:spcAft>
                <a:spcPts val="0"/>
              </a:spcAft>
              <a:buSzPts val="1400"/>
              <a:buNone/>
              <a:defRPr b="1" sz="1812"/>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 name="Google Shape;44;p10"/>
          <p:cNvSpPr txBox="1"/>
          <p:nvPr>
            <p:ph idx="1" type="body"/>
          </p:nvPr>
        </p:nvSpPr>
        <p:spPr>
          <a:xfrm>
            <a:off x="17160875" y="1311276"/>
            <a:ext cx="24536399" cy="28093989"/>
          </a:xfrm>
          <a:prstGeom prst="rect">
            <a:avLst/>
          </a:prstGeom>
          <a:noFill/>
          <a:ln>
            <a:noFill/>
          </a:ln>
        </p:spPr>
        <p:txBody>
          <a:bodyPr anchorCtr="0" anchor="t" bIns="380325" lIns="380325" spcFirstLastPara="1" rIns="380325" wrap="square" tIns="380325">
            <a:noAutofit/>
          </a:bodyPr>
          <a:lstStyle>
            <a:lvl1pPr indent="-411480" lvl="0" marL="457200" algn="l">
              <a:lnSpc>
                <a:spcPct val="100000"/>
              </a:lnSpc>
              <a:spcBef>
                <a:spcPts val="576"/>
              </a:spcBef>
              <a:spcAft>
                <a:spcPts val="0"/>
              </a:spcAft>
              <a:buClr>
                <a:schemeClr val="dk1"/>
              </a:buClr>
              <a:buSzPts val="2880"/>
              <a:buFont typeface="Arial"/>
              <a:buChar char="•"/>
              <a:defRPr sz="2880"/>
            </a:lvl1pPr>
            <a:lvl2pPr indent="-384365" lvl="1" marL="914400" algn="l">
              <a:lnSpc>
                <a:spcPct val="100000"/>
              </a:lnSpc>
              <a:spcBef>
                <a:spcPts val="491"/>
              </a:spcBef>
              <a:spcAft>
                <a:spcPts val="0"/>
              </a:spcAft>
              <a:buClr>
                <a:schemeClr val="dk1"/>
              </a:buClr>
              <a:buSzPts val="2453"/>
              <a:buFont typeface="Arial"/>
              <a:buChar char="–"/>
              <a:defRPr sz="2453"/>
            </a:lvl2pPr>
            <a:lvl3pPr indent="-364045" lvl="2" marL="1371600" algn="l">
              <a:lnSpc>
                <a:spcPct val="100000"/>
              </a:lnSpc>
              <a:spcBef>
                <a:spcPts val="427"/>
              </a:spcBef>
              <a:spcAft>
                <a:spcPts val="0"/>
              </a:spcAft>
              <a:buClr>
                <a:schemeClr val="dk1"/>
              </a:buClr>
              <a:buSzPts val="2133"/>
              <a:buFont typeface="Arial"/>
              <a:buChar char="•"/>
              <a:defRPr sz="2133"/>
            </a:lvl3pPr>
            <a:lvl4pPr indent="-343725" lvl="3" marL="1828800" algn="l">
              <a:lnSpc>
                <a:spcPct val="100000"/>
              </a:lnSpc>
              <a:spcBef>
                <a:spcPts val="363"/>
              </a:spcBef>
              <a:spcAft>
                <a:spcPts val="0"/>
              </a:spcAft>
              <a:buClr>
                <a:schemeClr val="dk1"/>
              </a:buClr>
              <a:buSzPts val="1813"/>
              <a:buFont typeface="Arial"/>
              <a:buChar char="–"/>
              <a:defRPr sz="1812"/>
            </a:lvl4pPr>
            <a:lvl5pPr indent="-343725" lvl="4" marL="2286000" algn="l">
              <a:lnSpc>
                <a:spcPct val="100000"/>
              </a:lnSpc>
              <a:spcBef>
                <a:spcPts val="363"/>
              </a:spcBef>
              <a:spcAft>
                <a:spcPts val="0"/>
              </a:spcAft>
              <a:buClr>
                <a:schemeClr val="dk1"/>
              </a:buClr>
              <a:buSzPts val="1813"/>
              <a:buFont typeface="Arial"/>
              <a:buChar char="»"/>
              <a:defRPr sz="1812"/>
            </a:lvl5pPr>
            <a:lvl6pPr indent="-343725" lvl="5" marL="2743200" algn="l">
              <a:lnSpc>
                <a:spcPct val="100000"/>
              </a:lnSpc>
              <a:spcBef>
                <a:spcPts val="363"/>
              </a:spcBef>
              <a:spcAft>
                <a:spcPts val="0"/>
              </a:spcAft>
              <a:buClr>
                <a:schemeClr val="dk1"/>
              </a:buClr>
              <a:buSzPts val="1813"/>
              <a:buFont typeface="Arial"/>
              <a:buChar char="»"/>
              <a:defRPr sz="1812"/>
            </a:lvl6pPr>
            <a:lvl7pPr indent="-343725" lvl="6" marL="3200400" algn="l">
              <a:lnSpc>
                <a:spcPct val="100000"/>
              </a:lnSpc>
              <a:spcBef>
                <a:spcPts val="363"/>
              </a:spcBef>
              <a:spcAft>
                <a:spcPts val="0"/>
              </a:spcAft>
              <a:buClr>
                <a:schemeClr val="dk1"/>
              </a:buClr>
              <a:buSzPts val="1813"/>
              <a:buFont typeface="Arial"/>
              <a:buChar char="»"/>
              <a:defRPr sz="1812"/>
            </a:lvl7pPr>
            <a:lvl8pPr indent="-343725" lvl="7" marL="3657600" algn="l">
              <a:lnSpc>
                <a:spcPct val="100000"/>
              </a:lnSpc>
              <a:spcBef>
                <a:spcPts val="363"/>
              </a:spcBef>
              <a:spcAft>
                <a:spcPts val="0"/>
              </a:spcAft>
              <a:buClr>
                <a:schemeClr val="dk1"/>
              </a:buClr>
              <a:buSzPts val="1813"/>
              <a:buFont typeface="Arial"/>
              <a:buChar char="»"/>
              <a:defRPr sz="1812"/>
            </a:lvl8pPr>
            <a:lvl9pPr indent="-343725" lvl="8" marL="4114800" algn="l">
              <a:lnSpc>
                <a:spcPct val="100000"/>
              </a:lnSpc>
              <a:spcBef>
                <a:spcPts val="363"/>
              </a:spcBef>
              <a:spcAft>
                <a:spcPts val="0"/>
              </a:spcAft>
              <a:buClr>
                <a:schemeClr val="dk1"/>
              </a:buClr>
              <a:buSzPts val="1813"/>
              <a:buFont typeface="Arial"/>
              <a:buChar char="»"/>
              <a:defRPr sz="1812"/>
            </a:lvl9pPr>
          </a:lstStyle>
          <a:p/>
        </p:txBody>
      </p:sp>
      <p:sp>
        <p:nvSpPr>
          <p:cNvPr id="45" name="Google Shape;45;p10"/>
          <p:cNvSpPr txBox="1"/>
          <p:nvPr>
            <p:ph idx="2" type="body"/>
          </p:nvPr>
        </p:nvSpPr>
        <p:spPr>
          <a:xfrm>
            <a:off x="2193926" y="6888164"/>
            <a:ext cx="14439900" cy="22517100"/>
          </a:xfrm>
          <a:prstGeom prst="rect">
            <a:avLst/>
          </a:prstGeom>
          <a:noFill/>
          <a:ln>
            <a:noFill/>
          </a:ln>
        </p:spPr>
        <p:txBody>
          <a:bodyPr anchorCtr="0" anchor="t" bIns="380325" lIns="380325" spcFirstLastPara="1" rIns="380325" wrap="square" tIns="380325">
            <a:noAutofit/>
          </a:bodyPr>
          <a:lstStyle>
            <a:lvl1pPr indent="-228600" lvl="0" marL="457200" algn="l">
              <a:lnSpc>
                <a:spcPct val="100000"/>
              </a:lnSpc>
              <a:spcBef>
                <a:spcPts val="256"/>
              </a:spcBef>
              <a:spcAft>
                <a:spcPts val="0"/>
              </a:spcAft>
              <a:buClr>
                <a:schemeClr val="dk1"/>
              </a:buClr>
              <a:buSzPts val="1280"/>
              <a:buFont typeface="Arial"/>
              <a:buNone/>
              <a:defRPr sz="1280"/>
            </a:lvl1pPr>
            <a:lvl2pPr indent="-228600" lvl="1" marL="914400" algn="l">
              <a:lnSpc>
                <a:spcPct val="100000"/>
              </a:lnSpc>
              <a:spcBef>
                <a:spcPts val="213"/>
              </a:spcBef>
              <a:spcAft>
                <a:spcPts val="0"/>
              </a:spcAft>
              <a:buClr>
                <a:schemeClr val="dk1"/>
              </a:buClr>
              <a:buSzPts val="1067"/>
              <a:buFont typeface="Arial"/>
              <a:buNone/>
              <a:defRPr sz="1067"/>
            </a:lvl2pPr>
            <a:lvl3pPr indent="-228600" lvl="2" marL="1371600" algn="l">
              <a:lnSpc>
                <a:spcPct val="100000"/>
              </a:lnSpc>
              <a:spcBef>
                <a:spcPts val="171"/>
              </a:spcBef>
              <a:spcAft>
                <a:spcPts val="0"/>
              </a:spcAft>
              <a:buClr>
                <a:schemeClr val="dk1"/>
              </a:buClr>
              <a:buSzPts val="853"/>
              <a:buFont typeface="Arial"/>
              <a:buNone/>
              <a:defRPr sz="853"/>
            </a:lvl3pPr>
            <a:lvl4pPr indent="-228600" lvl="3" marL="1828800" algn="l">
              <a:lnSpc>
                <a:spcPct val="100000"/>
              </a:lnSpc>
              <a:spcBef>
                <a:spcPts val="149"/>
              </a:spcBef>
              <a:spcAft>
                <a:spcPts val="0"/>
              </a:spcAft>
              <a:buClr>
                <a:schemeClr val="dk1"/>
              </a:buClr>
              <a:buSzPts val="747"/>
              <a:buFont typeface="Arial"/>
              <a:buNone/>
              <a:defRPr sz="747"/>
            </a:lvl4pPr>
            <a:lvl5pPr indent="-228600" lvl="4" marL="2286000" algn="l">
              <a:lnSpc>
                <a:spcPct val="100000"/>
              </a:lnSpc>
              <a:spcBef>
                <a:spcPts val="149"/>
              </a:spcBef>
              <a:spcAft>
                <a:spcPts val="0"/>
              </a:spcAft>
              <a:buClr>
                <a:schemeClr val="dk1"/>
              </a:buClr>
              <a:buSzPts val="747"/>
              <a:buFont typeface="Arial"/>
              <a:buNone/>
              <a:defRPr sz="747"/>
            </a:lvl5pPr>
            <a:lvl6pPr indent="-228600" lvl="5" marL="2743200" algn="l">
              <a:lnSpc>
                <a:spcPct val="100000"/>
              </a:lnSpc>
              <a:spcBef>
                <a:spcPts val="149"/>
              </a:spcBef>
              <a:spcAft>
                <a:spcPts val="0"/>
              </a:spcAft>
              <a:buClr>
                <a:schemeClr val="dk1"/>
              </a:buClr>
              <a:buSzPts val="747"/>
              <a:buFont typeface="Arial"/>
              <a:buNone/>
              <a:defRPr sz="747"/>
            </a:lvl6pPr>
            <a:lvl7pPr indent="-228600" lvl="6" marL="3200400" algn="l">
              <a:lnSpc>
                <a:spcPct val="100000"/>
              </a:lnSpc>
              <a:spcBef>
                <a:spcPts val="149"/>
              </a:spcBef>
              <a:spcAft>
                <a:spcPts val="0"/>
              </a:spcAft>
              <a:buClr>
                <a:schemeClr val="dk1"/>
              </a:buClr>
              <a:buSzPts val="747"/>
              <a:buFont typeface="Arial"/>
              <a:buNone/>
              <a:defRPr sz="747"/>
            </a:lvl7pPr>
            <a:lvl8pPr indent="-228600" lvl="7" marL="3657600" algn="l">
              <a:lnSpc>
                <a:spcPct val="100000"/>
              </a:lnSpc>
              <a:spcBef>
                <a:spcPts val="149"/>
              </a:spcBef>
              <a:spcAft>
                <a:spcPts val="0"/>
              </a:spcAft>
              <a:buClr>
                <a:schemeClr val="dk1"/>
              </a:buClr>
              <a:buSzPts val="747"/>
              <a:buFont typeface="Arial"/>
              <a:buNone/>
              <a:defRPr sz="747"/>
            </a:lvl8pPr>
            <a:lvl9pPr indent="-228600" lvl="8" marL="4114800" algn="l">
              <a:lnSpc>
                <a:spcPct val="100000"/>
              </a:lnSpc>
              <a:spcBef>
                <a:spcPts val="149"/>
              </a:spcBef>
              <a:spcAft>
                <a:spcPts val="0"/>
              </a:spcAft>
              <a:buClr>
                <a:schemeClr val="dk1"/>
              </a:buClr>
              <a:buSzPts val="747"/>
              <a:buFont typeface="Arial"/>
              <a:buNone/>
              <a:defRPr sz="747"/>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6" name="Shape 46"/>
        <p:cNvGrpSpPr/>
        <p:nvPr/>
      </p:nvGrpSpPr>
      <p:grpSpPr>
        <a:xfrm>
          <a:off x="0" y="0"/>
          <a:ext cx="0" cy="0"/>
          <a:chOff x="0" y="0"/>
          <a:chExt cx="0" cy="0"/>
        </a:xfrm>
      </p:grpSpPr>
      <p:sp>
        <p:nvSpPr>
          <p:cNvPr id="47" name="Google Shape;47;p11"/>
          <p:cNvSpPr txBox="1"/>
          <p:nvPr>
            <p:ph type="title"/>
          </p:nvPr>
        </p:nvSpPr>
        <p:spPr>
          <a:xfrm>
            <a:off x="8602664" y="23042566"/>
            <a:ext cx="26335038" cy="2720975"/>
          </a:xfrm>
          <a:prstGeom prst="rect">
            <a:avLst/>
          </a:prstGeom>
          <a:noFill/>
          <a:ln>
            <a:noFill/>
          </a:ln>
        </p:spPr>
        <p:txBody>
          <a:bodyPr anchorCtr="0" anchor="b" bIns="38000" lIns="76050" spcFirstLastPara="1" rIns="76050" wrap="square" tIns="38000">
            <a:noAutofit/>
          </a:bodyPr>
          <a:lstStyle>
            <a:lvl1pPr lvl="0" algn="l">
              <a:lnSpc>
                <a:spcPct val="100000"/>
              </a:lnSpc>
              <a:spcBef>
                <a:spcPts val="0"/>
              </a:spcBef>
              <a:spcAft>
                <a:spcPts val="0"/>
              </a:spcAft>
              <a:buSzPts val="1400"/>
              <a:buNone/>
              <a:defRPr b="1" sz="1812"/>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 name="Google Shape;48;p11"/>
          <p:cNvSpPr/>
          <p:nvPr>
            <p:ph idx="2" type="pic"/>
          </p:nvPr>
        </p:nvSpPr>
        <p:spPr>
          <a:xfrm>
            <a:off x="8602664" y="2941640"/>
            <a:ext cx="26335038" cy="19750088"/>
          </a:xfrm>
          <a:prstGeom prst="rect">
            <a:avLst/>
          </a:prstGeom>
          <a:noFill/>
          <a:ln>
            <a:noFill/>
          </a:ln>
        </p:spPr>
      </p:sp>
      <p:sp>
        <p:nvSpPr>
          <p:cNvPr id="49" name="Google Shape;49;p11"/>
          <p:cNvSpPr txBox="1"/>
          <p:nvPr>
            <p:ph idx="1" type="body"/>
          </p:nvPr>
        </p:nvSpPr>
        <p:spPr>
          <a:xfrm>
            <a:off x="8602664" y="25763541"/>
            <a:ext cx="26335038" cy="3862388"/>
          </a:xfrm>
          <a:prstGeom prst="rect">
            <a:avLst/>
          </a:prstGeom>
          <a:noFill/>
          <a:ln>
            <a:noFill/>
          </a:ln>
        </p:spPr>
        <p:txBody>
          <a:bodyPr anchorCtr="0" anchor="t" bIns="380325" lIns="380325" spcFirstLastPara="1" rIns="380325" wrap="square" tIns="380325">
            <a:noAutofit/>
          </a:bodyPr>
          <a:lstStyle>
            <a:lvl1pPr indent="-228600" lvl="0" marL="457200" algn="l">
              <a:lnSpc>
                <a:spcPct val="100000"/>
              </a:lnSpc>
              <a:spcBef>
                <a:spcPts val="256"/>
              </a:spcBef>
              <a:spcAft>
                <a:spcPts val="0"/>
              </a:spcAft>
              <a:buClr>
                <a:schemeClr val="dk1"/>
              </a:buClr>
              <a:buSzPts val="1280"/>
              <a:buFont typeface="Arial"/>
              <a:buNone/>
              <a:defRPr sz="1280"/>
            </a:lvl1pPr>
            <a:lvl2pPr indent="-228600" lvl="1" marL="914400" algn="l">
              <a:lnSpc>
                <a:spcPct val="100000"/>
              </a:lnSpc>
              <a:spcBef>
                <a:spcPts val="213"/>
              </a:spcBef>
              <a:spcAft>
                <a:spcPts val="0"/>
              </a:spcAft>
              <a:buClr>
                <a:schemeClr val="dk1"/>
              </a:buClr>
              <a:buSzPts val="1067"/>
              <a:buFont typeface="Arial"/>
              <a:buNone/>
              <a:defRPr sz="1067"/>
            </a:lvl2pPr>
            <a:lvl3pPr indent="-228600" lvl="2" marL="1371600" algn="l">
              <a:lnSpc>
                <a:spcPct val="100000"/>
              </a:lnSpc>
              <a:spcBef>
                <a:spcPts val="171"/>
              </a:spcBef>
              <a:spcAft>
                <a:spcPts val="0"/>
              </a:spcAft>
              <a:buClr>
                <a:schemeClr val="dk1"/>
              </a:buClr>
              <a:buSzPts val="853"/>
              <a:buFont typeface="Arial"/>
              <a:buNone/>
              <a:defRPr sz="853"/>
            </a:lvl3pPr>
            <a:lvl4pPr indent="-228600" lvl="3" marL="1828800" algn="l">
              <a:lnSpc>
                <a:spcPct val="100000"/>
              </a:lnSpc>
              <a:spcBef>
                <a:spcPts val="149"/>
              </a:spcBef>
              <a:spcAft>
                <a:spcPts val="0"/>
              </a:spcAft>
              <a:buClr>
                <a:schemeClr val="dk1"/>
              </a:buClr>
              <a:buSzPts val="747"/>
              <a:buFont typeface="Arial"/>
              <a:buNone/>
              <a:defRPr sz="747"/>
            </a:lvl4pPr>
            <a:lvl5pPr indent="-228600" lvl="4" marL="2286000" algn="l">
              <a:lnSpc>
                <a:spcPct val="100000"/>
              </a:lnSpc>
              <a:spcBef>
                <a:spcPts val="149"/>
              </a:spcBef>
              <a:spcAft>
                <a:spcPts val="0"/>
              </a:spcAft>
              <a:buClr>
                <a:schemeClr val="dk1"/>
              </a:buClr>
              <a:buSzPts val="747"/>
              <a:buFont typeface="Arial"/>
              <a:buNone/>
              <a:defRPr sz="747"/>
            </a:lvl5pPr>
            <a:lvl6pPr indent="-228600" lvl="5" marL="2743200" algn="l">
              <a:lnSpc>
                <a:spcPct val="100000"/>
              </a:lnSpc>
              <a:spcBef>
                <a:spcPts val="149"/>
              </a:spcBef>
              <a:spcAft>
                <a:spcPts val="0"/>
              </a:spcAft>
              <a:buClr>
                <a:schemeClr val="dk1"/>
              </a:buClr>
              <a:buSzPts val="747"/>
              <a:buFont typeface="Arial"/>
              <a:buNone/>
              <a:defRPr sz="747"/>
            </a:lvl6pPr>
            <a:lvl7pPr indent="-228600" lvl="6" marL="3200400" algn="l">
              <a:lnSpc>
                <a:spcPct val="100000"/>
              </a:lnSpc>
              <a:spcBef>
                <a:spcPts val="149"/>
              </a:spcBef>
              <a:spcAft>
                <a:spcPts val="0"/>
              </a:spcAft>
              <a:buClr>
                <a:schemeClr val="dk1"/>
              </a:buClr>
              <a:buSzPts val="747"/>
              <a:buFont typeface="Arial"/>
              <a:buNone/>
              <a:defRPr sz="747"/>
            </a:lvl7pPr>
            <a:lvl8pPr indent="-228600" lvl="7" marL="3657600" algn="l">
              <a:lnSpc>
                <a:spcPct val="100000"/>
              </a:lnSpc>
              <a:spcBef>
                <a:spcPts val="149"/>
              </a:spcBef>
              <a:spcAft>
                <a:spcPts val="0"/>
              </a:spcAft>
              <a:buClr>
                <a:schemeClr val="dk1"/>
              </a:buClr>
              <a:buSzPts val="747"/>
              <a:buFont typeface="Arial"/>
              <a:buNone/>
              <a:defRPr sz="747"/>
            </a:lvl8pPr>
            <a:lvl9pPr indent="-228600" lvl="8" marL="4114800" algn="l">
              <a:lnSpc>
                <a:spcPct val="100000"/>
              </a:lnSpc>
              <a:spcBef>
                <a:spcPts val="149"/>
              </a:spcBef>
              <a:spcAft>
                <a:spcPts val="0"/>
              </a:spcAft>
              <a:buClr>
                <a:schemeClr val="dk1"/>
              </a:buClr>
              <a:buSzPts val="747"/>
              <a:buFont typeface="Arial"/>
              <a:buNone/>
              <a:defRPr sz="747"/>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0" y="0"/>
            <a:ext cx="43891199" cy="480060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11" name="Google Shape;11;p2"/>
          <p:cNvSpPr/>
          <p:nvPr/>
        </p:nvSpPr>
        <p:spPr>
          <a:xfrm>
            <a:off x="693421" y="5638800"/>
            <a:ext cx="9974580" cy="26563319"/>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12" name="Google Shape;12;p2"/>
          <p:cNvSpPr/>
          <p:nvPr/>
        </p:nvSpPr>
        <p:spPr>
          <a:xfrm>
            <a:off x="0" y="4800600"/>
            <a:ext cx="43891199" cy="129540"/>
          </a:xfrm>
          <a:prstGeom prst="rect">
            <a:avLst/>
          </a:prstGeom>
          <a:solidFill>
            <a:srgbClr val="660000"/>
          </a:solidFill>
          <a:ln cap="flat" cmpd="sng" w="152400">
            <a:solidFill>
              <a:srgbClr val="FF9900"/>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13" name="Google Shape;13;p2"/>
          <p:cNvSpPr txBox="1"/>
          <p:nvPr/>
        </p:nvSpPr>
        <p:spPr>
          <a:xfrm>
            <a:off x="609600" y="32445963"/>
            <a:ext cx="2514600" cy="275603"/>
          </a:xfrm>
          <a:prstGeom prst="rect">
            <a:avLst/>
          </a:prstGeom>
          <a:noFill/>
          <a:ln>
            <a:noFill/>
          </a:ln>
        </p:spPr>
        <p:txBody>
          <a:bodyPr anchorCtr="0" anchor="t" bIns="40550" lIns="81100" spcFirstLastPara="1" rIns="81100" wrap="square" tIns="40550">
            <a:spAutoFit/>
          </a:bodyPr>
          <a:lstStyle/>
          <a:p>
            <a:pPr indent="0" lvl="0" marL="0" marR="0" rtl="0" algn="l">
              <a:lnSpc>
                <a:spcPct val="65000"/>
              </a:lnSpc>
              <a:spcBef>
                <a:spcPts val="0"/>
              </a:spcBef>
              <a:spcAft>
                <a:spcPts val="0"/>
              </a:spcAft>
              <a:buClr>
                <a:srgbClr val="000000"/>
              </a:buClr>
              <a:buSzPts val="427"/>
              <a:buFont typeface="Arial"/>
              <a:buNone/>
            </a:pPr>
            <a:r>
              <a:rPr b="1" i="0" lang="en-US" sz="427" u="none" cap="none" strike="noStrike">
                <a:solidFill>
                  <a:schemeClr val="lt2"/>
                </a:solidFill>
                <a:latin typeface="Arial"/>
                <a:ea typeface="Arial"/>
                <a:cs typeface="Arial"/>
                <a:sym typeface="Arial"/>
              </a:rPr>
              <a:t>TEMPLATE DESIGN © 2008</a:t>
            </a:r>
            <a:endParaRPr b="0" i="0" sz="1400" u="none" cap="none" strike="noStrike">
              <a:solidFill>
                <a:srgbClr val="000000"/>
              </a:solidFill>
              <a:latin typeface="Arial"/>
              <a:ea typeface="Arial"/>
              <a:cs typeface="Arial"/>
              <a:sym typeface="Arial"/>
            </a:endParaRPr>
          </a:p>
          <a:p>
            <a:pPr indent="0" lvl="0" marL="0" marR="0" rtl="0" algn="l">
              <a:lnSpc>
                <a:spcPct val="65000"/>
              </a:lnSpc>
              <a:spcBef>
                <a:spcPts val="427"/>
              </a:spcBef>
              <a:spcAft>
                <a:spcPts val="0"/>
              </a:spcAft>
              <a:buClr>
                <a:srgbClr val="000000"/>
              </a:buClr>
              <a:buSzPts val="853"/>
              <a:buFont typeface="Arial"/>
              <a:buNone/>
            </a:pPr>
            <a:r>
              <a:rPr b="1" i="0" lang="en-US" sz="853" u="none" cap="none" strike="noStrike">
                <a:solidFill>
                  <a:schemeClr val="lt2"/>
                </a:solidFill>
                <a:latin typeface="Arial"/>
                <a:ea typeface="Arial"/>
                <a:cs typeface="Arial"/>
                <a:sym typeface="Arial"/>
              </a:rPr>
              <a:t>www.PosterPresentations.com</a:t>
            </a:r>
            <a:endParaRPr b="0" i="0" sz="1400" u="none" cap="none" strike="noStrike">
              <a:solidFill>
                <a:srgbClr val="000000"/>
              </a:solidFill>
              <a:latin typeface="Arial"/>
              <a:ea typeface="Arial"/>
              <a:cs typeface="Arial"/>
              <a:sym typeface="Arial"/>
            </a:endParaRPr>
          </a:p>
        </p:txBody>
      </p:sp>
      <p:sp>
        <p:nvSpPr>
          <p:cNvPr id="14" name="Google Shape;14;p2"/>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a:ea typeface="Arial"/>
                <a:cs typeface="Arial"/>
                <a:sym typeface="Arial"/>
              </a:defRPr>
            </a:lvl9pPr>
          </a:lstStyle>
          <a:p/>
        </p:txBody>
      </p:sp>
      <p:sp>
        <p:nvSpPr>
          <p:cNvPr id="15" name="Google Shape;15;p2"/>
          <p:cNvSpPr txBox="1"/>
          <p:nvPr>
            <p:ph idx="1" type="body"/>
          </p:nvPr>
        </p:nvSpPr>
        <p:spPr>
          <a:xfrm>
            <a:off x="693421" y="5638800"/>
            <a:ext cx="9974580" cy="26563319"/>
          </a:xfrm>
          <a:prstGeom prst="rect">
            <a:avLst/>
          </a:prstGeom>
          <a:noFill/>
          <a:ln>
            <a:noFill/>
          </a:ln>
        </p:spPr>
        <p:txBody>
          <a:bodyPr anchorCtr="0" anchor="t" bIns="380325" lIns="380325" spcFirstLastPara="1" rIns="380325" wrap="square" tIns="380325">
            <a:noAutofit/>
          </a:bodyPr>
          <a:lstStyle>
            <a:lvl1pPr indent="-391160" lvl="0" marL="457200" marR="0" rtl="0" algn="l">
              <a:lnSpc>
                <a:spcPct val="100000"/>
              </a:lnSpc>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1pPr>
            <a:lvl2pPr indent="-391160" lvl="1" marL="914400" marR="0" rtl="0" algn="l">
              <a:lnSpc>
                <a:spcPct val="100000"/>
              </a:lnSpc>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2pPr>
            <a:lvl3pPr indent="-364045" lvl="2" marL="1371600" marR="0" rtl="0" algn="l">
              <a:lnSpc>
                <a:spcPct val="100000"/>
              </a:lnSpc>
              <a:spcBef>
                <a:spcPts val="427"/>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36994" lvl="3" marL="18288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4pPr>
            <a:lvl5pPr indent="-336994" lvl="4" marL="22860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5pPr>
            <a:lvl6pPr indent="-336994" lvl="5" marL="27432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6pPr>
            <a:lvl7pPr indent="-336994" lvl="6" marL="32004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7pPr>
            <a:lvl8pPr indent="-336994" lvl="7" marL="36576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8pPr>
            <a:lvl9pPr indent="-336994" lvl="8" marL="41148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9pPr>
          </a:lstStyle>
          <a:p/>
        </p:txBody>
      </p:sp>
      <p:sp>
        <p:nvSpPr>
          <p:cNvPr id="16" name="Google Shape;16;p2"/>
          <p:cNvSpPr/>
          <p:nvPr/>
        </p:nvSpPr>
        <p:spPr>
          <a:xfrm>
            <a:off x="0" y="0"/>
            <a:ext cx="43891199" cy="32918401"/>
          </a:xfrm>
          <a:prstGeom prst="rect">
            <a:avLst/>
          </a:prstGeom>
          <a:noFill/>
          <a:ln cap="flat" cmpd="sng" w="9525">
            <a:solidFill>
              <a:schemeClr val="dk2"/>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17" name="Google Shape;17;p2"/>
          <p:cNvSpPr/>
          <p:nvPr/>
        </p:nvSpPr>
        <p:spPr>
          <a:xfrm>
            <a:off x="11490960" y="5638800"/>
            <a:ext cx="9982200" cy="26563319"/>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18" name="Google Shape;18;p2"/>
          <p:cNvSpPr/>
          <p:nvPr/>
        </p:nvSpPr>
        <p:spPr>
          <a:xfrm>
            <a:off x="22273259" y="5638800"/>
            <a:ext cx="9982200" cy="26563319"/>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19" name="Google Shape;19;p2"/>
          <p:cNvSpPr/>
          <p:nvPr/>
        </p:nvSpPr>
        <p:spPr>
          <a:xfrm>
            <a:off x="33078419" y="5638800"/>
            <a:ext cx="9982200" cy="26563319"/>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14"/>
          <p:cNvSpPr/>
          <p:nvPr/>
        </p:nvSpPr>
        <p:spPr>
          <a:xfrm>
            <a:off x="0" y="0"/>
            <a:ext cx="43891199" cy="4800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58" name="Google Shape;58;p14"/>
          <p:cNvSpPr/>
          <p:nvPr/>
        </p:nvSpPr>
        <p:spPr>
          <a:xfrm>
            <a:off x="693421" y="5638800"/>
            <a:ext cx="9974580" cy="26563319"/>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59" name="Google Shape;59;p14"/>
          <p:cNvSpPr/>
          <p:nvPr/>
        </p:nvSpPr>
        <p:spPr>
          <a:xfrm>
            <a:off x="0" y="4800600"/>
            <a:ext cx="43891199" cy="129540"/>
          </a:xfrm>
          <a:prstGeom prst="rect">
            <a:avLst/>
          </a:prstGeom>
          <a:solidFill>
            <a:srgbClr val="660000"/>
          </a:solidFill>
          <a:ln>
            <a:noFill/>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60" name="Google Shape;60;p14"/>
          <p:cNvSpPr txBox="1"/>
          <p:nvPr/>
        </p:nvSpPr>
        <p:spPr>
          <a:xfrm>
            <a:off x="609600" y="32445963"/>
            <a:ext cx="2514600" cy="275603"/>
          </a:xfrm>
          <a:prstGeom prst="rect">
            <a:avLst/>
          </a:prstGeom>
          <a:noFill/>
          <a:ln>
            <a:noFill/>
          </a:ln>
        </p:spPr>
        <p:txBody>
          <a:bodyPr anchorCtr="0" anchor="t" bIns="40550" lIns="81100" spcFirstLastPara="1" rIns="81100" wrap="square" tIns="40550">
            <a:spAutoFit/>
          </a:bodyPr>
          <a:lstStyle/>
          <a:p>
            <a:pPr indent="0" lvl="0" marL="0" marR="0" rtl="0" algn="l">
              <a:lnSpc>
                <a:spcPct val="65000"/>
              </a:lnSpc>
              <a:spcBef>
                <a:spcPts val="0"/>
              </a:spcBef>
              <a:spcAft>
                <a:spcPts val="0"/>
              </a:spcAft>
              <a:buClr>
                <a:srgbClr val="000000"/>
              </a:buClr>
              <a:buSzPts val="427"/>
              <a:buFont typeface="Arial"/>
              <a:buNone/>
            </a:pPr>
            <a:r>
              <a:rPr b="1" i="0" lang="en-US" sz="427" u="none" cap="none" strike="noStrike">
                <a:solidFill>
                  <a:schemeClr val="lt2"/>
                </a:solidFill>
                <a:latin typeface="Arial"/>
                <a:ea typeface="Arial"/>
                <a:cs typeface="Arial"/>
                <a:sym typeface="Arial"/>
              </a:rPr>
              <a:t>POSTER TEMPLATE BY:</a:t>
            </a:r>
            <a:endParaRPr b="0" i="0" sz="1400" u="none" cap="none" strike="noStrike">
              <a:solidFill>
                <a:srgbClr val="000000"/>
              </a:solidFill>
              <a:latin typeface="Arial"/>
              <a:ea typeface="Arial"/>
              <a:cs typeface="Arial"/>
              <a:sym typeface="Arial"/>
            </a:endParaRPr>
          </a:p>
          <a:p>
            <a:pPr indent="0" lvl="0" marL="0" marR="0" rtl="0" algn="l">
              <a:lnSpc>
                <a:spcPct val="65000"/>
              </a:lnSpc>
              <a:spcBef>
                <a:spcPts val="427"/>
              </a:spcBef>
              <a:spcAft>
                <a:spcPts val="0"/>
              </a:spcAft>
              <a:buClr>
                <a:srgbClr val="000000"/>
              </a:buClr>
              <a:buSzPts val="853"/>
              <a:buFont typeface="Arial"/>
              <a:buNone/>
            </a:pPr>
            <a:r>
              <a:rPr b="1" i="0" lang="en-US" sz="853" u="none" cap="none" strike="noStrike">
                <a:solidFill>
                  <a:schemeClr val="lt2"/>
                </a:solidFill>
                <a:latin typeface="Arial"/>
                <a:ea typeface="Arial"/>
                <a:cs typeface="Arial"/>
                <a:sym typeface="Arial"/>
              </a:rPr>
              <a:t>www.PosterPresentations.com</a:t>
            </a:r>
            <a:endParaRPr b="0" i="0" sz="1400" u="none" cap="none" strike="noStrike">
              <a:solidFill>
                <a:srgbClr val="000000"/>
              </a:solidFill>
              <a:latin typeface="Arial"/>
              <a:ea typeface="Arial"/>
              <a:cs typeface="Arial"/>
              <a:sym typeface="Arial"/>
            </a:endParaRPr>
          </a:p>
        </p:txBody>
      </p:sp>
      <p:sp>
        <p:nvSpPr>
          <p:cNvPr id="61" name="Google Shape;61;p14"/>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9pPr>
          </a:lstStyle>
          <a:p/>
        </p:txBody>
      </p:sp>
      <p:sp>
        <p:nvSpPr>
          <p:cNvPr id="62" name="Google Shape;62;p14"/>
          <p:cNvSpPr txBox="1"/>
          <p:nvPr>
            <p:ph idx="1" type="body"/>
          </p:nvPr>
        </p:nvSpPr>
        <p:spPr>
          <a:xfrm>
            <a:off x="693421" y="5638800"/>
            <a:ext cx="9974580" cy="26563319"/>
          </a:xfrm>
          <a:prstGeom prst="rect">
            <a:avLst/>
          </a:prstGeom>
          <a:noFill/>
          <a:ln>
            <a:noFill/>
          </a:ln>
        </p:spPr>
        <p:txBody>
          <a:bodyPr anchorCtr="0" anchor="t" bIns="380325" lIns="380325" spcFirstLastPara="1" rIns="380325" wrap="square" tIns="380325">
            <a:noAutofit/>
          </a:bodyPr>
          <a:lstStyle>
            <a:lvl1pPr indent="-391160" lvl="0" marL="457200" marR="0" rtl="0" algn="l">
              <a:lnSpc>
                <a:spcPct val="100000"/>
              </a:lnSpc>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1pPr>
            <a:lvl2pPr indent="-391160" lvl="1" marL="914400" marR="0" rtl="0" algn="l">
              <a:lnSpc>
                <a:spcPct val="100000"/>
              </a:lnSpc>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2pPr>
            <a:lvl3pPr indent="-364045" lvl="2" marL="1371600" marR="0" rtl="0" algn="l">
              <a:lnSpc>
                <a:spcPct val="100000"/>
              </a:lnSpc>
              <a:spcBef>
                <a:spcPts val="427"/>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36994" lvl="3" marL="18288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4pPr>
            <a:lvl5pPr indent="-336994" lvl="4" marL="22860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5pPr>
            <a:lvl6pPr indent="-336994" lvl="5" marL="27432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6pPr>
            <a:lvl7pPr indent="-336994" lvl="6" marL="32004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7pPr>
            <a:lvl8pPr indent="-336994" lvl="7" marL="36576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8pPr>
            <a:lvl9pPr indent="-336994" lvl="8" marL="41148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9pPr>
          </a:lstStyle>
          <a:p/>
        </p:txBody>
      </p:sp>
      <p:sp>
        <p:nvSpPr>
          <p:cNvPr id="63" name="Google Shape;63;p14"/>
          <p:cNvSpPr/>
          <p:nvPr/>
        </p:nvSpPr>
        <p:spPr>
          <a:xfrm>
            <a:off x="0" y="0"/>
            <a:ext cx="43891199" cy="32918401"/>
          </a:xfrm>
          <a:prstGeom prst="rect">
            <a:avLst/>
          </a:prstGeom>
          <a:noFill/>
          <a:ln cap="flat" cmpd="sng" w="9525">
            <a:solidFill>
              <a:schemeClr val="dk2"/>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64" name="Google Shape;64;p14"/>
          <p:cNvSpPr/>
          <p:nvPr/>
        </p:nvSpPr>
        <p:spPr>
          <a:xfrm>
            <a:off x="11490961" y="5638800"/>
            <a:ext cx="20764501" cy="26563319"/>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65" name="Google Shape;65;p14"/>
          <p:cNvSpPr/>
          <p:nvPr/>
        </p:nvSpPr>
        <p:spPr>
          <a:xfrm>
            <a:off x="33078419" y="5638800"/>
            <a:ext cx="9982200" cy="26563319"/>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26"/>
          <p:cNvSpPr/>
          <p:nvPr/>
        </p:nvSpPr>
        <p:spPr>
          <a:xfrm>
            <a:off x="0" y="0"/>
            <a:ext cx="43891199" cy="4800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104" name="Google Shape;104;p26"/>
          <p:cNvSpPr/>
          <p:nvPr/>
        </p:nvSpPr>
        <p:spPr>
          <a:xfrm>
            <a:off x="693420" y="5638800"/>
            <a:ext cx="42367201" cy="26563319"/>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105" name="Google Shape;105;p26"/>
          <p:cNvSpPr/>
          <p:nvPr/>
        </p:nvSpPr>
        <p:spPr>
          <a:xfrm>
            <a:off x="0" y="4800600"/>
            <a:ext cx="43891199" cy="129540"/>
          </a:xfrm>
          <a:prstGeom prst="rect">
            <a:avLst/>
          </a:prstGeom>
          <a:solidFill>
            <a:srgbClr val="660000"/>
          </a:solidFill>
          <a:ln>
            <a:noFill/>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106" name="Google Shape;106;p26"/>
          <p:cNvSpPr txBox="1"/>
          <p:nvPr/>
        </p:nvSpPr>
        <p:spPr>
          <a:xfrm>
            <a:off x="609600" y="32445963"/>
            <a:ext cx="2514600" cy="275603"/>
          </a:xfrm>
          <a:prstGeom prst="rect">
            <a:avLst/>
          </a:prstGeom>
          <a:noFill/>
          <a:ln>
            <a:noFill/>
          </a:ln>
        </p:spPr>
        <p:txBody>
          <a:bodyPr anchorCtr="0" anchor="t" bIns="40550" lIns="81100" spcFirstLastPara="1" rIns="81100" wrap="square" tIns="40550">
            <a:spAutoFit/>
          </a:bodyPr>
          <a:lstStyle/>
          <a:p>
            <a:pPr indent="0" lvl="0" marL="0" marR="0" rtl="0" algn="l">
              <a:lnSpc>
                <a:spcPct val="65000"/>
              </a:lnSpc>
              <a:spcBef>
                <a:spcPts val="0"/>
              </a:spcBef>
              <a:spcAft>
                <a:spcPts val="0"/>
              </a:spcAft>
              <a:buClr>
                <a:srgbClr val="000000"/>
              </a:buClr>
              <a:buSzPts val="427"/>
              <a:buFont typeface="Arial"/>
              <a:buNone/>
            </a:pPr>
            <a:r>
              <a:rPr b="1" i="0" lang="en-US" sz="427" u="none" cap="none" strike="noStrike">
                <a:solidFill>
                  <a:schemeClr val="lt2"/>
                </a:solidFill>
                <a:latin typeface="Arial"/>
                <a:ea typeface="Arial"/>
                <a:cs typeface="Arial"/>
                <a:sym typeface="Arial"/>
              </a:rPr>
              <a:t>POSTER TEMPLATE BY:</a:t>
            </a:r>
            <a:endParaRPr b="0" i="0" sz="1400" u="none" cap="none" strike="noStrike">
              <a:solidFill>
                <a:srgbClr val="000000"/>
              </a:solidFill>
              <a:latin typeface="Arial"/>
              <a:ea typeface="Arial"/>
              <a:cs typeface="Arial"/>
              <a:sym typeface="Arial"/>
            </a:endParaRPr>
          </a:p>
          <a:p>
            <a:pPr indent="0" lvl="0" marL="0" marR="0" rtl="0" algn="l">
              <a:lnSpc>
                <a:spcPct val="65000"/>
              </a:lnSpc>
              <a:spcBef>
                <a:spcPts val="427"/>
              </a:spcBef>
              <a:spcAft>
                <a:spcPts val="0"/>
              </a:spcAft>
              <a:buClr>
                <a:srgbClr val="000000"/>
              </a:buClr>
              <a:buSzPts val="853"/>
              <a:buFont typeface="Arial"/>
              <a:buNone/>
            </a:pPr>
            <a:r>
              <a:rPr b="1" i="0" lang="en-US" sz="853" u="none" cap="none" strike="noStrike">
                <a:solidFill>
                  <a:schemeClr val="lt2"/>
                </a:solidFill>
                <a:latin typeface="Arial"/>
                <a:ea typeface="Arial"/>
                <a:cs typeface="Arial"/>
                <a:sym typeface="Arial"/>
              </a:rPr>
              <a:t>www.PosterPresentations.com</a:t>
            </a:r>
            <a:endParaRPr b="0" i="0" sz="1400" u="none" cap="none" strike="noStrike">
              <a:solidFill>
                <a:srgbClr val="000000"/>
              </a:solidFill>
              <a:latin typeface="Arial"/>
              <a:ea typeface="Arial"/>
              <a:cs typeface="Arial"/>
              <a:sym typeface="Arial"/>
            </a:endParaRPr>
          </a:p>
        </p:txBody>
      </p:sp>
      <p:sp>
        <p:nvSpPr>
          <p:cNvPr id="107" name="Google Shape;107;p26"/>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9pPr>
          </a:lstStyle>
          <a:p/>
        </p:txBody>
      </p:sp>
      <p:sp>
        <p:nvSpPr>
          <p:cNvPr id="108" name="Google Shape;108;p26"/>
          <p:cNvSpPr txBox="1"/>
          <p:nvPr>
            <p:ph idx="1" type="body"/>
          </p:nvPr>
        </p:nvSpPr>
        <p:spPr>
          <a:xfrm>
            <a:off x="693421" y="5638800"/>
            <a:ext cx="42191940" cy="26563319"/>
          </a:xfrm>
          <a:prstGeom prst="rect">
            <a:avLst/>
          </a:prstGeom>
          <a:noFill/>
          <a:ln>
            <a:noFill/>
          </a:ln>
        </p:spPr>
        <p:txBody>
          <a:bodyPr anchorCtr="0" anchor="t" bIns="380325" lIns="380325" spcFirstLastPara="1" rIns="380325" wrap="square" tIns="380325">
            <a:noAutofit/>
          </a:bodyPr>
          <a:lstStyle>
            <a:lvl1pPr indent="-391160" lvl="0" marL="457200" marR="0" rtl="0" algn="l">
              <a:lnSpc>
                <a:spcPct val="100000"/>
              </a:lnSpc>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1pPr>
            <a:lvl2pPr indent="-391160" lvl="1" marL="914400" marR="0" rtl="0" algn="l">
              <a:lnSpc>
                <a:spcPct val="100000"/>
              </a:lnSpc>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2pPr>
            <a:lvl3pPr indent="-364045" lvl="2" marL="1371600" marR="0" rtl="0" algn="l">
              <a:lnSpc>
                <a:spcPct val="100000"/>
              </a:lnSpc>
              <a:spcBef>
                <a:spcPts val="427"/>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36994" lvl="3" marL="18288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4pPr>
            <a:lvl5pPr indent="-336994" lvl="4" marL="22860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5pPr>
            <a:lvl6pPr indent="-336994" lvl="5" marL="27432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6pPr>
            <a:lvl7pPr indent="-336994" lvl="6" marL="32004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7pPr>
            <a:lvl8pPr indent="-336994" lvl="7" marL="36576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8pPr>
            <a:lvl9pPr indent="-336994" lvl="8" marL="41148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9pPr>
          </a:lstStyle>
          <a:p/>
        </p:txBody>
      </p:sp>
      <p:sp>
        <p:nvSpPr>
          <p:cNvPr id="109" name="Google Shape;109;p26"/>
          <p:cNvSpPr/>
          <p:nvPr/>
        </p:nvSpPr>
        <p:spPr>
          <a:xfrm>
            <a:off x="0" y="0"/>
            <a:ext cx="43891199" cy="32918401"/>
          </a:xfrm>
          <a:prstGeom prst="rect">
            <a:avLst/>
          </a:prstGeom>
          <a:noFill/>
          <a:ln cap="flat" cmpd="sng" w="9525">
            <a:solidFill>
              <a:schemeClr val="dk2"/>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medium.com/@aravanshad/gradient-boosting-versus-random-forest-cfa3fa8f0d80" TargetMode="External"/><Relationship Id="rId4" Type="http://schemas.openxmlformats.org/officeDocument/2006/relationships/hyperlink" Target="https://colab.research.google.com/drive/1ZyNFK9HP-CWRpou5qfkTYLmUk7tHG2iM#scrollTo=BhSI3FyxZeph" TargetMode="External"/><Relationship Id="rId11" Type="http://schemas.openxmlformats.org/officeDocument/2006/relationships/image" Target="../media/image5.png"/><Relationship Id="rId10" Type="http://schemas.openxmlformats.org/officeDocument/2006/relationships/image" Target="../media/image4.png"/><Relationship Id="rId9"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6.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
          <p:cNvSpPr txBox="1"/>
          <p:nvPr/>
        </p:nvSpPr>
        <p:spPr>
          <a:xfrm>
            <a:off x="33561875" y="13988501"/>
            <a:ext cx="8873100" cy="7717500"/>
          </a:xfrm>
          <a:prstGeom prst="rect">
            <a:avLst/>
          </a:prstGeom>
          <a:noFill/>
          <a:ln>
            <a:noFill/>
          </a:ln>
        </p:spPr>
        <p:txBody>
          <a:bodyPr anchorCtr="0" anchor="t" bIns="406375" lIns="406375" spcFirstLastPara="1" rIns="406375" wrap="square" tIns="406375">
            <a:spAutoFit/>
          </a:bodyPr>
          <a:lstStyle/>
          <a:p>
            <a:pPr indent="0" lvl="0" marL="0" marR="0" rtl="0" algn="l">
              <a:lnSpc>
                <a:spcPct val="100000"/>
              </a:lnSpc>
              <a:spcBef>
                <a:spcPts val="0"/>
              </a:spcBef>
              <a:spcAft>
                <a:spcPts val="0"/>
              </a:spcAft>
              <a:buClr>
                <a:srgbClr val="000000"/>
              </a:buClr>
              <a:buSzPts val="2987"/>
              <a:buFont typeface="Arial"/>
              <a:buNone/>
            </a:pPr>
            <a:r>
              <a:rPr lang="en-US" sz="2987">
                <a:solidFill>
                  <a:schemeClr val="dk1"/>
                </a:solidFill>
              </a:rPr>
              <a:t>The goal of this project was to compare three ML model performances. We find that even though LinearRegression is a simple model, it seems to perform the best for the given regression task. Model </a:t>
            </a:r>
            <a:r>
              <a:rPr lang="en-US" sz="2987">
                <a:solidFill>
                  <a:schemeClr val="dk1"/>
                </a:solidFill>
              </a:rPr>
              <a:t>performance</a:t>
            </a:r>
            <a:r>
              <a:rPr lang="en-US" sz="2987">
                <a:solidFill>
                  <a:schemeClr val="dk1"/>
                </a:solidFill>
              </a:rPr>
              <a:t> is fairly high for the 3 models used, so no improvement needed.  It was also </a:t>
            </a:r>
            <a:r>
              <a:rPr lang="en-US" sz="2987">
                <a:solidFill>
                  <a:schemeClr val="dk1"/>
                </a:solidFill>
              </a:rPr>
              <a:t>interesting</a:t>
            </a:r>
            <a:r>
              <a:rPr lang="en-US" sz="2987">
                <a:solidFill>
                  <a:schemeClr val="dk1"/>
                </a:solidFill>
              </a:rPr>
              <a:t> to find GradientBooting </a:t>
            </a:r>
            <a:r>
              <a:rPr lang="en-US" sz="2987">
                <a:solidFill>
                  <a:schemeClr val="dk1"/>
                </a:solidFill>
              </a:rPr>
              <a:t>perform</a:t>
            </a:r>
            <a:r>
              <a:rPr lang="en-US" sz="2987">
                <a:solidFill>
                  <a:schemeClr val="dk1"/>
                </a:solidFill>
              </a:rPr>
              <a:t> a little better the RandomForest for this task. </a:t>
            </a:r>
            <a:endParaRPr sz="2987">
              <a:solidFill>
                <a:schemeClr val="dk1"/>
              </a:solidFill>
            </a:endParaRPr>
          </a:p>
          <a:p>
            <a:pPr indent="0" lvl="0" marL="0" rtl="0" algn="l">
              <a:spcBef>
                <a:spcPts val="0"/>
              </a:spcBef>
              <a:spcAft>
                <a:spcPts val="0"/>
              </a:spcAft>
              <a:buClr>
                <a:schemeClr val="dk1"/>
              </a:buClr>
              <a:buSzPts val="2987"/>
              <a:buFont typeface="Arial"/>
              <a:buNone/>
            </a:pPr>
            <a:r>
              <a:t/>
            </a:r>
            <a:endParaRPr sz="2987">
              <a:solidFill>
                <a:schemeClr val="dk1"/>
              </a:solidFill>
            </a:endParaRPr>
          </a:p>
          <a:p>
            <a:pPr indent="0" lvl="0" marL="0" rtl="0" algn="l">
              <a:spcBef>
                <a:spcPts val="0"/>
              </a:spcBef>
              <a:spcAft>
                <a:spcPts val="0"/>
              </a:spcAft>
              <a:buClr>
                <a:schemeClr val="dk1"/>
              </a:buClr>
              <a:buSzPts val="2987"/>
              <a:buFont typeface="Arial"/>
              <a:buNone/>
            </a:pPr>
            <a:r>
              <a:rPr lang="en-US" sz="2987">
                <a:solidFill>
                  <a:schemeClr val="dk1"/>
                </a:solidFill>
              </a:rPr>
              <a:t>If I were to given more time for this project then perhaps I would want to compare and analyze data from last 5 years. It would be interesting to find which countries happiness score improved significantly and the reasons behind it. </a:t>
            </a:r>
            <a:endParaRPr b="0" i="0" sz="2987" u="none" cap="none" strike="noStrike">
              <a:solidFill>
                <a:schemeClr val="dk1"/>
              </a:solidFill>
              <a:latin typeface="Arial"/>
              <a:ea typeface="Arial"/>
              <a:cs typeface="Arial"/>
              <a:sym typeface="Arial"/>
            </a:endParaRPr>
          </a:p>
        </p:txBody>
      </p:sp>
      <p:sp>
        <p:nvSpPr>
          <p:cNvPr id="152" name="Google Shape;152;p1"/>
          <p:cNvSpPr txBox="1"/>
          <p:nvPr/>
        </p:nvSpPr>
        <p:spPr>
          <a:xfrm>
            <a:off x="33568675" y="21183600"/>
            <a:ext cx="8698200" cy="6798000"/>
          </a:xfrm>
          <a:prstGeom prst="rect">
            <a:avLst/>
          </a:prstGeom>
          <a:noFill/>
          <a:ln>
            <a:noFill/>
          </a:ln>
        </p:spPr>
        <p:txBody>
          <a:bodyPr anchorCtr="0" anchor="t" bIns="406375" lIns="406375" spcFirstLastPara="1" rIns="406375" wrap="square" tIns="406375">
            <a:spAutoFit/>
          </a:bodyPr>
          <a:lstStyle/>
          <a:p>
            <a:pPr indent="0" lvl="0" marL="0" marR="0" rtl="0" algn="l">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87"/>
              <a:buFont typeface="Arial"/>
              <a:buNone/>
            </a:pPr>
            <a:r>
              <a:rPr b="0" i="0" lang="en-US" sz="2987" u="none" cap="none" strike="noStrike">
                <a:solidFill>
                  <a:schemeClr val="dk1"/>
                </a:solidFill>
                <a:latin typeface="Arial"/>
                <a:ea typeface="Arial"/>
                <a:cs typeface="Arial"/>
                <a:sym typeface="Arial"/>
              </a:rPr>
              <a:t>[1] </a:t>
            </a:r>
            <a:r>
              <a:rPr lang="en-US" sz="2987">
                <a:solidFill>
                  <a:schemeClr val="dk1"/>
                </a:solidFill>
              </a:rPr>
              <a:t>Ravanshad, A. (2019, August 1). Gradient boosting vs Random Forest. Medium, from </a:t>
            </a:r>
            <a:r>
              <a:rPr lang="en-US" sz="2987" u="sng">
                <a:solidFill>
                  <a:schemeClr val="hlink"/>
                </a:solidFill>
                <a:hlinkClick r:id="rId3"/>
              </a:rPr>
              <a:t>https://medium.com/@aravanshad/gradient-boosting-versus-random-forest-cfa3fa8f0d80</a:t>
            </a:r>
            <a:endParaRPr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t/>
            </a:r>
            <a:endParaRPr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rPr lang="en-US" sz="2987">
                <a:solidFill>
                  <a:schemeClr val="dk1"/>
                </a:solidFill>
              </a:rPr>
              <a:t>[2] Term_project_report.ipynb , from</a:t>
            </a:r>
            <a:endParaRPr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rPr lang="en-US" sz="2987" u="sng">
                <a:solidFill>
                  <a:schemeClr val="hlink"/>
                </a:solidFill>
                <a:hlinkClick r:id="rId4"/>
              </a:rPr>
              <a:t>https://colab.research.google.com/drive/1ZyNFK9HP-CWRpou5qfkTYLmUk7tHG2iM#scrollTo=BhSI3FyxZeph</a:t>
            </a:r>
            <a:endParaRPr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t/>
            </a:r>
            <a:endParaRPr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t/>
            </a:r>
            <a:endParaRPr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a:ea typeface="Arial"/>
              <a:cs typeface="Arial"/>
              <a:sym typeface="Arial"/>
            </a:endParaRPr>
          </a:p>
        </p:txBody>
      </p:sp>
      <p:sp>
        <p:nvSpPr>
          <p:cNvPr id="153" name="Google Shape;153;p1"/>
          <p:cNvSpPr/>
          <p:nvPr/>
        </p:nvSpPr>
        <p:spPr>
          <a:xfrm>
            <a:off x="11510433" y="674666"/>
            <a:ext cx="20747568" cy="3184229"/>
          </a:xfrm>
          <a:prstGeom prst="rect">
            <a:avLst/>
          </a:prstGeom>
          <a:noFill/>
          <a:ln>
            <a:noFill/>
          </a:ln>
        </p:spPr>
        <p:txBody>
          <a:bodyPr anchorCtr="0" anchor="t" bIns="40525" lIns="81100" spcFirstLastPara="1" rIns="81100" wrap="square" tIns="40525">
            <a:spAutoFit/>
          </a:bodyPr>
          <a:lstStyle/>
          <a:p>
            <a:pPr indent="0" lvl="0" marL="0" marR="0" rtl="0" algn="ctr">
              <a:lnSpc>
                <a:spcPct val="100000"/>
              </a:lnSpc>
              <a:spcBef>
                <a:spcPts val="0"/>
              </a:spcBef>
              <a:spcAft>
                <a:spcPts val="0"/>
              </a:spcAft>
              <a:buClr>
                <a:srgbClr val="000000"/>
              </a:buClr>
              <a:buSzPts val="7680"/>
              <a:buFont typeface="Arial"/>
              <a:buNone/>
            </a:pPr>
            <a:r>
              <a:rPr b="1" i="0" lang="en-US" sz="7680" u="none" cap="none" strike="noStrike">
                <a:solidFill>
                  <a:srgbClr val="FFFFFF"/>
                </a:solidFill>
                <a:latin typeface="Arial"/>
                <a:ea typeface="Arial"/>
                <a:cs typeface="Arial"/>
                <a:sym typeface="Arial"/>
              </a:rPr>
              <a:t>Final Project: Project title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4800"/>
              <a:buFont typeface="Arial"/>
              <a:buNone/>
            </a:pPr>
            <a:r>
              <a:rPr b="1" i="0" lang="en-US" sz="4800" u="none" cap="none" strike="noStrike">
                <a:solidFill>
                  <a:srgbClr val="FFFFFF"/>
                </a:solidFill>
                <a:latin typeface="Arial"/>
                <a:ea typeface="Arial"/>
                <a:cs typeface="Arial"/>
                <a:sym typeface="Arial"/>
              </a:rPr>
              <a:t>Course: Introduction to AI (CS156s4)</a:t>
            </a:r>
            <a:endParaRPr b="1" i="0" sz="4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FFFFFF"/>
                </a:solidFill>
                <a:latin typeface="Arial"/>
                <a:ea typeface="Arial"/>
                <a:cs typeface="Arial"/>
                <a:sym typeface="Arial"/>
              </a:rPr>
              <a:t>Course Instructor: Yulia Newton, Ph.D.</a:t>
            </a:r>
            <a:endParaRPr b="0" i="0" sz="1400" u="none" cap="none" strike="noStrike">
              <a:solidFill>
                <a:srgbClr val="000000"/>
              </a:solidFill>
              <a:latin typeface="Arial"/>
              <a:ea typeface="Arial"/>
              <a:cs typeface="Arial"/>
              <a:sym typeface="Arial"/>
            </a:endParaRPr>
          </a:p>
        </p:txBody>
      </p:sp>
      <p:sp>
        <p:nvSpPr>
          <p:cNvPr id="154" name="Google Shape;154;p1"/>
          <p:cNvSpPr txBox="1"/>
          <p:nvPr/>
        </p:nvSpPr>
        <p:spPr>
          <a:xfrm>
            <a:off x="698501" y="5656121"/>
            <a:ext cx="9969600" cy="525300"/>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a:ea typeface="Arial"/>
                <a:cs typeface="Arial"/>
                <a:sym typeface="Arial"/>
              </a:rPr>
              <a:t>Introduction/Background</a:t>
            </a:r>
            <a:endParaRPr b="0" i="0" sz="1400" u="none" cap="none" strike="noStrike">
              <a:solidFill>
                <a:srgbClr val="000000"/>
              </a:solidFill>
              <a:latin typeface="Arial"/>
              <a:ea typeface="Arial"/>
              <a:cs typeface="Arial"/>
              <a:sym typeface="Arial"/>
            </a:endParaRPr>
          </a:p>
        </p:txBody>
      </p:sp>
      <p:sp>
        <p:nvSpPr>
          <p:cNvPr id="155" name="Google Shape;155;p1"/>
          <p:cNvSpPr txBox="1"/>
          <p:nvPr/>
        </p:nvSpPr>
        <p:spPr>
          <a:xfrm>
            <a:off x="698501" y="19756039"/>
            <a:ext cx="9969600" cy="525300"/>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a:ea typeface="Arial"/>
                <a:cs typeface="Arial"/>
                <a:sym typeface="Arial"/>
              </a:rPr>
              <a:t>Dataset description</a:t>
            </a:r>
            <a:endParaRPr b="0" i="0" sz="1400" u="none" cap="none" strike="noStrike">
              <a:solidFill>
                <a:srgbClr val="000000"/>
              </a:solidFill>
              <a:latin typeface="Arial"/>
              <a:ea typeface="Arial"/>
              <a:cs typeface="Arial"/>
              <a:sym typeface="Arial"/>
            </a:endParaRPr>
          </a:p>
        </p:txBody>
      </p:sp>
      <p:sp>
        <p:nvSpPr>
          <p:cNvPr id="156" name="Google Shape;156;p1"/>
          <p:cNvSpPr txBox="1"/>
          <p:nvPr/>
        </p:nvSpPr>
        <p:spPr>
          <a:xfrm>
            <a:off x="22252113" y="5656220"/>
            <a:ext cx="9982200" cy="525300"/>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a:ea typeface="Arial"/>
                <a:cs typeface="Arial"/>
                <a:sym typeface="Arial"/>
              </a:rPr>
              <a:t>Analysis and Results</a:t>
            </a:r>
            <a:endParaRPr b="0" i="0" sz="1400" u="none" cap="none" strike="noStrike">
              <a:solidFill>
                <a:srgbClr val="000000"/>
              </a:solidFill>
              <a:latin typeface="Arial"/>
              <a:ea typeface="Arial"/>
              <a:cs typeface="Arial"/>
              <a:sym typeface="Arial"/>
            </a:endParaRPr>
          </a:p>
        </p:txBody>
      </p:sp>
      <p:sp>
        <p:nvSpPr>
          <p:cNvPr id="157" name="Google Shape;157;p1"/>
          <p:cNvSpPr txBox="1"/>
          <p:nvPr/>
        </p:nvSpPr>
        <p:spPr>
          <a:xfrm>
            <a:off x="33077153" y="13769033"/>
            <a:ext cx="9975900" cy="525300"/>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a:ea typeface="Arial"/>
                <a:cs typeface="Arial"/>
                <a:sym typeface="Arial"/>
              </a:rPr>
              <a:t>Summary/Conclusions</a:t>
            </a:r>
            <a:endParaRPr b="0" i="0" sz="1400" u="none" cap="none" strike="noStrike">
              <a:solidFill>
                <a:srgbClr val="000000"/>
              </a:solidFill>
              <a:latin typeface="Arial"/>
              <a:ea typeface="Arial"/>
              <a:cs typeface="Arial"/>
              <a:sym typeface="Arial"/>
            </a:endParaRPr>
          </a:p>
        </p:txBody>
      </p:sp>
      <p:sp>
        <p:nvSpPr>
          <p:cNvPr id="158" name="Google Shape;158;p1"/>
          <p:cNvSpPr txBox="1"/>
          <p:nvPr/>
        </p:nvSpPr>
        <p:spPr>
          <a:xfrm>
            <a:off x="33061903" y="21390620"/>
            <a:ext cx="9975900" cy="525300"/>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a:ea typeface="Arial"/>
                <a:cs typeface="Arial"/>
                <a:sym typeface="Arial"/>
              </a:rPr>
              <a:t>Key References</a:t>
            </a:r>
            <a:endParaRPr b="0" i="0" sz="1400" u="none" cap="none" strike="noStrike">
              <a:solidFill>
                <a:srgbClr val="000000"/>
              </a:solidFill>
              <a:latin typeface="Arial"/>
              <a:ea typeface="Arial"/>
              <a:cs typeface="Arial"/>
              <a:sym typeface="Arial"/>
            </a:endParaRPr>
          </a:p>
        </p:txBody>
      </p:sp>
      <p:sp>
        <p:nvSpPr>
          <p:cNvPr id="159" name="Google Shape;159;p1"/>
          <p:cNvSpPr txBox="1"/>
          <p:nvPr/>
        </p:nvSpPr>
        <p:spPr>
          <a:xfrm>
            <a:off x="33077153" y="26600575"/>
            <a:ext cx="9975849" cy="525094"/>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a:ea typeface="Arial"/>
                <a:cs typeface="Arial"/>
                <a:sym typeface="Arial"/>
              </a:rPr>
              <a:t>Acknowledgements</a:t>
            </a:r>
            <a:endParaRPr b="0" i="0" sz="1400" u="none" cap="none" strike="noStrike">
              <a:solidFill>
                <a:srgbClr val="000000"/>
              </a:solidFill>
              <a:latin typeface="Arial"/>
              <a:ea typeface="Arial"/>
              <a:cs typeface="Arial"/>
              <a:sym typeface="Arial"/>
            </a:endParaRPr>
          </a:p>
        </p:txBody>
      </p:sp>
      <p:graphicFrame>
        <p:nvGraphicFramePr>
          <p:cNvPr id="160" name="Google Shape;160;p1"/>
          <p:cNvGraphicFramePr/>
          <p:nvPr/>
        </p:nvGraphicFramePr>
        <p:xfrm>
          <a:off x="33561866" y="26959563"/>
          <a:ext cx="3000000" cy="3000000"/>
        </p:xfrm>
        <a:graphic>
          <a:graphicData uri="http://schemas.openxmlformats.org/drawingml/2006/table">
            <a:tbl>
              <a:tblPr>
                <a:noFill/>
                <a:tableStyleId>{11F55041-E09C-4152-8D6C-434004395304}</a:tableStyleId>
              </a:tblPr>
              <a:tblGrid>
                <a:gridCol w="4480275"/>
                <a:gridCol w="4392800"/>
              </a:tblGrid>
              <a:tr h="3616950">
                <a:tc gridSpan="2">
                  <a:txBody>
                    <a:bodyPr/>
                    <a:lstStyle/>
                    <a:p>
                      <a:pPr indent="0" lvl="0" marL="0" marR="0" rtl="0" algn="l">
                        <a:lnSpc>
                          <a:spcPct val="100000"/>
                        </a:lnSpc>
                        <a:spcBef>
                          <a:spcPts val="0"/>
                        </a:spcBef>
                        <a:spcAft>
                          <a:spcPts val="0"/>
                        </a:spcAft>
                        <a:buClr>
                          <a:srgbClr val="000000"/>
                        </a:buClr>
                        <a:buSzPts val="2800"/>
                        <a:buFont typeface="Arial"/>
                        <a:buNone/>
                      </a:pPr>
                      <a:r>
                        <a:t/>
                      </a:r>
                      <a:endParaRPr sz="2800"/>
                    </a:p>
                    <a:p>
                      <a:pPr indent="0" lvl="0" marL="0" marR="0" rtl="0" algn="l">
                        <a:lnSpc>
                          <a:spcPct val="100000"/>
                        </a:lnSpc>
                        <a:spcBef>
                          <a:spcPts val="0"/>
                        </a:spcBef>
                        <a:spcAft>
                          <a:spcPts val="0"/>
                        </a:spcAft>
                        <a:buClr>
                          <a:srgbClr val="000000"/>
                        </a:buClr>
                        <a:buSzPts val="2800"/>
                        <a:buFont typeface="Arial"/>
                        <a:buNone/>
                      </a:pPr>
                      <a:r>
                        <a:rPr lang="en-US" sz="2900">
                          <a:solidFill>
                            <a:schemeClr val="dk1"/>
                          </a:solidFill>
                        </a:rPr>
                        <a:t>I would like to thank our Professor Newton, who gave us the opportunity to choose a problem that we wanted to research about. I would also like to thank Kaggle for cleaning the data and making it </a:t>
                      </a:r>
                      <a:r>
                        <a:rPr lang="en-US" sz="2900">
                          <a:solidFill>
                            <a:schemeClr val="dk1"/>
                          </a:solidFill>
                        </a:rPr>
                        <a:t>available</a:t>
                      </a:r>
                      <a:r>
                        <a:rPr lang="en-US" sz="2900">
                          <a:solidFill>
                            <a:schemeClr val="dk1"/>
                          </a:solidFill>
                        </a:rPr>
                        <a:t> for anyone to use. Lastly, Google helped find suitable materials for learn and finish the project. </a:t>
                      </a:r>
                      <a:endParaRPr sz="2900" u="none" cap="none" strike="noStrike">
                        <a:solidFill>
                          <a:schemeClr val="dk1"/>
                        </a:solidFill>
                        <a:latin typeface="Arial"/>
                        <a:ea typeface="Arial"/>
                        <a:cs typeface="Arial"/>
                        <a:sym typeface="Arial"/>
                      </a:endParaRPr>
                    </a:p>
                  </a:txBody>
                  <a:tcPr marT="243850" marB="243850" marR="243850" marL="406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r>
              <a:tr h="1111700">
                <a:tc>
                  <a:txBody>
                    <a:bodyPr/>
                    <a:lstStyle/>
                    <a:p>
                      <a:pPr indent="0" lvl="0" marL="0" marR="0" rtl="0" algn="l">
                        <a:lnSpc>
                          <a:spcPct val="100000"/>
                        </a:lnSpc>
                        <a:spcBef>
                          <a:spcPts val="0"/>
                        </a:spcBef>
                        <a:spcAft>
                          <a:spcPts val="0"/>
                        </a:spcAft>
                        <a:buClr>
                          <a:schemeClr val="dk1"/>
                        </a:buClr>
                        <a:buSzPts val="2900"/>
                        <a:buFont typeface="Arial"/>
                        <a:buNone/>
                      </a:pPr>
                      <a:r>
                        <a:t/>
                      </a:r>
                      <a:endParaRPr sz="2900" u="none" cap="none" strike="noStrike">
                        <a:solidFill>
                          <a:schemeClr val="dk1"/>
                        </a:solidFill>
                        <a:latin typeface="Arial"/>
                        <a:ea typeface="Arial"/>
                        <a:cs typeface="Arial"/>
                        <a:sym typeface="Arial"/>
                      </a:endParaRPr>
                    </a:p>
                  </a:txBody>
                  <a:tcPr marT="243850" marB="243850" marR="243850" marL="406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900"/>
                        <a:buFont typeface="Arial"/>
                        <a:buNone/>
                      </a:pPr>
                      <a:r>
                        <a:t/>
                      </a:r>
                      <a:endParaRPr sz="2900" u="none" cap="none" strike="noStrike">
                        <a:solidFill>
                          <a:schemeClr val="dk1"/>
                        </a:solidFill>
                        <a:latin typeface="Arial"/>
                        <a:ea typeface="Arial"/>
                        <a:cs typeface="Arial"/>
                        <a:sym typeface="Arial"/>
                      </a:endParaRPr>
                    </a:p>
                  </a:txBody>
                  <a:tcPr marT="243850" marB="243850" marR="243850" marL="406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61" name="Google Shape;161;p1"/>
          <p:cNvSpPr txBox="1"/>
          <p:nvPr/>
        </p:nvSpPr>
        <p:spPr>
          <a:xfrm>
            <a:off x="1378375" y="20281125"/>
            <a:ext cx="8873100" cy="13448100"/>
          </a:xfrm>
          <a:prstGeom prst="rect">
            <a:avLst/>
          </a:prstGeom>
          <a:noFill/>
          <a:ln>
            <a:noFill/>
          </a:ln>
        </p:spPr>
        <p:txBody>
          <a:bodyPr anchorCtr="0" anchor="t" bIns="406375" lIns="406375" spcFirstLastPara="1" rIns="406375" wrap="square" tIns="406375">
            <a:spAutoFit/>
          </a:bodyPr>
          <a:lstStyle/>
          <a:p>
            <a:pPr indent="0" lvl="0" marL="0" marR="0" rtl="0" algn="l">
              <a:lnSpc>
                <a:spcPct val="100000"/>
              </a:lnSpc>
              <a:spcBef>
                <a:spcPts val="0"/>
              </a:spcBef>
              <a:spcAft>
                <a:spcPts val="0"/>
              </a:spcAft>
              <a:buClr>
                <a:srgbClr val="000000"/>
              </a:buClr>
              <a:buSzPts val="2987"/>
              <a:buFont typeface="Arial"/>
              <a:buNone/>
            </a:pPr>
            <a:r>
              <a:rPr lang="en-US" sz="2887">
                <a:solidFill>
                  <a:schemeClr val="dk1"/>
                </a:solidFill>
              </a:rPr>
              <a:t>The World Happiness report 2019, ranks 156 countries based on their happiness level.The report primarily uses data from the Gallup World Poll. The dataset can be accessed from Kaggle. </a:t>
            </a:r>
            <a:endParaRPr sz="2887">
              <a:solidFill>
                <a:schemeClr val="dk1"/>
              </a:solidFill>
            </a:endParaRPr>
          </a:p>
          <a:p>
            <a:pPr indent="457200" lvl="0" marL="0" marR="0" rtl="0" algn="l">
              <a:lnSpc>
                <a:spcPct val="100000"/>
              </a:lnSpc>
              <a:spcBef>
                <a:spcPts val="0"/>
              </a:spcBef>
              <a:spcAft>
                <a:spcPts val="0"/>
              </a:spcAft>
              <a:buClr>
                <a:srgbClr val="000000"/>
              </a:buClr>
              <a:buSzPts val="2987"/>
              <a:buFont typeface="Arial"/>
              <a:buNone/>
            </a:pPr>
            <a:r>
              <a:t/>
            </a:r>
            <a:endParaRPr sz="2887">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2887">
                <a:solidFill>
                  <a:schemeClr val="dk1"/>
                </a:solidFill>
              </a:rPr>
              <a:t>Many of the columns of the dataset represent the factors that contributes to happiness. My independent variable are GDP per capita, social support, healthy life expectancy, freedom to make life choices, generosity and perception of corruption. The happiness score will be the dependent variable or the response variable. </a:t>
            </a:r>
            <a:endParaRPr sz="2887">
              <a:solidFill>
                <a:schemeClr val="dk1"/>
              </a:solidFill>
            </a:endParaRPr>
          </a:p>
          <a:p>
            <a:pPr indent="457200" lvl="0" marL="0" marR="0" rtl="0" algn="l">
              <a:lnSpc>
                <a:spcPct val="100000"/>
              </a:lnSpc>
              <a:spcBef>
                <a:spcPts val="0"/>
              </a:spcBef>
              <a:spcAft>
                <a:spcPts val="0"/>
              </a:spcAft>
              <a:buClr>
                <a:schemeClr val="dk1"/>
              </a:buClr>
              <a:buSzPts val="1100"/>
              <a:buFont typeface="Arial"/>
              <a:buNone/>
            </a:pPr>
            <a:r>
              <a:t/>
            </a:r>
            <a:endParaRPr sz="2887">
              <a:solidFill>
                <a:schemeClr val="dk1"/>
              </a:solidFill>
            </a:endParaRPr>
          </a:p>
          <a:p>
            <a:pPr indent="457200" lvl="0" marL="0" marR="0" rtl="0" algn="l">
              <a:lnSpc>
                <a:spcPct val="100000"/>
              </a:lnSpc>
              <a:spcBef>
                <a:spcPts val="0"/>
              </a:spcBef>
              <a:spcAft>
                <a:spcPts val="0"/>
              </a:spcAft>
              <a:buClr>
                <a:schemeClr val="dk1"/>
              </a:buClr>
              <a:buSzPts val="1100"/>
              <a:buFont typeface="Arial"/>
              <a:buNone/>
            </a:pPr>
            <a:r>
              <a:t/>
            </a:r>
            <a:endParaRPr sz="2887">
              <a:solidFill>
                <a:schemeClr val="dk1"/>
              </a:solidFill>
            </a:endParaRPr>
          </a:p>
          <a:p>
            <a:pPr indent="457200" lvl="0" marL="0" marR="0" rtl="0" algn="l">
              <a:lnSpc>
                <a:spcPct val="100000"/>
              </a:lnSpc>
              <a:spcBef>
                <a:spcPts val="0"/>
              </a:spcBef>
              <a:spcAft>
                <a:spcPts val="0"/>
              </a:spcAft>
              <a:buClr>
                <a:schemeClr val="dk1"/>
              </a:buClr>
              <a:buSzPts val="1100"/>
              <a:buFont typeface="Arial"/>
              <a:buNone/>
            </a:pPr>
            <a:r>
              <a:t/>
            </a:r>
            <a:endParaRPr sz="2887">
              <a:solidFill>
                <a:schemeClr val="dk1"/>
              </a:solidFill>
            </a:endParaRPr>
          </a:p>
          <a:p>
            <a:pPr indent="457200" lvl="0" marL="0" marR="0" rtl="0" algn="l">
              <a:lnSpc>
                <a:spcPct val="100000"/>
              </a:lnSpc>
              <a:spcBef>
                <a:spcPts val="0"/>
              </a:spcBef>
              <a:spcAft>
                <a:spcPts val="0"/>
              </a:spcAft>
              <a:buClr>
                <a:schemeClr val="dk1"/>
              </a:buClr>
              <a:buSzPts val="1100"/>
              <a:buFont typeface="Arial"/>
              <a:buNone/>
            </a:pPr>
            <a:r>
              <a:t/>
            </a:r>
            <a:endParaRPr sz="2887">
              <a:solidFill>
                <a:schemeClr val="dk1"/>
              </a:solidFill>
            </a:endParaRPr>
          </a:p>
          <a:p>
            <a:pPr indent="457200" lvl="0" marL="0" marR="0" rtl="0" algn="l">
              <a:lnSpc>
                <a:spcPct val="100000"/>
              </a:lnSpc>
              <a:spcBef>
                <a:spcPts val="0"/>
              </a:spcBef>
              <a:spcAft>
                <a:spcPts val="0"/>
              </a:spcAft>
              <a:buClr>
                <a:schemeClr val="dk1"/>
              </a:buClr>
              <a:buSzPts val="1100"/>
              <a:buFont typeface="Arial"/>
              <a:buNone/>
            </a:pPr>
            <a:r>
              <a:t/>
            </a:r>
            <a:endParaRPr sz="2887">
              <a:solidFill>
                <a:schemeClr val="dk1"/>
              </a:solidFill>
            </a:endParaRPr>
          </a:p>
          <a:p>
            <a:pPr indent="457200" lvl="0" marL="0" marR="0" rtl="0" algn="l">
              <a:lnSpc>
                <a:spcPct val="100000"/>
              </a:lnSpc>
              <a:spcBef>
                <a:spcPts val="0"/>
              </a:spcBef>
              <a:spcAft>
                <a:spcPts val="0"/>
              </a:spcAft>
              <a:buClr>
                <a:schemeClr val="dk1"/>
              </a:buClr>
              <a:buSzPts val="1100"/>
              <a:buFont typeface="Arial"/>
              <a:buNone/>
            </a:pPr>
            <a:r>
              <a:t/>
            </a:r>
            <a:endParaRPr sz="2887">
              <a:solidFill>
                <a:schemeClr val="dk1"/>
              </a:solidFill>
            </a:endParaRPr>
          </a:p>
          <a:p>
            <a:pPr indent="457200" lvl="0" marL="0" marR="0" rtl="0" algn="l">
              <a:lnSpc>
                <a:spcPct val="100000"/>
              </a:lnSpc>
              <a:spcBef>
                <a:spcPts val="0"/>
              </a:spcBef>
              <a:spcAft>
                <a:spcPts val="0"/>
              </a:spcAft>
              <a:buClr>
                <a:schemeClr val="dk1"/>
              </a:buClr>
              <a:buSzPts val="1100"/>
              <a:buFont typeface="Arial"/>
              <a:buNone/>
            </a:pPr>
            <a:r>
              <a:t/>
            </a:r>
            <a:endParaRPr sz="2887">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2887">
              <a:solidFill>
                <a:schemeClr val="dk1"/>
              </a:solidFill>
            </a:endParaRPr>
          </a:p>
          <a:p>
            <a:pPr indent="0" lvl="0" marL="0" rtl="0" algn="l">
              <a:spcBef>
                <a:spcPts val="0"/>
              </a:spcBef>
              <a:spcAft>
                <a:spcPts val="0"/>
              </a:spcAft>
              <a:buClr>
                <a:schemeClr val="dk1"/>
              </a:buClr>
              <a:buSzPts val="1100"/>
              <a:buFont typeface="Arial"/>
              <a:buNone/>
            </a:pPr>
            <a:r>
              <a:t/>
            </a:r>
            <a:endParaRPr sz="2887">
              <a:solidFill>
                <a:schemeClr val="dk1"/>
              </a:solidFill>
            </a:endParaRPr>
          </a:p>
          <a:p>
            <a:pPr indent="0" lvl="0" marL="0" rtl="0" algn="l">
              <a:spcBef>
                <a:spcPts val="0"/>
              </a:spcBef>
              <a:spcAft>
                <a:spcPts val="0"/>
              </a:spcAft>
              <a:buClr>
                <a:schemeClr val="dk1"/>
              </a:buClr>
              <a:buSzPts val="1100"/>
              <a:buFont typeface="Arial"/>
              <a:buNone/>
            </a:pPr>
            <a:r>
              <a:rPr lang="en-US" sz="2887">
                <a:solidFill>
                  <a:schemeClr val="dk1"/>
                </a:solidFill>
              </a:rPr>
              <a:t>All these variables are numeric in nature. No this variables is not a proxy for our model. This variable is what we will be predicting in this project. This variables suggests that we will be trying to solve a regression problem.</a:t>
            </a:r>
            <a:endParaRPr sz="2887">
              <a:solidFill>
                <a:schemeClr val="dk1"/>
              </a:solidFill>
            </a:endParaRPr>
          </a:p>
          <a:p>
            <a:pPr indent="457200" lvl="0" marL="0" marR="0" rtl="0" algn="l">
              <a:lnSpc>
                <a:spcPct val="100000"/>
              </a:lnSpc>
              <a:spcBef>
                <a:spcPts val="0"/>
              </a:spcBef>
              <a:spcAft>
                <a:spcPts val="0"/>
              </a:spcAft>
              <a:buClr>
                <a:schemeClr val="dk1"/>
              </a:buClr>
              <a:buSzPts val="1100"/>
              <a:buFont typeface="Arial"/>
              <a:buNone/>
            </a:pPr>
            <a:r>
              <a:t/>
            </a:r>
            <a:endParaRPr sz="28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t/>
            </a:r>
            <a:endParaRPr b="0" i="0" sz="2887" u="none" cap="none" strike="noStrike">
              <a:solidFill>
                <a:schemeClr val="dk1"/>
              </a:solidFill>
              <a:latin typeface="Arial"/>
              <a:ea typeface="Arial"/>
              <a:cs typeface="Arial"/>
              <a:sym typeface="Arial"/>
            </a:endParaRPr>
          </a:p>
        </p:txBody>
      </p:sp>
      <p:sp>
        <p:nvSpPr>
          <p:cNvPr id="162" name="Google Shape;162;p1"/>
          <p:cNvSpPr txBox="1"/>
          <p:nvPr/>
        </p:nvSpPr>
        <p:spPr>
          <a:xfrm>
            <a:off x="11978450" y="17789051"/>
            <a:ext cx="8873100" cy="14613900"/>
          </a:xfrm>
          <a:prstGeom prst="rect">
            <a:avLst/>
          </a:prstGeom>
          <a:noFill/>
          <a:ln>
            <a:noFill/>
          </a:ln>
        </p:spPr>
        <p:txBody>
          <a:bodyPr anchorCtr="0" anchor="t" bIns="406375" lIns="406375" spcFirstLastPara="1" rIns="406375" wrap="square" tIns="406375">
            <a:spAutoFit/>
          </a:bodyPr>
          <a:lstStyle/>
          <a:p>
            <a:pPr indent="0" lvl="0" marL="0" marR="0" rtl="0" algn="just">
              <a:lnSpc>
                <a:spcPct val="100000"/>
              </a:lnSpc>
              <a:spcBef>
                <a:spcPts val="0"/>
              </a:spcBef>
              <a:spcAft>
                <a:spcPts val="0"/>
              </a:spcAft>
              <a:buClr>
                <a:schemeClr val="dk1"/>
              </a:buClr>
              <a:buSzPts val="2987"/>
              <a:buFont typeface="Arial"/>
              <a:buNone/>
            </a:pPr>
            <a:r>
              <a:rPr b="1" i="0" lang="en-US" sz="2987" u="none" cap="none" strike="noStrike">
                <a:solidFill>
                  <a:schemeClr val="dk1"/>
                </a:solidFill>
                <a:latin typeface="Arial"/>
                <a:ea typeface="Arial"/>
                <a:cs typeface="Arial"/>
                <a:sym typeface="Arial"/>
              </a:rPr>
              <a:t>Algorithm Used</a:t>
            </a:r>
            <a:endParaRPr b="0" i="0" sz="2987"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a:ea typeface="Arial"/>
              <a:cs typeface="Arial"/>
              <a:sym typeface="Arial"/>
            </a:endParaRPr>
          </a:p>
          <a:p>
            <a:pPr indent="-418274" lvl="0" marL="457200" marR="0" rtl="0" algn="l">
              <a:lnSpc>
                <a:spcPct val="100000"/>
              </a:lnSpc>
              <a:spcBef>
                <a:spcPts val="0"/>
              </a:spcBef>
              <a:spcAft>
                <a:spcPts val="0"/>
              </a:spcAft>
              <a:buClr>
                <a:schemeClr val="dk1"/>
              </a:buClr>
              <a:buSzPts val="2987"/>
              <a:buAutoNum type="arabicParenR"/>
            </a:pPr>
            <a:r>
              <a:rPr lang="en-US" sz="2987">
                <a:solidFill>
                  <a:schemeClr val="dk1"/>
                </a:solidFill>
              </a:rPr>
              <a:t>LinerRegression: LinearRegression fits a linear model with coefficients w = (w1, …, wp) to minimize the residual sum of squares between the observed targets in the dataset, and the targets predicted by the linear approximation.</a:t>
            </a:r>
            <a:endParaRPr sz="2987">
              <a:solidFill>
                <a:schemeClr val="dk1"/>
              </a:solidFill>
            </a:endParaRPr>
          </a:p>
          <a:p>
            <a:pPr indent="0" lvl="0" marL="457200" marR="0" rtl="0" algn="l">
              <a:lnSpc>
                <a:spcPct val="100000"/>
              </a:lnSpc>
              <a:spcBef>
                <a:spcPts val="0"/>
              </a:spcBef>
              <a:spcAft>
                <a:spcPts val="0"/>
              </a:spcAft>
              <a:buNone/>
            </a:pPr>
            <a:r>
              <a:t/>
            </a:r>
            <a:endParaRPr sz="2987">
              <a:solidFill>
                <a:schemeClr val="dk1"/>
              </a:solidFill>
            </a:endParaRPr>
          </a:p>
          <a:p>
            <a:pPr indent="-418274" lvl="0" marL="457200" marR="0" rtl="0" algn="l">
              <a:lnSpc>
                <a:spcPct val="100000"/>
              </a:lnSpc>
              <a:spcBef>
                <a:spcPts val="0"/>
              </a:spcBef>
              <a:spcAft>
                <a:spcPts val="0"/>
              </a:spcAft>
              <a:buClr>
                <a:schemeClr val="dk1"/>
              </a:buClr>
              <a:buSzPts val="2987"/>
              <a:buAutoNum type="arabicParenR"/>
            </a:pPr>
            <a:r>
              <a:rPr lang="en-US" sz="2987">
                <a:solidFill>
                  <a:schemeClr val="dk1"/>
                </a:solidFill>
              </a:rPr>
              <a:t>RandomForestRegressor: RFs train each tree independently, using a random sample of the data. This randomness helps to make the model more robust than a single decision tree, and less likely to overfit on the training data [1].</a:t>
            </a:r>
            <a:endParaRPr sz="2987">
              <a:solidFill>
                <a:schemeClr val="dk1"/>
              </a:solidFill>
            </a:endParaRPr>
          </a:p>
          <a:p>
            <a:pPr indent="0" lvl="0" marL="0" marR="0" rtl="0" algn="l">
              <a:lnSpc>
                <a:spcPct val="100000"/>
              </a:lnSpc>
              <a:spcBef>
                <a:spcPts val="0"/>
              </a:spcBef>
              <a:spcAft>
                <a:spcPts val="0"/>
              </a:spcAft>
              <a:buNone/>
            </a:pPr>
            <a:r>
              <a:t/>
            </a:r>
            <a:endParaRPr sz="2987">
              <a:solidFill>
                <a:schemeClr val="dk1"/>
              </a:solidFill>
            </a:endParaRPr>
          </a:p>
          <a:p>
            <a:pPr indent="-418274" lvl="0" marL="457200" marR="0" rtl="0" algn="l">
              <a:lnSpc>
                <a:spcPct val="100000"/>
              </a:lnSpc>
              <a:spcBef>
                <a:spcPts val="0"/>
              </a:spcBef>
              <a:spcAft>
                <a:spcPts val="0"/>
              </a:spcAft>
              <a:buClr>
                <a:schemeClr val="dk1"/>
              </a:buClr>
              <a:buSzPts val="2987"/>
              <a:buAutoNum type="arabicParenR"/>
            </a:pPr>
            <a:r>
              <a:rPr lang="en-US" sz="2987">
                <a:solidFill>
                  <a:schemeClr val="dk1"/>
                </a:solidFill>
              </a:rPr>
              <a:t>GradientBoostingRegressor GBT build trees one at a time, where each new tree helps to correct errors made by previously trained tree.</a:t>
            </a:r>
            <a:endParaRPr b="0" i="0" sz="2987"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987"/>
              <a:buFont typeface="Arial"/>
              <a:buNone/>
            </a:pPr>
            <a:r>
              <a:rPr lang="en-US" sz="2987">
                <a:solidFill>
                  <a:schemeClr val="dk1"/>
                </a:solidFill>
              </a:rPr>
              <a:t>I would like to find out which algorithm performs best by comparing root mean squared error and coefficient of determination for each of </a:t>
            </a:r>
            <a:r>
              <a:rPr lang="en-US" sz="2987">
                <a:solidFill>
                  <a:schemeClr val="dk1"/>
                </a:solidFill>
              </a:rPr>
              <a:t>the</a:t>
            </a:r>
            <a:r>
              <a:rPr lang="en-US" sz="2987">
                <a:solidFill>
                  <a:schemeClr val="dk1"/>
                </a:solidFill>
              </a:rPr>
              <a:t> algorithm above. </a:t>
            </a:r>
            <a:endParaRPr b="0" i="0" sz="2987"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987"/>
              <a:buFont typeface="Arial"/>
              <a:buNone/>
            </a:pPr>
            <a:r>
              <a:t/>
            </a:r>
            <a:endParaRPr b="0" i="0" sz="2987"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987"/>
              <a:buFont typeface="Arial"/>
              <a:buNone/>
            </a:pPr>
            <a:r>
              <a:rPr lang="en-US" sz="2987">
                <a:solidFill>
                  <a:schemeClr val="dk1"/>
                </a:solidFill>
              </a:rPr>
              <a:t>I did not hyper tune any model </a:t>
            </a:r>
            <a:r>
              <a:rPr lang="en-US" sz="2987">
                <a:solidFill>
                  <a:schemeClr val="dk1"/>
                </a:solidFill>
              </a:rPr>
              <a:t>parameter and just used the default parameter for comparison. </a:t>
            </a:r>
            <a:endParaRPr sz="2987">
              <a:solidFill>
                <a:schemeClr val="dk1"/>
              </a:solidFill>
            </a:endParaRPr>
          </a:p>
          <a:p>
            <a:pPr indent="0" lvl="0" marL="0" marR="0" rtl="0" algn="l">
              <a:lnSpc>
                <a:spcPct val="100000"/>
              </a:lnSpc>
              <a:spcBef>
                <a:spcPts val="0"/>
              </a:spcBef>
              <a:spcAft>
                <a:spcPts val="0"/>
              </a:spcAft>
              <a:buClr>
                <a:schemeClr val="dk1"/>
              </a:buClr>
              <a:buSzPts val="2987"/>
              <a:buFont typeface="Arial"/>
              <a:buNone/>
            </a:pPr>
            <a:r>
              <a:t/>
            </a:r>
            <a:endParaRPr sz="2987">
              <a:solidFill>
                <a:schemeClr val="dk1"/>
              </a:solidFill>
            </a:endParaRPr>
          </a:p>
          <a:p>
            <a:pPr indent="0" lvl="0" marL="0" marR="0" rtl="0" algn="l">
              <a:lnSpc>
                <a:spcPct val="100000"/>
              </a:lnSpc>
              <a:spcBef>
                <a:spcPts val="0"/>
              </a:spcBef>
              <a:spcAft>
                <a:spcPts val="0"/>
              </a:spcAft>
              <a:buClr>
                <a:schemeClr val="dk1"/>
              </a:buClr>
              <a:buSzPts val="2987"/>
              <a:buFont typeface="Arial"/>
              <a:buNone/>
            </a:pPr>
            <a:r>
              <a:t/>
            </a:r>
            <a:endParaRPr sz="2987">
              <a:solidFill>
                <a:schemeClr val="dk1"/>
              </a:solidFill>
            </a:endParaRPr>
          </a:p>
        </p:txBody>
      </p:sp>
      <p:sp>
        <p:nvSpPr>
          <p:cNvPr id="163" name="Google Shape;163;p1"/>
          <p:cNvSpPr txBox="1"/>
          <p:nvPr/>
        </p:nvSpPr>
        <p:spPr>
          <a:xfrm>
            <a:off x="11232508" y="17263762"/>
            <a:ext cx="9965400" cy="525300"/>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a:ea typeface="Arial"/>
                <a:cs typeface="Arial"/>
                <a:sym typeface="Arial"/>
              </a:rPr>
              <a:t>Methodology</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294218" y="674666"/>
            <a:ext cx="10373784" cy="1854635"/>
          </a:xfrm>
          <a:prstGeom prst="rect">
            <a:avLst/>
          </a:prstGeom>
          <a:noFill/>
          <a:ln>
            <a:noFill/>
          </a:ln>
        </p:spPr>
        <p:txBody>
          <a:bodyPr anchorCtr="0" anchor="t" bIns="40525" lIns="81100" spcFirstLastPara="1" rIns="81100" wrap="square" tIns="40525">
            <a:spAutoFit/>
          </a:bodyPr>
          <a:lstStyle/>
          <a:p>
            <a:pPr indent="0" lvl="0" marL="0" marR="0" rtl="0" algn="ctr">
              <a:lnSpc>
                <a:spcPct val="100000"/>
              </a:lnSpc>
              <a:spcBef>
                <a:spcPts val="0"/>
              </a:spcBef>
              <a:spcAft>
                <a:spcPts val="0"/>
              </a:spcAft>
              <a:buClr>
                <a:srgbClr val="000000"/>
              </a:buClr>
              <a:buSzPts val="5760"/>
              <a:buFont typeface="Arial"/>
              <a:buNone/>
            </a:pPr>
            <a:r>
              <a:rPr b="1" i="0" lang="en-US" sz="5760" u="none" cap="none" strike="noStrike">
                <a:solidFill>
                  <a:srgbClr val="FFFFFF"/>
                </a:solidFill>
                <a:latin typeface="Arial"/>
                <a:ea typeface="Arial"/>
                <a:cs typeface="Arial"/>
                <a:sym typeface="Arial"/>
              </a:rPr>
              <a:t>Computer Science Department</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3077150" y="674666"/>
            <a:ext cx="9975849" cy="1189837"/>
          </a:xfrm>
          <a:prstGeom prst="rect">
            <a:avLst/>
          </a:prstGeom>
          <a:noFill/>
          <a:ln>
            <a:noFill/>
          </a:ln>
        </p:spPr>
        <p:txBody>
          <a:bodyPr anchorCtr="0" anchor="t" bIns="40525" lIns="81100" spcFirstLastPara="1" rIns="81100" wrap="square" tIns="40525">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FFFFFF"/>
                </a:solidFill>
                <a:latin typeface="Arial"/>
                <a:ea typeface="Arial"/>
                <a:cs typeface="Arial"/>
                <a:sym typeface="Arial"/>
              </a:rPr>
              <a:t>Student Name: Nand Kishore Khuswaha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t/>
            </a:r>
            <a:endParaRPr b="1" i="0" sz="3600" u="none" cap="none" strike="noStrike">
              <a:solidFill>
                <a:srgbClr val="FFFFFF"/>
              </a:solidFill>
              <a:latin typeface="Arial"/>
              <a:ea typeface="Arial"/>
              <a:cs typeface="Arial"/>
              <a:sym typeface="Arial"/>
            </a:endParaRPr>
          </a:p>
        </p:txBody>
      </p:sp>
      <p:pic>
        <p:nvPicPr>
          <p:cNvPr id="166" name="Google Shape;166;p1"/>
          <p:cNvPicPr preferRelativeResize="0"/>
          <p:nvPr/>
        </p:nvPicPr>
        <p:blipFill rotWithShape="1">
          <a:blip r:embed="rId5">
            <a:alphaModFix/>
          </a:blip>
          <a:srcRect b="0" l="0" r="0" t="0"/>
          <a:stretch/>
        </p:blipFill>
        <p:spPr>
          <a:xfrm>
            <a:off x="4357040" y="2608906"/>
            <a:ext cx="1600351" cy="1965631"/>
          </a:xfrm>
          <a:prstGeom prst="rect">
            <a:avLst/>
          </a:prstGeom>
          <a:noFill/>
          <a:ln>
            <a:noFill/>
          </a:ln>
        </p:spPr>
      </p:pic>
      <p:sp>
        <p:nvSpPr>
          <p:cNvPr id="167" name="Google Shape;167;p1"/>
          <p:cNvSpPr txBox="1"/>
          <p:nvPr/>
        </p:nvSpPr>
        <p:spPr>
          <a:xfrm>
            <a:off x="22796275" y="14431600"/>
            <a:ext cx="8873100" cy="6189600"/>
          </a:xfrm>
          <a:prstGeom prst="rect">
            <a:avLst/>
          </a:prstGeom>
          <a:noFill/>
          <a:ln>
            <a:noFill/>
          </a:ln>
        </p:spPr>
        <p:txBody>
          <a:bodyPr anchorCtr="0" anchor="t" bIns="406375" lIns="406375" spcFirstLastPara="1" rIns="406375" wrap="square" tIns="406375">
            <a:noAutofit/>
          </a:bodyPr>
          <a:lstStyle/>
          <a:p>
            <a:pPr indent="-548626" lvl="0" marL="548626" marR="0" rtl="0" algn="just">
              <a:lnSpc>
                <a:spcPct val="100000"/>
              </a:lnSpc>
              <a:spcBef>
                <a:spcPts val="0"/>
              </a:spcBef>
              <a:spcAft>
                <a:spcPts val="0"/>
              </a:spcAft>
              <a:buClr>
                <a:schemeClr val="dk1"/>
              </a:buClr>
              <a:buSzPts val="2987"/>
              <a:buFont typeface="Arial"/>
              <a:buNone/>
            </a:pPr>
            <a:r>
              <a:rPr b="1" i="0" lang="en-US" sz="2987" u="none" cap="none" strike="noStrike">
                <a:solidFill>
                  <a:schemeClr val="dk1"/>
                </a:solidFill>
                <a:latin typeface="Arial"/>
                <a:ea typeface="Arial"/>
                <a:cs typeface="Arial"/>
                <a:sym typeface="Arial"/>
              </a:rPr>
              <a:t>Training and test results</a:t>
            </a:r>
            <a:endParaRPr b="0" i="0" sz="2987"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87"/>
              <a:buFont typeface="Arial"/>
              <a:buNone/>
            </a:pPr>
            <a:r>
              <a:rPr lang="en-US" sz="2987">
                <a:solidFill>
                  <a:schemeClr val="dk1"/>
                </a:solidFill>
              </a:rPr>
              <a:t>I used the sklearn score metric to check the result for my training dataset. Since my model does really well, I will compare my result based on first five decimal places of accuracies values. </a:t>
            </a:r>
            <a:endParaRPr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t/>
            </a:r>
            <a:endParaRPr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rPr lang="en-US" sz="2987">
                <a:solidFill>
                  <a:schemeClr val="dk1"/>
                </a:solidFill>
              </a:rPr>
              <a:t>As for the test results, I used Mean absolute error, Root Mean Square error and </a:t>
            </a:r>
            <a:r>
              <a:rPr lang="en-US" sz="2987">
                <a:solidFill>
                  <a:schemeClr val="dk1"/>
                </a:solidFill>
              </a:rPr>
              <a:t>coefficient</a:t>
            </a:r>
            <a:r>
              <a:rPr lang="en-US" sz="2987">
                <a:solidFill>
                  <a:schemeClr val="dk1"/>
                </a:solidFill>
              </a:rPr>
              <a:t> of determination to check the performance of my test dataset. </a:t>
            </a:r>
            <a:endParaRPr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t/>
            </a:r>
            <a:endParaRPr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t/>
            </a:r>
            <a:endParaRPr sz="2987">
              <a:solidFill>
                <a:schemeClr val="dk1"/>
              </a:solidFill>
            </a:endParaRPr>
          </a:p>
        </p:txBody>
      </p:sp>
      <p:sp>
        <p:nvSpPr>
          <p:cNvPr id="168" name="Google Shape;168;p1"/>
          <p:cNvSpPr txBox="1"/>
          <p:nvPr/>
        </p:nvSpPr>
        <p:spPr>
          <a:xfrm>
            <a:off x="33613300" y="5656224"/>
            <a:ext cx="8873100" cy="3437700"/>
          </a:xfrm>
          <a:prstGeom prst="rect">
            <a:avLst/>
          </a:prstGeom>
          <a:noFill/>
          <a:ln>
            <a:noFill/>
          </a:ln>
        </p:spPr>
        <p:txBody>
          <a:bodyPr anchorCtr="0" anchor="t" bIns="406375" lIns="406375" spcFirstLastPara="1" rIns="406375" wrap="square" tIns="406375">
            <a:noAutofit/>
          </a:bodyPr>
          <a:lstStyle/>
          <a:p>
            <a:pPr indent="0" lvl="2" marL="0" marR="0" rtl="0" algn="l">
              <a:lnSpc>
                <a:spcPct val="100000"/>
              </a:lnSpc>
              <a:spcBef>
                <a:spcPts val="0"/>
              </a:spcBef>
              <a:spcAft>
                <a:spcPts val="0"/>
              </a:spcAft>
              <a:buClr>
                <a:schemeClr val="dk1"/>
              </a:buClr>
              <a:buSzPts val="2987"/>
              <a:buFont typeface="Arial"/>
              <a:buNone/>
            </a:pPr>
            <a:r>
              <a:rPr b="1" lang="en-US" sz="2587">
                <a:solidFill>
                  <a:schemeClr val="dk1"/>
                </a:solidFill>
              </a:rPr>
              <a:t>Countries</a:t>
            </a:r>
            <a:r>
              <a:rPr b="1" lang="en-US" sz="2587">
                <a:solidFill>
                  <a:schemeClr val="dk1"/>
                </a:solidFill>
              </a:rPr>
              <a:t> With Highest Happiness score (&gt;=7.4)  vs </a:t>
            </a:r>
            <a:r>
              <a:rPr b="1" lang="en-US" sz="2587">
                <a:solidFill>
                  <a:schemeClr val="dk1"/>
                </a:solidFill>
              </a:rPr>
              <a:t>Countries With Lowest Happiness score (&lt;=3.5) </a:t>
            </a:r>
            <a:endParaRPr b="1" sz="2587">
              <a:solidFill>
                <a:schemeClr val="dk1"/>
              </a:solidFill>
            </a:endParaRPr>
          </a:p>
          <a:p>
            <a:pPr indent="0" lvl="2" marL="0" marR="0" rtl="0" algn="l">
              <a:lnSpc>
                <a:spcPct val="100000"/>
              </a:lnSpc>
              <a:spcBef>
                <a:spcPts val="0"/>
              </a:spcBef>
              <a:spcAft>
                <a:spcPts val="0"/>
              </a:spcAft>
              <a:buClr>
                <a:schemeClr val="dk1"/>
              </a:buClr>
              <a:buSzPts val="2987"/>
              <a:buFont typeface="Arial"/>
              <a:buNone/>
            </a:pPr>
            <a:r>
              <a:t/>
            </a:r>
            <a:endParaRPr sz="2987">
              <a:solidFill>
                <a:schemeClr val="dk1"/>
              </a:solidFill>
            </a:endParaRPr>
          </a:p>
          <a:p>
            <a:pPr indent="0" lvl="2" marL="0" marR="0" rtl="0" algn="l">
              <a:lnSpc>
                <a:spcPct val="100000"/>
              </a:lnSpc>
              <a:spcBef>
                <a:spcPts val="0"/>
              </a:spcBef>
              <a:spcAft>
                <a:spcPts val="0"/>
              </a:spcAft>
              <a:buClr>
                <a:schemeClr val="dk1"/>
              </a:buClr>
              <a:buSzPts val="2987"/>
              <a:buFont typeface="Arial"/>
              <a:buNone/>
            </a:pPr>
            <a:r>
              <a:t/>
            </a:r>
            <a:endParaRPr sz="2987">
              <a:solidFill>
                <a:schemeClr val="dk1"/>
              </a:solidFill>
            </a:endParaRPr>
          </a:p>
          <a:p>
            <a:pPr indent="0" lvl="2" marL="0" marR="0" rtl="0" algn="l">
              <a:lnSpc>
                <a:spcPct val="100000"/>
              </a:lnSpc>
              <a:spcBef>
                <a:spcPts val="0"/>
              </a:spcBef>
              <a:spcAft>
                <a:spcPts val="0"/>
              </a:spcAft>
              <a:buClr>
                <a:schemeClr val="dk1"/>
              </a:buClr>
              <a:buSzPts val="2987"/>
              <a:buFont typeface="Arial"/>
              <a:buNone/>
            </a:pPr>
            <a:r>
              <a:t/>
            </a:r>
            <a:endParaRPr sz="2987">
              <a:solidFill>
                <a:schemeClr val="dk1"/>
              </a:solidFill>
            </a:endParaRPr>
          </a:p>
          <a:p>
            <a:pPr indent="0" lvl="2" marL="0" marR="0" rtl="0" algn="l">
              <a:lnSpc>
                <a:spcPct val="100000"/>
              </a:lnSpc>
              <a:spcBef>
                <a:spcPts val="0"/>
              </a:spcBef>
              <a:spcAft>
                <a:spcPts val="0"/>
              </a:spcAft>
              <a:buClr>
                <a:schemeClr val="dk1"/>
              </a:buClr>
              <a:buSzPts val="2987"/>
              <a:buFont typeface="Arial"/>
              <a:buNone/>
            </a:pPr>
            <a:r>
              <a:t/>
            </a:r>
            <a:endParaRPr sz="2987">
              <a:solidFill>
                <a:schemeClr val="dk1"/>
              </a:solidFill>
            </a:endParaRPr>
          </a:p>
        </p:txBody>
      </p:sp>
      <p:sp>
        <p:nvSpPr>
          <p:cNvPr id="169" name="Google Shape;169;p1"/>
          <p:cNvSpPr txBox="1"/>
          <p:nvPr/>
        </p:nvSpPr>
        <p:spPr>
          <a:xfrm>
            <a:off x="22718363" y="6464325"/>
            <a:ext cx="8873100" cy="6189600"/>
          </a:xfrm>
          <a:prstGeom prst="rect">
            <a:avLst/>
          </a:prstGeom>
          <a:noFill/>
          <a:ln>
            <a:noFill/>
          </a:ln>
        </p:spPr>
        <p:txBody>
          <a:bodyPr anchorCtr="0" anchor="t" bIns="406375" lIns="406375" spcFirstLastPara="1" rIns="406375" wrap="square" tIns="406375">
            <a:noAutofit/>
          </a:bodyPr>
          <a:lstStyle/>
          <a:p>
            <a:pPr indent="-548626" lvl="0" marL="548626" marR="0" rtl="0" algn="just">
              <a:lnSpc>
                <a:spcPct val="100000"/>
              </a:lnSpc>
              <a:spcBef>
                <a:spcPts val="0"/>
              </a:spcBef>
              <a:spcAft>
                <a:spcPts val="0"/>
              </a:spcAft>
              <a:buClr>
                <a:schemeClr val="dk1"/>
              </a:buClr>
              <a:buSzPts val="2987"/>
              <a:buFont typeface="Arial"/>
              <a:buNone/>
            </a:pPr>
            <a:r>
              <a:rPr b="1" i="0" lang="en-US" sz="2987" u="none" cap="none" strike="noStrike">
                <a:solidFill>
                  <a:schemeClr val="dk1"/>
                </a:solidFill>
                <a:latin typeface="Arial"/>
                <a:ea typeface="Arial"/>
                <a:cs typeface="Arial"/>
                <a:sym typeface="Arial"/>
              </a:rPr>
              <a:t>cross-validation results</a:t>
            </a:r>
            <a:endParaRPr b="0" i="0" sz="2987"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987"/>
              <a:buFont typeface="Arial"/>
              <a:buNone/>
            </a:pPr>
            <a:r>
              <a:rPr lang="en-US" sz="2887">
                <a:solidFill>
                  <a:schemeClr val="dk1"/>
                </a:solidFill>
              </a:rPr>
              <a:t>I have used 7-fold cross validation in my project to get the mean accuracies of each of the model. LinearRegressor seems to perform the best.</a:t>
            </a:r>
            <a:endParaRPr b="0" i="0" sz="1300" u="none" cap="none" strike="noStrike">
              <a:solidFill>
                <a:srgbClr val="000000"/>
              </a:solidFill>
              <a:latin typeface="Arial"/>
              <a:ea typeface="Arial"/>
              <a:cs typeface="Arial"/>
              <a:sym typeface="Arial"/>
            </a:endParaRPr>
          </a:p>
        </p:txBody>
      </p:sp>
      <p:sp>
        <p:nvSpPr>
          <p:cNvPr id="170" name="Google Shape;170;p1"/>
          <p:cNvSpPr txBox="1"/>
          <p:nvPr/>
        </p:nvSpPr>
        <p:spPr>
          <a:xfrm>
            <a:off x="1251475" y="6809375"/>
            <a:ext cx="8873100" cy="12640500"/>
          </a:xfrm>
          <a:prstGeom prst="rect">
            <a:avLst/>
          </a:prstGeom>
          <a:noFill/>
          <a:ln>
            <a:noFill/>
          </a:ln>
        </p:spPr>
        <p:txBody>
          <a:bodyPr anchorCtr="0" anchor="t" bIns="406375" lIns="406375" spcFirstLastPara="1" rIns="406375" wrap="square" tIns="406375">
            <a:spAutoFit/>
          </a:bodyPr>
          <a:lstStyle/>
          <a:p>
            <a:pPr indent="0" lvl="0" marL="0" marR="0" rtl="0" algn="l">
              <a:lnSpc>
                <a:spcPct val="100000"/>
              </a:lnSpc>
              <a:spcBef>
                <a:spcPts val="0"/>
              </a:spcBef>
              <a:spcAft>
                <a:spcPts val="0"/>
              </a:spcAft>
              <a:buClr>
                <a:srgbClr val="000000"/>
              </a:buClr>
              <a:buSzPts val="2987"/>
              <a:buFont typeface="Arial"/>
              <a:buNone/>
            </a:pPr>
            <a:r>
              <a:rPr lang="en-US" sz="2987"/>
              <a:t>Happiness is an important part of our well being. There are many factors that contributes to Happiness. We will closely looks at these factors and determine the roles they play in determining the happiness score of a given country. I will use several machine learning algorithms to predict happiness score of various countries. This is an interesting problem to solve because it gives us some insights into major factors that contributes to happiness of people. Happiness is important because it helps us be better people for ourselves, the ones we love, and our community. Happiness has also been linked to better decision-making and improved creativity which can help the growth of a country.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80"/>
              <a:buFont typeface="Arial"/>
              <a:buNone/>
            </a:pPr>
            <a:r>
              <a:t/>
            </a:r>
            <a:endParaRPr b="0" i="0" sz="128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2987"/>
              <a:buFont typeface="Arial"/>
              <a:buNone/>
            </a:pPr>
            <a:r>
              <a:rPr lang="en-US" sz="2987"/>
              <a:t>There has been many previous solution for this problem. On Kaggle, a lot of these previous solutions are mostly related to in-depth analysis of the data. Some people have used several different models to train and test their hypotheses to test which model works best on this dataset while some have focused on visualizing the various aspects of the dataset better.</a:t>
            </a:r>
            <a:endParaRPr b="0" i="0" sz="2987" u="none" cap="none" strike="noStrike">
              <a:solidFill>
                <a:srgbClr val="000000"/>
              </a:solidFill>
              <a:latin typeface="Arial"/>
              <a:ea typeface="Arial"/>
              <a:cs typeface="Arial"/>
              <a:sym typeface="Arial"/>
            </a:endParaRPr>
          </a:p>
        </p:txBody>
      </p:sp>
      <p:sp>
        <p:nvSpPr>
          <p:cNvPr id="171" name="Google Shape;171;p1"/>
          <p:cNvSpPr txBox="1"/>
          <p:nvPr/>
        </p:nvSpPr>
        <p:spPr>
          <a:xfrm>
            <a:off x="11779750" y="5827575"/>
            <a:ext cx="9383700" cy="7257600"/>
          </a:xfrm>
          <a:prstGeom prst="rect">
            <a:avLst/>
          </a:prstGeom>
          <a:noFill/>
          <a:ln>
            <a:noFill/>
          </a:ln>
        </p:spPr>
        <p:txBody>
          <a:bodyPr anchorCtr="0" anchor="t" bIns="406375" lIns="406375" spcFirstLastPara="1" rIns="406375" wrap="square" tIns="406375">
            <a:spAutoFit/>
          </a:bodyPr>
          <a:lstStyle/>
          <a:p>
            <a:pPr indent="0" lvl="0" marL="0" marR="0" rtl="0" algn="l">
              <a:lnSpc>
                <a:spcPct val="100000"/>
              </a:lnSpc>
              <a:spcBef>
                <a:spcPts val="0"/>
              </a:spcBef>
              <a:spcAft>
                <a:spcPts val="0"/>
              </a:spcAft>
              <a:buClr>
                <a:schemeClr val="dk1"/>
              </a:buClr>
              <a:buSzPts val="1100"/>
              <a:buFont typeface="Arial"/>
              <a:buNone/>
            </a:pPr>
            <a:r>
              <a:rPr lang="en-US" sz="2987">
                <a:solidFill>
                  <a:schemeClr val="dk1"/>
                </a:solidFill>
              </a:rPr>
              <a:t>I will have 156 rows and 6 columns. So the shape of my dataset would be (156,7) . I will split my data as 80/20 as we normally do in our assignment. This will split my dataset into (124,7) , (124,) for the training set and (32,7), (32,) for the test set for X and Y values respectively. </a:t>
            </a:r>
            <a:endParaRPr sz="2987">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2987">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2987">
                <a:solidFill>
                  <a:schemeClr val="dk1"/>
                </a:solidFill>
              </a:rPr>
              <a:t>From the correlation matrix below, we can observe that GDP per capita, Social support and Healthy life expectancy highly </a:t>
            </a:r>
            <a:r>
              <a:rPr lang="en-US" sz="2987">
                <a:solidFill>
                  <a:schemeClr val="dk1"/>
                </a:solidFill>
              </a:rPr>
              <a:t>correlates</a:t>
            </a:r>
            <a:r>
              <a:rPr lang="en-US" sz="2987">
                <a:solidFill>
                  <a:schemeClr val="dk1"/>
                </a:solidFill>
              </a:rPr>
              <a:t> to Happiness Score. On the other hand Generosity and Perception of corruption contributes the least to </a:t>
            </a:r>
            <a:r>
              <a:rPr lang="en-US" sz="2987">
                <a:solidFill>
                  <a:schemeClr val="dk1"/>
                </a:solidFill>
              </a:rPr>
              <a:t>Happiness</a:t>
            </a:r>
            <a:r>
              <a:rPr lang="en-US" sz="2987">
                <a:solidFill>
                  <a:schemeClr val="dk1"/>
                </a:solidFill>
              </a:rPr>
              <a:t> score.</a:t>
            </a:r>
            <a:endParaRPr sz="2987">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2987">
              <a:solidFill>
                <a:schemeClr val="dk1"/>
              </a:solidFill>
            </a:endParaRPr>
          </a:p>
        </p:txBody>
      </p:sp>
      <p:pic>
        <p:nvPicPr>
          <p:cNvPr id="172" name="Google Shape;172;p1"/>
          <p:cNvPicPr preferRelativeResize="0"/>
          <p:nvPr/>
        </p:nvPicPr>
        <p:blipFill>
          <a:blip r:embed="rId6">
            <a:alphaModFix/>
          </a:blip>
          <a:stretch>
            <a:fillRect/>
          </a:stretch>
        </p:blipFill>
        <p:spPr>
          <a:xfrm>
            <a:off x="1875387" y="25968763"/>
            <a:ext cx="7625299" cy="3018125"/>
          </a:xfrm>
          <a:prstGeom prst="rect">
            <a:avLst/>
          </a:prstGeom>
          <a:noFill/>
          <a:ln>
            <a:noFill/>
          </a:ln>
        </p:spPr>
      </p:pic>
      <p:pic>
        <p:nvPicPr>
          <p:cNvPr id="173" name="Google Shape;173;p1"/>
          <p:cNvPicPr preferRelativeResize="0"/>
          <p:nvPr/>
        </p:nvPicPr>
        <p:blipFill>
          <a:blip r:embed="rId7">
            <a:alphaModFix/>
          </a:blip>
          <a:stretch>
            <a:fillRect/>
          </a:stretch>
        </p:blipFill>
        <p:spPr>
          <a:xfrm>
            <a:off x="12269100" y="12395050"/>
            <a:ext cx="8459039" cy="3890990"/>
          </a:xfrm>
          <a:prstGeom prst="rect">
            <a:avLst/>
          </a:prstGeom>
          <a:noFill/>
          <a:ln>
            <a:noFill/>
          </a:ln>
        </p:spPr>
      </p:pic>
      <p:pic>
        <p:nvPicPr>
          <p:cNvPr id="174" name="Google Shape;174;p1"/>
          <p:cNvPicPr preferRelativeResize="0"/>
          <p:nvPr/>
        </p:nvPicPr>
        <p:blipFill>
          <a:blip r:embed="rId8">
            <a:alphaModFix/>
          </a:blip>
          <a:stretch>
            <a:fillRect/>
          </a:stretch>
        </p:blipFill>
        <p:spPr>
          <a:xfrm>
            <a:off x="22818625" y="9257463"/>
            <a:ext cx="8698326" cy="4511575"/>
          </a:xfrm>
          <a:prstGeom prst="rect">
            <a:avLst/>
          </a:prstGeom>
          <a:noFill/>
          <a:ln>
            <a:noFill/>
          </a:ln>
        </p:spPr>
      </p:pic>
      <p:pic>
        <p:nvPicPr>
          <p:cNvPr id="175" name="Google Shape;175;p1"/>
          <p:cNvPicPr preferRelativeResize="0"/>
          <p:nvPr/>
        </p:nvPicPr>
        <p:blipFill>
          <a:blip r:embed="rId9">
            <a:alphaModFix/>
          </a:blip>
          <a:stretch>
            <a:fillRect/>
          </a:stretch>
        </p:blipFill>
        <p:spPr>
          <a:xfrm>
            <a:off x="22818625" y="20830750"/>
            <a:ext cx="9030099" cy="6338099"/>
          </a:xfrm>
          <a:prstGeom prst="rect">
            <a:avLst/>
          </a:prstGeom>
          <a:noFill/>
          <a:ln>
            <a:noFill/>
          </a:ln>
        </p:spPr>
      </p:pic>
      <p:sp>
        <p:nvSpPr>
          <p:cNvPr id="176" name="Google Shape;176;p1"/>
          <p:cNvSpPr txBox="1"/>
          <p:nvPr/>
        </p:nvSpPr>
        <p:spPr>
          <a:xfrm>
            <a:off x="22578524" y="27797225"/>
            <a:ext cx="8873100" cy="3891000"/>
          </a:xfrm>
          <a:prstGeom prst="rect">
            <a:avLst/>
          </a:prstGeom>
          <a:noFill/>
          <a:ln>
            <a:noFill/>
          </a:ln>
        </p:spPr>
        <p:txBody>
          <a:bodyPr anchorCtr="0" anchor="t" bIns="406375" lIns="406375" spcFirstLastPara="1" rIns="406375" wrap="square" tIns="406375">
            <a:noAutofit/>
          </a:bodyPr>
          <a:lstStyle/>
          <a:p>
            <a:pPr indent="0" lvl="0" marL="0" rtl="0" algn="l">
              <a:spcBef>
                <a:spcPts val="0"/>
              </a:spcBef>
              <a:spcAft>
                <a:spcPts val="0"/>
              </a:spcAft>
              <a:buClr>
                <a:schemeClr val="dk1"/>
              </a:buClr>
              <a:buSzPts val="2987"/>
              <a:buFont typeface="Arial"/>
              <a:buNone/>
            </a:pPr>
            <a:r>
              <a:rPr lang="en-US" sz="2987">
                <a:solidFill>
                  <a:schemeClr val="dk1"/>
                </a:solidFill>
              </a:rPr>
              <a:t>As you can see above, Linear regression have the best performance. Also, Gradient boosting seems to perform slightly better than Random forest regressor. </a:t>
            </a:r>
            <a:endParaRPr sz="2987">
              <a:solidFill>
                <a:schemeClr val="dk1"/>
              </a:solidFill>
            </a:endParaRPr>
          </a:p>
          <a:p>
            <a:pPr indent="0" lvl="0" marL="0" marR="0" rtl="0" algn="l">
              <a:lnSpc>
                <a:spcPct val="100000"/>
              </a:lnSpc>
              <a:spcBef>
                <a:spcPts val="0"/>
              </a:spcBef>
              <a:spcAft>
                <a:spcPts val="0"/>
              </a:spcAft>
              <a:buClr>
                <a:srgbClr val="000000"/>
              </a:buClr>
              <a:buSzPts val="2987"/>
              <a:buFont typeface="Arial"/>
              <a:buNone/>
            </a:pPr>
            <a:r>
              <a:t/>
            </a:r>
            <a:endParaRPr sz="2987">
              <a:solidFill>
                <a:schemeClr val="dk1"/>
              </a:solidFill>
            </a:endParaRPr>
          </a:p>
        </p:txBody>
      </p:sp>
      <p:sp>
        <p:nvSpPr>
          <p:cNvPr id="177" name="Google Shape;177;p1"/>
          <p:cNvSpPr txBox="1"/>
          <p:nvPr/>
        </p:nvSpPr>
        <p:spPr>
          <a:xfrm>
            <a:off x="33374675" y="10408949"/>
            <a:ext cx="8873100" cy="3437700"/>
          </a:xfrm>
          <a:prstGeom prst="rect">
            <a:avLst/>
          </a:prstGeom>
          <a:noFill/>
          <a:ln>
            <a:noFill/>
          </a:ln>
        </p:spPr>
        <p:txBody>
          <a:bodyPr anchorCtr="0" anchor="t" bIns="406375" lIns="406375" spcFirstLastPara="1" rIns="406375" wrap="square" tIns="406375">
            <a:noAutofit/>
          </a:bodyPr>
          <a:lstStyle/>
          <a:p>
            <a:pPr indent="0" lvl="2" marL="0" marR="0" rtl="0" algn="l">
              <a:lnSpc>
                <a:spcPct val="100000"/>
              </a:lnSpc>
              <a:spcBef>
                <a:spcPts val="0"/>
              </a:spcBef>
              <a:spcAft>
                <a:spcPts val="0"/>
              </a:spcAft>
              <a:buClr>
                <a:schemeClr val="dk1"/>
              </a:buClr>
              <a:buSzPts val="2987"/>
              <a:buFont typeface="Arial"/>
              <a:buNone/>
            </a:pPr>
            <a:r>
              <a:rPr lang="en-US" sz="2987">
                <a:solidFill>
                  <a:schemeClr val="dk1"/>
                </a:solidFill>
              </a:rPr>
              <a:t>As suggested by correlation matrix, we can see from the figures above that </a:t>
            </a:r>
            <a:r>
              <a:rPr lang="en-US" sz="2987">
                <a:solidFill>
                  <a:schemeClr val="dk1"/>
                </a:solidFill>
              </a:rPr>
              <a:t>countries</a:t>
            </a:r>
            <a:r>
              <a:rPr lang="en-US" sz="2987">
                <a:solidFill>
                  <a:schemeClr val="dk1"/>
                </a:solidFill>
              </a:rPr>
              <a:t> GDP and Social Support positively impacts happiness score. We can infer from this that a </a:t>
            </a:r>
            <a:r>
              <a:rPr lang="en-US" sz="2987">
                <a:solidFill>
                  <a:schemeClr val="dk1"/>
                </a:solidFill>
              </a:rPr>
              <a:t>countries</a:t>
            </a:r>
            <a:r>
              <a:rPr lang="en-US" sz="2987">
                <a:solidFill>
                  <a:schemeClr val="dk1"/>
                </a:solidFill>
              </a:rPr>
              <a:t> need to improve their GDP and provide better social support to improve its happiness score. </a:t>
            </a:r>
            <a:endParaRPr sz="2987">
              <a:solidFill>
                <a:schemeClr val="dk1"/>
              </a:solidFill>
            </a:endParaRPr>
          </a:p>
          <a:p>
            <a:pPr indent="0" lvl="2" marL="0" marR="0" rtl="0" algn="l">
              <a:lnSpc>
                <a:spcPct val="100000"/>
              </a:lnSpc>
              <a:spcBef>
                <a:spcPts val="0"/>
              </a:spcBef>
              <a:spcAft>
                <a:spcPts val="0"/>
              </a:spcAft>
              <a:buClr>
                <a:schemeClr val="dk1"/>
              </a:buClr>
              <a:buSzPts val="2987"/>
              <a:buFont typeface="Arial"/>
              <a:buNone/>
            </a:pPr>
            <a:r>
              <a:t/>
            </a:r>
            <a:endParaRPr sz="2987">
              <a:solidFill>
                <a:schemeClr val="dk1"/>
              </a:solidFill>
            </a:endParaRPr>
          </a:p>
          <a:p>
            <a:pPr indent="0" lvl="2" marL="0" marR="0" rtl="0" algn="l">
              <a:lnSpc>
                <a:spcPct val="100000"/>
              </a:lnSpc>
              <a:spcBef>
                <a:spcPts val="0"/>
              </a:spcBef>
              <a:spcAft>
                <a:spcPts val="0"/>
              </a:spcAft>
              <a:buClr>
                <a:schemeClr val="dk1"/>
              </a:buClr>
              <a:buSzPts val="2987"/>
              <a:buFont typeface="Arial"/>
              <a:buNone/>
            </a:pPr>
            <a:r>
              <a:t/>
            </a:r>
            <a:endParaRPr sz="2987">
              <a:solidFill>
                <a:schemeClr val="dk1"/>
              </a:solidFill>
            </a:endParaRPr>
          </a:p>
        </p:txBody>
      </p:sp>
      <p:pic>
        <p:nvPicPr>
          <p:cNvPr id="178" name="Google Shape;178;p1"/>
          <p:cNvPicPr preferRelativeResize="0"/>
          <p:nvPr/>
        </p:nvPicPr>
        <p:blipFill>
          <a:blip r:embed="rId10">
            <a:alphaModFix/>
          </a:blip>
          <a:stretch>
            <a:fillRect/>
          </a:stretch>
        </p:blipFill>
        <p:spPr>
          <a:xfrm>
            <a:off x="33146400" y="6957553"/>
            <a:ext cx="4092781" cy="3486921"/>
          </a:xfrm>
          <a:prstGeom prst="rect">
            <a:avLst/>
          </a:prstGeom>
          <a:noFill/>
          <a:ln>
            <a:noFill/>
          </a:ln>
        </p:spPr>
      </p:pic>
      <p:pic>
        <p:nvPicPr>
          <p:cNvPr id="179" name="Google Shape;179;p1"/>
          <p:cNvPicPr preferRelativeResize="0"/>
          <p:nvPr/>
        </p:nvPicPr>
        <p:blipFill rotWithShape="1">
          <a:blip r:embed="rId11">
            <a:alphaModFix/>
          </a:blip>
          <a:srcRect b="0" l="-5310" r="5309" t="0"/>
          <a:stretch/>
        </p:blipFill>
        <p:spPr>
          <a:xfrm>
            <a:off x="38042138" y="7176466"/>
            <a:ext cx="3901893" cy="3486921"/>
          </a:xfrm>
          <a:prstGeom prst="rect">
            <a:avLst/>
          </a:prstGeom>
          <a:noFill/>
          <a:ln>
            <a:noFill/>
          </a:ln>
        </p:spPr>
      </p:pic>
      <p:sp>
        <p:nvSpPr>
          <p:cNvPr id="180" name="Google Shape;180;p1"/>
          <p:cNvSpPr txBox="1"/>
          <p:nvPr/>
        </p:nvSpPr>
        <p:spPr>
          <a:xfrm>
            <a:off x="1875375" y="28805650"/>
            <a:ext cx="4483500" cy="1036500"/>
          </a:xfrm>
          <a:prstGeom prst="rect">
            <a:avLst/>
          </a:prstGeom>
          <a:noFill/>
          <a:ln>
            <a:noFill/>
          </a:ln>
        </p:spPr>
        <p:txBody>
          <a:bodyPr anchorCtr="0" anchor="t" bIns="406375" lIns="406375" spcFirstLastPara="1" rIns="406375" wrap="square" tIns="406375">
            <a:spAutoFit/>
          </a:bodyPr>
          <a:lstStyle/>
          <a:p>
            <a:pPr indent="0" lvl="0" marL="0" rtl="0" algn="l">
              <a:spcBef>
                <a:spcPts val="0"/>
              </a:spcBef>
              <a:spcAft>
                <a:spcPts val="0"/>
              </a:spcAft>
              <a:buNone/>
            </a:pPr>
            <a:r>
              <a:rPr lang="en-US"/>
              <a:t>Source: </a:t>
            </a:r>
            <a:r>
              <a:rPr lang="en-US"/>
              <a:t>Term_project_report.ipynb</a:t>
            </a:r>
            <a:endParaRPr/>
          </a:p>
        </p:txBody>
      </p:sp>
      <p:sp>
        <p:nvSpPr>
          <p:cNvPr id="181" name="Google Shape;181;p1"/>
          <p:cNvSpPr txBox="1"/>
          <p:nvPr/>
        </p:nvSpPr>
        <p:spPr>
          <a:xfrm>
            <a:off x="12542100" y="15940950"/>
            <a:ext cx="4483500" cy="1036500"/>
          </a:xfrm>
          <a:prstGeom prst="rect">
            <a:avLst/>
          </a:prstGeom>
          <a:noFill/>
          <a:ln>
            <a:noFill/>
          </a:ln>
        </p:spPr>
        <p:txBody>
          <a:bodyPr anchorCtr="0" anchor="t" bIns="406375" lIns="406375" spcFirstLastPara="1" rIns="406375" wrap="square" tIns="406375">
            <a:spAutoFit/>
          </a:bodyPr>
          <a:lstStyle/>
          <a:p>
            <a:pPr indent="0" lvl="0" marL="0" rtl="0" algn="l">
              <a:spcBef>
                <a:spcPts val="0"/>
              </a:spcBef>
              <a:spcAft>
                <a:spcPts val="0"/>
              </a:spcAft>
              <a:buNone/>
            </a:pPr>
            <a:r>
              <a:rPr lang="en-US"/>
              <a:t>Source: Term_project_report.ipynb</a:t>
            </a:r>
            <a:endParaRPr/>
          </a:p>
        </p:txBody>
      </p:sp>
      <p:sp>
        <p:nvSpPr>
          <p:cNvPr id="182" name="Google Shape;182;p1"/>
          <p:cNvSpPr txBox="1"/>
          <p:nvPr/>
        </p:nvSpPr>
        <p:spPr>
          <a:xfrm>
            <a:off x="23130625" y="13513425"/>
            <a:ext cx="4483500" cy="1036500"/>
          </a:xfrm>
          <a:prstGeom prst="rect">
            <a:avLst/>
          </a:prstGeom>
          <a:noFill/>
          <a:ln>
            <a:noFill/>
          </a:ln>
        </p:spPr>
        <p:txBody>
          <a:bodyPr anchorCtr="0" anchor="t" bIns="406375" lIns="406375" spcFirstLastPara="1" rIns="406375" wrap="square" tIns="406375">
            <a:spAutoFit/>
          </a:bodyPr>
          <a:lstStyle/>
          <a:p>
            <a:pPr indent="0" lvl="0" marL="0" rtl="0" algn="l">
              <a:spcBef>
                <a:spcPts val="0"/>
              </a:spcBef>
              <a:spcAft>
                <a:spcPts val="0"/>
              </a:spcAft>
              <a:buNone/>
            </a:pPr>
            <a:r>
              <a:rPr lang="en-US"/>
              <a:t>Source: Term_project_report.ipynb</a:t>
            </a:r>
            <a:endParaRPr/>
          </a:p>
        </p:txBody>
      </p:sp>
      <p:sp>
        <p:nvSpPr>
          <p:cNvPr id="183" name="Google Shape;183;p1"/>
          <p:cNvSpPr txBox="1"/>
          <p:nvPr/>
        </p:nvSpPr>
        <p:spPr>
          <a:xfrm>
            <a:off x="22578525" y="26959575"/>
            <a:ext cx="4483500" cy="1036500"/>
          </a:xfrm>
          <a:prstGeom prst="rect">
            <a:avLst/>
          </a:prstGeom>
          <a:noFill/>
          <a:ln>
            <a:noFill/>
          </a:ln>
        </p:spPr>
        <p:txBody>
          <a:bodyPr anchorCtr="0" anchor="t" bIns="406375" lIns="406375" spcFirstLastPara="1" rIns="406375" wrap="square" tIns="406375">
            <a:spAutoFit/>
          </a:bodyPr>
          <a:lstStyle/>
          <a:p>
            <a:pPr indent="0" lvl="0" marL="0" rtl="0" algn="l">
              <a:spcBef>
                <a:spcPts val="0"/>
              </a:spcBef>
              <a:spcAft>
                <a:spcPts val="0"/>
              </a:spcAft>
              <a:buNone/>
            </a:pPr>
            <a:r>
              <a:rPr lang="en-US"/>
              <a:t>Source: Term_project_report.ipynb</a:t>
            </a:r>
            <a:endParaRPr/>
          </a:p>
        </p:txBody>
      </p:sp>
      <p:sp>
        <p:nvSpPr>
          <p:cNvPr id="184" name="Google Shape;184;p1"/>
          <p:cNvSpPr txBox="1"/>
          <p:nvPr/>
        </p:nvSpPr>
        <p:spPr>
          <a:xfrm>
            <a:off x="33374675" y="10144675"/>
            <a:ext cx="4483500" cy="1036500"/>
          </a:xfrm>
          <a:prstGeom prst="rect">
            <a:avLst/>
          </a:prstGeom>
          <a:noFill/>
          <a:ln>
            <a:noFill/>
          </a:ln>
        </p:spPr>
        <p:txBody>
          <a:bodyPr anchorCtr="0" anchor="t" bIns="406375" lIns="406375" spcFirstLastPara="1" rIns="406375" wrap="square" tIns="406375">
            <a:spAutoFit/>
          </a:bodyPr>
          <a:lstStyle/>
          <a:p>
            <a:pPr indent="0" lvl="0" marL="0" rtl="0" algn="l">
              <a:spcBef>
                <a:spcPts val="0"/>
              </a:spcBef>
              <a:spcAft>
                <a:spcPts val="0"/>
              </a:spcAft>
              <a:buNone/>
            </a:pPr>
            <a:r>
              <a:rPr lang="en-US"/>
              <a:t>Source: Term_project_report.ipynb</a:t>
            </a:r>
            <a:endParaRPr/>
          </a:p>
        </p:txBody>
      </p:sp>
    </p:spTree>
  </p:cSld>
  <p:clrMapOvr>
    <a:masterClrMapping/>
  </p:clrMapOvr>
</p:sld>
</file>

<file path=ppt/theme/theme1.xml><?xml version="1.0" encoding="utf-8"?>
<a:theme xmlns:a="http://schemas.openxmlformats.org/drawingml/2006/main" xmlns:r="http://schemas.openxmlformats.org/officeDocument/2006/relationships"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2005-05-18T01:24:28Z</dcterms:created>
  <dc:creator>A. Kotoulas</dc:creator>
</cp:coreProperties>
</file>