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940503-0F44-4C4A-89DE-382B0E189AD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83F7B-3B5B-46A1-8179-5A8F1B230A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225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0503-0F44-4C4A-89DE-382B0E189AD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353512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0503-0F44-4C4A-89DE-382B0E189AD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228426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940503-0F44-4C4A-89DE-382B0E189AD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5959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940503-0F44-4C4A-89DE-382B0E189AD5}" type="datetimeFigureOut">
              <a:rPr lang="en-IN" smtClean="0"/>
              <a:t>01-04-2024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183F7B-3B5B-46A1-8179-5A8F1B230A1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40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940503-0F44-4C4A-89DE-382B0E189AD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2196511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940503-0F44-4C4A-89DE-382B0E189AD5}" type="datetimeFigureOut">
              <a:rPr lang="en-IN" smtClean="0"/>
              <a:t>01-04-2024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58694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940503-0F44-4C4A-89DE-382B0E189AD5}" type="datetimeFigureOut">
              <a:rPr lang="en-IN" smtClean="0"/>
              <a:t>01-04-2024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1237286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940503-0F44-4C4A-89DE-382B0E189AD5}" type="datetimeFigureOut">
              <a:rPr lang="en-IN" smtClean="0"/>
              <a:t>01-04-2024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283269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B940503-0F44-4C4A-89DE-382B0E189AD5}" type="datetimeFigureOut">
              <a:rPr lang="en-IN" smtClean="0"/>
              <a:t>01-04-2024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D183F7B-3B5B-46A1-8179-5A8F1B230A14}" type="slidenum">
              <a:rPr lang="en-IN" smtClean="0"/>
              <a:t>‹#›</a:t>
            </a:fld>
            <a:endParaRPr lang="en-IN"/>
          </a:p>
        </p:txBody>
      </p:sp>
    </p:spTree>
    <p:extLst>
      <p:ext uri="{BB962C8B-B14F-4D97-AF65-F5344CB8AC3E}">
        <p14:creationId xmlns:p14="http://schemas.microsoft.com/office/powerpoint/2010/main" val="148495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40503-0F44-4C4A-89DE-382B0E189AD5}" type="datetimeFigureOut">
              <a:rPr lang="en-IN" smtClean="0"/>
              <a:t>01-04-2024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183F7B-3B5B-46A1-8179-5A8F1B230A14}" type="slidenum">
              <a:rPr lang="en-IN" smtClean="0"/>
              <a:t>‹#›</a:t>
            </a:fld>
            <a:endParaRPr lang="en-IN"/>
          </a:p>
        </p:txBody>
      </p:sp>
    </p:spTree>
    <p:extLst>
      <p:ext uri="{BB962C8B-B14F-4D97-AF65-F5344CB8AC3E}">
        <p14:creationId xmlns:p14="http://schemas.microsoft.com/office/powerpoint/2010/main" val="107499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B940503-0F44-4C4A-89DE-382B0E189AD5}" type="datetimeFigureOut">
              <a:rPr lang="en-IN" smtClean="0"/>
              <a:t>01-04-2024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D183F7B-3B5B-46A1-8179-5A8F1B230A1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566015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52E9-CF1A-3F13-C7F2-606DE714A0E2}"/>
              </a:ext>
            </a:extLst>
          </p:cNvPr>
          <p:cNvSpPr>
            <a:spLocks noGrp="1"/>
          </p:cNvSpPr>
          <p:nvPr>
            <p:ph type="ctrTitle"/>
          </p:nvPr>
        </p:nvSpPr>
        <p:spPr/>
        <p:txBody>
          <a:bodyPr/>
          <a:lstStyle/>
          <a:p>
            <a:br>
              <a:rPr lang="en-IN" dirty="0"/>
            </a:br>
            <a:r>
              <a:rPr lang="en-IN" dirty="0"/>
              <a:t>NANDHINI J</a:t>
            </a:r>
            <a:br>
              <a:rPr lang="en-IN" dirty="0"/>
            </a:br>
            <a:r>
              <a:rPr lang="en-IN" dirty="0"/>
              <a:t>(211521244034)</a:t>
            </a:r>
          </a:p>
        </p:txBody>
      </p:sp>
      <p:sp>
        <p:nvSpPr>
          <p:cNvPr id="3" name="Subtitle 2">
            <a:extLst>
              <a:ext uri="{FF2B5EF4-FFF2-40B4-BE49-F238E27FC236}">
                <a16:creationId xmlns:a16="http://schemas.microsoft.com/office/drawing/2014/main" id="{2037A1A7-71AD-22FF-F368-3987A96FFED7}"/>
              </a:ext>
            </a:extLst>
          </p:cNvPr>
          <p:cNvSpPr>
            <a:spLocks noGrp="1"/>
          </p:cNvSpPr>
          <p:nvPr>
            <p:ph type="subTitle" idx="1"/>
          </p:nvPr>
        </p:nvSpPr>
        <p:spPr/>
        <p:txBody>
          <a:bodyPr/>
          <a:lstStyle/>
          <a:p>
            <a:r>
              <a:rPr lang="en-IN" dirty="0"/>
              <a:t>Final project</a:t>
            </a:r>
          </a:p>
        </p:txBody>
      </p:sp>
    </p:spTree>
    <p:extLst>
      <p:ext uri="{BB962C8B-B14F-4D97-AF65-F5344CB8AC3E}">
        <p14:creationId xmlns:p14="http://schemas.microsoft.com/office/powerpoint/2010/main" val="256388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59A0-83DC-00D0-F1E0-AFB8B64396BB}"/>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60B2187D-134A-4CEC-2051-AADD6F37DC96}"/>
              </a:ext>
            </a:extLst>
          </p:cNvPr>
          <p:cNvSpPr>
            <a:spLocks noGrp="1"/>
          </p:cNvSpPr>
          <p:nvPr>
            <p:ph idx="1"/>
          </p:nvPr>
        </p:nvSpPr>
        <p:spPr/>
        <p:txBody>
          <a:bodyPr>
            <a:normAutofit/>
          </a:bodyPr>
          <a:lstStyle/>
          <a:p>
            <a:endParaRPr lang="en-US" sz="2400" b="0" i="0" dirty="0">
              <a:solidFill>
                <a:srgbClr val="0D0D0D"/>
              </a:solidFill>
              <a:effectLst/>
              <a:latin typeface="+mj-lt"/>
            </a:endParaRPr>
          </a:p>
          <a:p>
            <a:pPr algn="just"/>
            <a:r>
              <a:rPr lang="en-US" sz="2800" b="0" i="0" dirty="0">
                <a:solidFill>
                  <a:srgbClr val="0D0D0D"/>
                </a:solidFill>
                <a:effectLst/>
                <a:latin typeface="+mj-lt"/>
              </a:rPr>
              <a:t>The performance of the model will be evaluated using metrics such as accuracy, precision, recall, and F1 score on a separate test dataset. Additionally, real-world validation will be conducted by deploying the model in agricultural settings, where its efficacy in predicting cotton diseases will be assessed based on feedback from farmers and experts. The success of the project will be measured by the model's ability to provide timely and accurate predictions, ultimately leading to improved crop yield and farmer livelihoods.</a:t>
            </a:r>
            <a:endParaRPr lang="en-IN" sz="2800" dirty="0">
              <a:latin typeface="+mj-lt"/>
            </a:endParaRPr>
          </a:p>
        </p:txBody>
      </p:sp>
    </p:spTree>
    <p:extLst>
      <p:ext uri="{BB962C8B-B14F-4D97-AF65-F5344CB8AC3E}">
        <p14:creationId xmlns:p14="http://schemas.microsoft.com/office/powerpoint/2010/main" val="18342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1FA0-8B0F-795E-7018-4C2E41C6D3DA}"/>
              </a:ext>
            </a:extLst>
          </p:cNvPr>
          <p:cNvSpPr>
            <a:spLocks noGrp="1"/>
          </p:cNvSpPr>
          <p:nvPr>
            <p:ph type="title"/>
          </p:nvPr>
        </p:nvSpPr>
        <p:spPr/>
        <p:txBody>
          <a:bodyPr/>
          <a:lstStyle/>
          <a:p>
            <a:r>
              <a:rPr lang="en-IN" dirty="0"/>
              <a:t>PROJECT TITILE</a:t>
            </a:r>
          </a:p>
        </p:txBody>
      </p:sp>
      <p:sp>
        <p:nvSpPr>
          <p:cNvPr id="4" name="Content Placeholder 3">
            <a:extLst>
              <a:ext uri="{FF2B5EF4-FFF2-40B4-BE49-F238E27FC236}">
                <a16:creationId xmlns:a16="http://schemas.microsoft.com/office/drawing/2014/main" id="{01BBDBBF-C504-E18C-EA79-52CFFE9F0761}"/>
              </a:ext>
            </a:extLst>
          </p:cNvPr>
          <p:cNvSpPr>
            <a:spLocks noGrp="1"/>
          </p:cNvSpPr>
          <p:nvPr>
            <p:ph idx="1"/>
          </p:nvPr>
        </p:nvSpPr>
        <p:spPr/>
        <p:txBody>
          <a:bodyPr>
            <a:normAutofit/>
          </a:bodyPr>
          <a:lstStyle/>
          <a:p>
            <a:r>
              <a:rPr lang="en-US" sz="3200" b="1" i="0" dirty="0">
                <a:solidFill>
                  <a:srgbClr val="0D0D0D"/>
                </a:solidFill>
                <a:effectLst/>
                <a:latin typeface="+mj-lt"/>
              </a:rPr>
              <a:t>COTTON DISEASE PREDICTION DEEP LEARNING</a:t>
            </a:r>
            <a:endParaRPr lang="en-IN" sz="3200" b="1" dirty="0">
              <a:latin typeface="+mj-lt"/>
            </a:endParaRPr>
          </a:p>
        </p:txBody>
      </p:sp>
      <p:pic>
        <p:nvPicPr>
          <p:cNvPr id="6" name="Picture 5">
            <a:extLst>
              <a:ext uri="{FF2B5EF4-FFF2-40B4-BE49-F238E27FC236}">
                <a16:creationId xmlns:a16="http://schemas.microsoft.com/office/drawing/2014/main" id="{A15ED58C-D98E-610B-B5E7-08F5AB654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379" y="2527300"/>
            <a:ext cx="3467100" cy="3175000"/>
          </a:xfrm>
          <a:prstGeom prst="rect">
            <a:avLst/>
          </a:prstGeom>
        </p:spPr>
      </p:pic>
    </p:spTree>
    <p:extLst>
      <p:ext uri="{BB962C8B-B14F-4D97-AF65-F5344CB8AC3E}">
        <p14:creationId xmlns:p14="http://schemas.microsoft.com/office/powerpoint/2010/main" val="2275130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C445-A965-0E9A-DA38-1FEA3B1E894F}"/>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9CE421B6-D296-9CFD-D486-4F0D37DA7FCD}"/>
              </a:ext>
            </a:extLst>
          </p:cNvPr>
          <p:cNvSpPr>
            <a:spLocks noGrp="1"/>
          </p:cNvSpPr>
          <p:nvPr>
            <p:ph idx="1"/>
          </p:nvPr>
        </p:nvSpPr>
        <p:spPr/>
        <p:txBody>
          <a:bodyPr/>
          <a:lstStyle/>
          <a:p>
            <a:endParaRPr lang="en-IN" sz="3000" b="0" i="0" dirty="0">
              <a:solidFill>
                <a:srgbClr val="0D0D0D"/>
              </a:solidFill>
              <a:effectLst/>
              <a:latin typeface="+mj-lt"/>
            </a:endParaRPr>
          </a:p>
          <a:p>
            <a:pPr algn="just"/>
            <a:r>
              <a:rPr lang="en-US" sz="3000" b="0" i="0" dirty="0">
                <a:solidFill>
                  <a:srgbClr val="0D0D0D"/>
                </a:solidFill>
                <a:effectLst/>
                <a:latin typeface="+mj-lt"/>
              </a:rPr>
              <a:t>The agenda of this project is to develop a deep-learning model for predicting diseases in cotton plants. Cotton is a crucial crop globally, and diseases can significantly affect its yield and quality. Early detection and prediction of these diseases can help farmers take proactive measures to mitigate their impact, improving crop yield and sustainability</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262405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6521-693D-9214-C8B9-3D754996E1B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326D7C1-3320-7B5C-3FCA-C99830EA434A}"/>
              </a:ext>
            </a:extLst>
          </p:cNvPr>
          <p:cNvSpPr>
            <a:spLocks noGrp="1"/>
          </p:cNvSpPr>
          <p:nvPr>
            <p:ph idx="1"/>
          </p:nvPr>
        </p:nvSpPr>
        <p:spPr/>
        <p:txBody>
          <a:bodyPr>
            <a:normAutofit/>
          </a:bodyPr>
          <a:lstStyle/>
          <a:p>
            <a:endParaRPr lang="en-US" sz="3000" b="0" i="0" dirty="0">
              <a:solidFill>
                <a:srgbClr val="0D0D0D"/>
              </a:solidFill>
              <a:effectLst/>
              <a:latin typeface="+mj-lt"/>
            </a:endParaRPr>
          </a:p>
          <a:p>
            <a:pPr algn="just"/>
            <a:r>
              <a:rPr lang="en-US" sz="3000" b="0" i="0" dirty="0">
                <a:solidFill>
                  <a:srgbClr val="0D0D0D"/>
                </a:solidFill>
                <a:effectLst/>
                <a:latin typeface="+mj-lt"/>
              </a:rPr>
              <a:t>Cotton diseases pose a significant threat to crop yield and quality. Traditional methods of disease detection rely on visual inspection by experts, which can be time-consuming and prone to errors. Moreover, early detection is crucial for effective disease management. Therefore, there is a need for an automated and accurate system that can predict cotton diseases reliably and promptly.</a:t>
            </a:r>
            <a:endParaRPr lang="en-IN" sz="3000" dirty="0">
              <a:latin typeface="+mj-lt"/>
            </a:endParaRPr>
          </a:p>
        </p:txBody>
      </p:sp>
    </p:spTree>
    <p:extLst>
      <p:ext uri="{BB962C8B-B14F-4D97-AF65-F5344CB8AC3E}">
        <p14:creationId xmlns:p14="http://schemas.microsoft.com/office/powerpoint/2010/main" val="37326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5BE8-74B3-24EA-902B-72A3418E98D9}"/>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AA61C726-6088-0D1B-8423-83DCC1B72019}"/>
              </a:ext>
            </a:extLst>
          </p:cNvPr>
          <p:cNvSpPr>
            <a:spLocks noGrp="1"/>
          </p:cNvSpPr>
          <p:nvPr>
            <p:ph idx="1"/>
          </p:nvPr>
        </p:nvSpPr>
        <p:spPr/>
        <p:txBody>
          <a:bodyPr>
            <a:normAutofit/>
          </a:bodyPr>
          <a:lstStyle/>
          <a:p>
            <a:endParaRPr lang="en-IN" sz="3000" b="0" i="0" dirty="0">
              <a:solidFill>
                <a:srgbClr val="0D0D0D"/>
              </a:solidFill>
              <a:effectLst/>
              <a:latin typeface="+mj-lt"/>
            </a:endParaRPr>
          </a:p>
          <a:p>
            <a:pPr algn="just"/>
            <a:r>
              <a:rPr lang="en-US" sz="3000" b="0" i="0" dirty="0">
                <a:solidFill>
                  <a:srgbClr val="0D0D0D"/>
                </a:solidFill>
                <a:effectLst/>
                <a:latin typeface="+mj-lt"/>
              </a:rPr>
              <a:t>The project aims to develop a deep learning model trained on image data of cotton plants to predict diseases accurately. By analyzing images of cotton leaves, the model will be able to identify symptoms associated with various diseases and provide early warnings to farmers.</a:t>
            </a:r>
            <a:endParaRPr lang="en-IN" sz="3000" dirty="0">
              <a:latin typeface="+mj-lt"/>
            </a:endParaRPr>
          </a:p>
        </p:txBody>
      </p:sp>
    </p:spTree>
    <p:extLst>
      <p:ext uri="{BB962C8B-B14F-4D97-AF65-F5344CB8AC3E}">
        <p14:creationId xmlns:p14="http://schemas.microsoft.com/office/powerpoint/2010/main" val="275897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C596-408F-1270-6259-AF8371245EEA}"/>
              </a:ext>
            </a:extLst>
          </p:cNvPr>
          <p:cNvSpPr>
            <a:spLocks noGrp="1"/>
          </p:cNvSpPr>
          <p:nvPr>
            <p:ph type="title"/>
          </p:nvPr>
        </p:nvSpPr>
        <p:spPr/>
        <p:txBody>
          <a:bodyPr/>
          <a:lstStyle/>
          <a:p>
            <a:r>
              <a:rPr lang="en-IN" dirty="0"/>
              <a:t>END USERS</a:t>
            </a:r>
          </a:p>
        </p:txBody>
      </p:sp>
      <p:sp>
        <p:nvSpPr>
          <p:cNvPr id="3" name="Content Placeholder 2">
            <a:extLst>
              <a:ext uri="{FF2B5EF4-FFF2-40B4-BE49-F238E27FC236}">
                <a16:creationId xmlns:a16="http://schemas.microsoft.com/office/drawing/2014/main" id="{F2774282-1F26-D121-560F-BCCFFE2EA5E8}"/>
              </a:ext>
            </a:extLst>
          </p:cNvPr>
          <p:cNvSpPr>
            <a:spLocks noGrp="1"/>
          </p:cNvSpPr>
          <p:nvPr>
            <p:ph idx="1"/>
          </p:nvPr>
        </p:nvSpPr>
        <p:spPr/>
        <p:txBody>
          <a:bodyPr>
            <a:normAutofit/>
          </a:bodyPr>
          <a:lstStyle/>
          <a:p>
            <a:endParaRPr lang="en-IN" sz="3000" b="0" i="0" dirty="0">
              <a:solidFill>
                <a:srgbClr val="0D0D0D"/>
              </a:solidFill>
              <a:effectLst/>
              <a:latin typeface="+mj-lt"/>
            </a:endParaRPr>
          </a:p>
          <a:p>
            <a:pPr algn="just"/>
            <a:r>
              <a:rPr lang="en-US" sz="3000" b="0" i="0" dirty="0">
                <a:solidFill>
                  <a:srgbClr val="0D0D0D"/>
                </a:solidFill>
                <a:effectLst/>
                <a:latin typeface="+mj-lt"/>
              </a:rPr>
              <a:t>The end users of this solution are cotton farmers, agricultural experts, and anyone involved in cotton cultivation. By providing early disease predictions, the solution empowers farmers to take timely actions such as applying appropriate pesticides or adopting preventive measures, thereby safeguarding their crops and optimizing yield.</a:t>
            </a:r>
            <a:endParaRPr lang="en-IN" sz="3000" dirty="0">
              <a:latin typeface="+mj-lt"/>
            </a:endParaRPr>
          </a:p>
        </p:txBody>
      </p:sp>
    </p:spTree>
    <p:extLst>
      <p:ext uri="{BB962C8B-B14F-4D97-AF65-F5344CB8AC3E}">
        <p14:creationId xmlns:p14="http://schemas.microsoft.com/office/powerpoint/2010/main" val="420590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5C94C-C347-76C2-4CFA-6C2A6A15ACD0}"/>
              </a:ext>
            </a:extLst>
          </p:cNvPr>
          <p:cNvSpPr>
            <a:spLocks noGrp="1"/>
          </p:cNvSpPr>
          <p:nvPr>
            <p:ph type="title"/>
          </p:nvPr>
        </p:nvSpPr>
        <p:spPr/>
        <p:txBody>
          <a:bodyPr>
            <a:normAutofit/>
          </a:bodyPr>
          <a:lstStyle/>
          <a:p>
            <a:r>
              <a:rPr lang="en-IN" sz="4400" dirty="0"/>
              <a:t>SOLUTION AND IT’S VALUE PROPOSITION</a:t>
            </a:r>
          </a:p>
        </p:txBody>
      </p:sp>
      <p:sp>
        <p:nvSpPr>
          <p:cNvPr id="3" name="Content Placeholder 2">
            <a:extLst>
              <a:ext uri="{FF2B5EF4-FFF2-40B4-BE49-F238E27FC236}">
                <a16:creationId xmlns:a16="http://schemas.microsoft.com/office/drawing/2014/main" id="{6F1B7293-885D-819F-59FE-DC7A93CA6585}"/>
              </a:ext>
            </a:extLst>
          </p:cNvPr>
          <p:cNvSpPr>
            <a:spLocks noGrp="1"/>
          </p:cNvSpPr>
          <p:nvPr>
            <p:ph idx="1"/>
          </p:nvPr>
        </p:nvSpPr>
        <p:spPr>
          <a:xfrm>
            <a:off x="1097280" y="1845734"/>
            <a:ext cx="10058400" cy="4218890"/>
          </a:xfrm>
        </p:spPr>
        <p:txBody>
          <a:bodyPr>
            <a:normAutofit fontScale="92500" lnSpcReduction="20000"/>
          </a:bodyPr>
          <a:lstStyle/>
          <a:p>
            <a:pPr algn="l"/>
            <a:endParaRPr lang="en-IN" sz="2400" b="0" i="0" dirty="0">
              <a:solidFill>
                <a:srgbClr val="0D0D0D"/>
              </a:solidFill>
              <a:effectLst/>
              <a:latin typeface="+mj-lt"/>
            </a:endParaRPr>
          </a:p>
          <a:p>
            <a:pPr algn="just"/>
            <a:r>
              <a:rPr lang="en-US" sz="2400" b="0" i="0" dirty="0">
                <a:solidFill>
                  <a:srgbClr val="0D0D0D"/>
                </a:solidFill>
                <a:effectLst/>
                <a:latin typeface="+mj-lt"/>
              </a:rPr>
              <a:t>The solution entails the development of a deep learning model that can accurately predict cotton diseases from images of cotton leaves. Its value proposition lies in its ability to:</a:t>
            </a:r>
          </a:p>
          <a:p>
            <a:pPr algn="just">
              <a:buFont typeface="+mj-lt"/>
              <a:buAutoNum type="arabicPeriod"/>
            </a:pPr>
            <a:r>
              <a:rPr lang="en-US" sz="2400" b="1" i="0" dirty="0">
                <a:solidFill>
                  <a:srgbClr val="0D0D0D"/>
                </a:solidFill>
                <a:effectLst/>
                <a:latin typeface="+mj-lt"/>
              </a:rPr>
              <a:t>Early Detection:</a:t>
            </a:r>
            <a:r>
              <a:rPr lang="en-US" sz="2400" b="0" i="0" dirty="0">
                <a:solidFill>
                  <a:srgbClr val="0D0D0D"/>
                </a:solidFill>
                <a:effectLst/>
                <a:latin typeface="+mj-lt"/>
              </a:rPr>
              <a:t> Detect diseases in cotton plants at an early stage, enabling timely intervention to prevent the spread and minimize damage.</a:t>
            </a:r>
          </a:p>
          <a:p>
            <a:pPr algn="just">
              <a:buFont typeface="+mj-lt"/>
              <a:buAutoNum type="arabicPeriod"/>
            </a:pPr>
            <a:r>
              <a:rPr lang="en-US" sz="2400" b="1" i="0" dirty="0">
                <a:solidFill>
                  <a:srgbClr val="0D0D0D"/>
                </a:solidFill>
                <a:effectLst/>
                <a:latin typeface="+mj-lt"/>
              </a:rPr>
              <a:t>Efficiency:</a:t>
            </a:r>
            <a:r>
              <a:rPr lang="en-US" sz="2400" b="0" i="0" dirty="0">
                <a:solidFill>
                  <a:srgbClr val="0D0D0D"/>
                </a:solidFill>
                <a:effectLst/>
                <a:latin typeface="+mj-lt"/>
              </a:rPr>
              <a:t> Automate the disease detection process, reducing the reliance on manual inspection and saving time and effort for farmers.</a:t>
            </a:r>
          </a:p>
          <a:p>
            <a:pPr algn="just">
              <a:buFont typeface="+mj-lt"/>
              <a:buAutoNum type="arabicPeriod"/>
            </a:pPr>
            <a:r>
              <a:rPr lang="en-US" sz="2400" b="1" i="0" dirty="0">
                <a:solidFill>
                  <a:srgbClr val="0D0D0D"/>
                </a:solidFill>
                <a:effectLst/>
                <a:latin typeface="+mj-lt"/>
              </a:rPr>
              <a:t>Accuracy:</a:t>
            </a:r>
            <a:r>
              <a:rPr lang="en-US" sz="2400" b="0" i="0" dirty="0">
                <a:solidFill>
                  <a:srgbClr val="0D0D0D"/>
                </a:solidFill>
                <a:effectLst/>
                <a:latin typeface="+mj-lt"/>
              </a:rPr>
              <a:t> Provide accurate predictions, minimizing false positives and negatives, thereby ensuring effective disease management strategies.</a:t>
            </a:r>
          </a:p>
          <a:p>
            <a:pPr algn="just">
              <a:buFont typeface="+mj-lt"/>
              <a:buAutoNum type="arabicPeriod"/>
            </a:pPr>
            <a:r>
              <a:rPr lang="en-US" sz="2400" b="1" i="0" dirty="0">
                <a:solidFill>
                  <a:srgbClr val="0D0D0D"/>
                </a:solidFill>
                <a:effectLst/>
                <a:latin typeface="+mj-lt"/>
              </a:rPr>
              <a:t>Accessibility:</a:t>
            </a:r>
            <a:r>
              <a:rPr lang="en-US" sz="2400" b="0" i="0" dirty="0">
                <a:solidFill>
                  <a:srgbClr val="0D0D0D"/>
                </a:solidFill>
                <a:effectLst/>
                <a:latin typeface="+mj-lt"/>
              </a:rPr>
              <a:t> Offer a user-friendly interface accessible to farmers, even those with limited technical expertise, for seamless integration into their farming practices.</a:t>
            </a:r>
          </a:p>
          <a:p>
            <a:endParaRPr lang="en-IN" dirty="0"/>
          </a:p>
        </p:txBody>
      </p:sp>
    </p:spTree>
    <p:extLst>
      <p:ext uri="{BB962C8B-B14F-4D97-AF65-F5344CB8AC3E}">
        <p14:creationId xmlns:p14="http://schemas.microsoft.com/office/powerpoint/2010/main" val="325881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39673-7785-E336-A54E-38E16B343E42}"/>
              </a:ext>
            </a:extLst>
          </p:cNvPr>
          <p:cNvSpPr>
            <a:spLocks noGrp="1"/>
          </p:cNvSpPr>
          <p:nvPr>
            <p:ph type="title"/>
          </p:nvPr>
        </p:nvSpPr>
        <p:spPr/>
        <p:txBody>
          <a:bodyPr/>
          <a:lstStyle/>
          <a:p>
            <a:r>
              <a:rPr lang="en-IN" dirty="0"/>
              <a:t>THE WOW IN SOLUTION</a:t>
            </a:r>
          </a:p>
        </p:txBody>
      </p:sp>
      <p:sp>
        <p:nvSpPr>
          <p:cNvPr id="3" name="Content Placeholder 2">
            <a:extLst>
              <a:ext uri="{FF2B5EF4-FFF2-40B4-BE49-F238E27FC236}">
                <a16:creationId xmlns:a16="http://schemas.microsoft.com/office/drawing/2014/main" id="{7D01A66E-D450-AE6A-24D6-A58A05B9CF7E}"/>
              </a:ext>
            </a:extLst>
          </p:cNvPr>
          <p:cNvSpPr>
            <a:spLocks noGrp="1"/>
          </p:cNvSpPr>
          <p:nvPr>
            <p:ph idx="1"/>
          </p:nvPr>
        </p:nvSpPr>
        <p:spPr/>
        <p:txBody>
          <a:bodyPr>
            <a:normAutofit/>
          </a:bodyPr>
          <a:lstStyle/>
          <a:p>
            <a:endParaRPr lang="en-IN" sz="3000" b="0" i="0" dirty="0">
              <a:solidFill>
                <a:srgbClr val="0D0D0D"/>
              </a:solidFill>
              <a:effectLst/>
              <a:latin typeface="+mj-lt"/>
            </a:endParaRPr>
          </a:p>
          <a:p>
            <a:pPr algn="just"/>
            <a:r>
              <a:rPr lang="en-US" sz="2800" b="0" i="0" dirty="0">
                <a:solidFill>
                  <a:srgbClr val="0D0D0D"/>
                </a:solidFill>
                <a:effectLst/>
                <a:latin typeface="+mj-lt"/>
              </a:rPr>
              <a:t>The wow factor of this solution lies in its ability to leverage cutting-edge deep learning technology to address a critical challenge in agriculture. By combining advanced image processing techniques with machine learning algorithms, the solution revolutionizes disease detection in cotton plants, offering a proactive approach to crop management and significantly enhancing agricultural productivity and sustainability.</a:t>
            </a:r>
            <a:endParaRPr lang="en-IN" sz="2800" dirty="0">
              <a:latin typeface="+mj-lt"/>
            </a:endParaRPr>
          </a:p>
        </p:txBody>
      </p:sp>
    </p:spTree>
    <p:extLst>
      <p:ext uri="{BB962C8B-B14F-4D97-AF65-F5344CB8AC3E}">
        <p14:creationId xmlns:p14="http://schemas.microsoft.com/office/powerpoint/2010/main" val="407024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F1ED-E800-D7A2-8FF9-DC6E1E3A8C77}"/>
              </a:ext>
            </a:extLst>
          </p:cNvPr>
          <p:cNvSpPr>
            <a:spLocks noGrp="1"/>
          </p:cNvSpPr>
          <p:nvPr>
            <p:ph type="title"/>
          </p:nvPr>
        </p:nvSpPr>
        <p:spPr/>
        <p:txBody>
          <a:bodyPr/>
          <a:lstStyle/>
          <a:p>
            <a:r>
              <a:rPr lang="en-IN" dirty="0"/>
              <a:t>MODELLING</a:t>
            </a:r>
          </a:p>
        </p:txBody>
      </p:sp>
      <p:sp>
        <p:nvSpPr>
          <p:cNvPr id="3" name="Content Placeholder 2">
            <a:extLst>
              <a:ext uri="{FF2B5EF4-FFF2-40B4-BE49-F238E27FC236}">
                <a16:creationId xmlns:a16="http://schemas.microsoft.com/office/drawing/2014/main" id="{F3CD82F1-555E-4B57-F68A-641E67EAEAE4}"/>
              </a:ext>
            </a:extLst>
          </p:cNvPr>
          <p:cNvSpPr>
            <a:spLocks noGrp="1"/>
          </p:cNvSpPr>
          <p:nvPr>
            <p:ph idx="1"/>
          </p:nvPr>
        </p:nvSpPr>
        <p:spPr/>
        <p:txBody>
          <a:bodyPr>
            <a:normAutofit/>
          </a:bodyPr>
          <a:lstStyle/>
          <a:p>
            <a:endParaRPr lang="en-IN" sz="3000" b="0" i="0" dirty="0">
              <a:solidFill>
                <a:srgbClr val="0D0D0D"/>
              </a:solidFill>
              <a:effectLst/>
              <a:latin typeface="+mj-lt"/>
            </a:endParaRPr>
          </a:p>
          <a:p>
            <a:pPr algn="just"/>
            <a:r>
              <a:rPr lang="en-US" sz="2800" b="0" i="0" dirty="0">
                <a:solidFill>
                  <a:srgbClr val="0D0D0D"/>
                </a:solidFill>
                <a:effectLst/>
                <a:latin typeface="+mj-lt"/>
              </a:rPr>
              <a:t>The deep learning model will be trained using a convolutional neural network (CNN) architecture, which is well-suited for image classification tasks. The model will be trained on a diverse dataset comprising images of healthy cotton plants as well as those affected by various diseases. Transfer learning techniques may be employed to leverage pre-trained models for improved performance and efficiency.</a:t>
            </a:r>
            <a:endParaRPr lang="en-IN" sz="2800" dirty="0">
              <a:latin typeface="+mj-lt"/>
            </a:endParaRPr>
          </a:p>
        </p:txBody>
      </p:sp>
    </p:spTree>
    <p:extLst>
      <p:ext uri="{BB962C8B-B14F-4D97-AF65-F5344CB8AC3E}">
        <p14:creationId xmlns:p14="http://schemas.microsoft.com/office/powerpoint/2010/main" val="39535781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21</TotalTime>
  <Words>591</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Retrospect</vt:lpstr>
      <vt:lpstr> NANDHINI J (211521244034)</vt:lpstr>
      <vt:lpstr>PROJECT TITILE</vt:lpstr>
      <vt:lpstr>AGENDA</vt:lpstr>
      <vt:lpstr>PROBLEM STATEMENT</vt:lpstr>
      <vt:lpstr>PROJECT OVERVIEW</vt:lpstr>
      <vt:lpstr>END USERS</vt:lpstr>
      <vt:lpstr>SOLUTION AND IT’S VALUE PROPOSITION</vt:lpstr>
      <vt:lpstr>THE WOW IN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NANDHINI J (211521244034)</dc:title>
  <dc:creator>Pallavi Priyadarshini Jayarathinam</dc:creator>
  <cp:lastModifiedBy>Pallavi Priyadarshini Jayarathinam</cp:lastModifiedBy>
  <cp:revision>1</cp:revision>
  <dcterms:created xsi:type="dcterms:W3CDTF">2024-04-01T15:36:25Z</dcterms:created>
  <dcterms:modified xsi:type="dcterms:W3CDTF">2024-04-01T15:58:22Z</dcterms:modified>
</cp:coreProperties>
</file>