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N</a:t>
            </a:r>
            <a:r>
              <a:rPr dirty="0" sz="2400" lang="en-US"/>
              <a:t>A</a:t>
            </a:r>
            <a:r>
              <a:rPr dirty="0" sz="2400" lang="en-US"/>
              <a:t>N</a:t>
            </a:r>
            <a:r>
              <a:rPr dirty="0" sz="2400" lang="en-US"/>
              <a:t>D</a:t>
            </a:r>
            <a:r>
              <a:rPr dirty="0" sz="2400" lang="en-US"/>
              <a:t>I</a:t>
            </a:r>
            <a:r>
              <a:rPr dirty="0" sz="2400" lang="en-US"/>
              <a:t>N</a:t>
            </a:r>
            <a:r>
              <a:rPr dirty="0" sz="2400" lang="en-US"/>
              <a:t>I</a:t>
            </a:r>
            <a:r>
              <a:rPr dirty="0" sz="2400" lang="en-US"/>
              <a:t>.</a:t>
            </a:r>
            <a:r>
              <a:rPr dirty="0" sz="2400" lang="en-US"/>
              <a:t> </a:t>
            </a:r>
            <a:r>
              <a:rPr dirty="0" sz="2400" lang="en-US"/>
              <a:t>N</a:t>
            </a:r>
            <a:endParaRPr dirty="0" sz="2400" lang="en-US"/>
          </a:p>
          <a:p>
            <a:r>
              <a:rPr dirty="0" sz="2400" lang="en-US"/>
              <a:t>REGISTER NO: 31221</a:t>
            </a:r>
            <a:r>
              <a:rPr dirty="0" sz="2400" lang="en-IN"/>
              <a:t>0</a:t>
            </a:r>
            <a:r>
              <a:rPr dirty="0" sz="2400" lang="en-US"/>
              <a:t>9</a:t>
            </a:r>
            <a:r>
              <a:rPr dirty="0" sz="2400" lang="en-US"/>
              <a:t>2</a:t>
            </a:r>
            <a:r>
              <a:rPr dirty="0" sz="2400" lang="en-US"/>
              <a:t>0</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r>
              <a:rPr dirty="0" sz="2400" lang="en-US"/>
              <a:t>'</a:t>
            </a:r>
            <a:r>
              <a:rPr dirty="0" sz="2400" lang="en-US"/>
              <a:t>C</a:t>
            </a:r>
            <a:r>
              <a:rPr dirty="0" sz="2400" lang="en-US"/>
              <a:t>'</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2024-03-28T06:07:22Z</dcterms:created>
  <dcterms:modified xsi:type="dcterms:W3CDTF">2024-09-12T06:04:08Z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af790b33828f484bba878b48c822dc25</vt:lpwstr>
  </property>
</Properties>
</file>