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4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8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4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20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5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9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5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7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0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9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3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1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4800" dirty="0" smtClean="0"/>
              <a:t>Generic Notification System</a:t>
            </a:r>
            <a:br>
              <a:rPr lang="en-US" sz="4800" dirty="0" smtClean="0"/>
            </a:br>
            <a:r>
              <a:rPr lang="en-US" sz="3200" dirty="0" smtClean="0"/>
              <a:t>Target </a:t>
            </a:r>
            <a:r>
              <a:rPr lang="en-US" sz="3200" dirty="0" err="1" smtClean="0"/>
              <a:t>eMIP</a:t>
            </a:r>
            <a:r>
              <a:rPr lang="en-US" sz="3200" dirty="0" smtClean="0"/>
              <a:t> Case Study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0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Message Queue Service</a:t>
            </a:r>
          </a:p>
          <a:p>
            <a:r>
              <a:rPr lang="en-US" sz="4000" dirty="0" smtClean="0"/>
              <a:t>Order Management System</a:t>
            </a:r>
          </a:p>
          <a:p>
            <a:r>
              <a:rPr lang="en-US" sz="4000" dirty="0" smtClean="0"/>
              <a:t>Notification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678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you write or read message to/from MSMQ</a:t>
            </a:r>
          </a:p>
          <a:p>
            <a:r>
              <a:rPr lang="en-US" dirty="0" smtClean="0"/>
              <a:t>Uses a custom </a:t>
            </a:r>
            <a:r>
              <a:rPr lang="en-US" dirty="0" err="1" smtClean="0"/>
              <a:t>Json</a:t>
            </a:r>
            <a:r>
              <a:rPr lang="en-US" dirty="0" smtClean="0"/>
              <a:t> message formatter to persist messages in </a:t>
            </a:r>
            <a:r>
              <a:rPr lang="en-US" dirty="0" err="1" smtClean="0"/>
              <a:t>Json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Class library being consumed by the clients</a:t>
            </a:r>
          </a:p>
          <a:p>
            <a:r>
              <a:rPr lang="en-US" dirty="0" smtClean="0"/>
              <a:t>Can be hosted as a server component like WCF, Web API which can then be used by the clients to read/write message to MSMQ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of an order system </a:t>
            </a:r>
          </a:p>
          <a:p>
            <a:r>
              <a:rPr lang="en-US" dirty="0" smtClean="0"/>
              <a:t>Sends messages to the Order queue in MSMQ</a:t>
            </a:r>
          </a:p>
          <a:p>
            <a:r>
              <a:rPr lang="en-US" dirty="0" smtClean="0"/>
              <a:t>Stand alone console application which uses Message Queue Service to send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messages from the MSMQ </a:t>
            </a:r>
          </a:p>
          <a:p>
            <a:r>
              <a:rPr lang="en-US" dirty="0" smtClean="0"/>
              <a:t>Uses Task Parallel Library to continuously read messages from MSMQ</a:t>
            </a:r>
          </a:p>
          <a:p>
            <a:r>
              <a:rPr lang="en-US" dirty="0" smtClean="0"/>
              <a:t>On reading messages, sends the message to processor which in turn uses appropriate component to send out the notification</a:t>
            </a:r>
          </a:p>
          <a:p>
            <a:r>
              <a:rPr lang="en-US" dirty="0" smtClean="0"/>
              <a:t>The Notification provider is referenced by this service which mocks the data being sent to the recipient over the preferred mode of communication – Email/SMS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9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Recipient Details </a:t>
            </a:r>
          </a:p>
          <a:p>
            <a:pPr lvl="5"/>
            <a:r>
              <a:rPr lang="en-US" dirty="0" smtClean="0"/>
              <a:t> Name</a:t>
            </a:r>
          </a:p>
          <a:p>
            <a:pPr lvl="5"/>
            <a:r>
              <a:rPr lang="en-US" dirty="0" smtClean="0"/>
              <a:t>Email Address</a:t>
            </a:r>
          </a:p>
          <a:p>
            <a:pPr lvl="5"/>
            <a:r>
              <a:rPr lang="en-US" dirty="0" smtClean="0"/>
              <a:t>Phone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6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Email address </a:t>
            </a:r>
          </a:p>
          <a:p>
            <a:r>
              <a:rPr lang="en-US" dirty="0" smtClean="0"/>
              <a:t>Sender Phone number </a:t>
            </a:r>
          </a:p>
          <a:p>
            <a:r>
              <a:rPr lang="en-US" dirty="0" smtClean="0"/>
              <a:t>Message Queue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.Net</a:t>
            </a:r>
            <a:r>
              <a:rPr lang="en-US" dirty="0" smtClean="0"/>
              <a:t> Framework 4.6.1</a:t>
            </a:r>
          </a:p>
          <a:p>
            <a:r>
              <a:rPr lang="en-US" dirty="0" smtClean="0"/>
              <a:t>Console Application and Class library templates used</a:t>
            </a:r>
          </a:p>
          <a:p>
            <a:r>
              <a:rPr lang="en-US" dirty="0" smtClean="0"/>
              <a:t>Log4net for logging with Console and Rolling file </a:t>
            </a:r>
            <a:r>
              <a:rPr lang="en-US" dirty="0" err="1" smtClean="0"/>
              <a:t>appenders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Microsoft Message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9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Queue Service as a Web API or WCF</a:t>
            </a:r>
          </a:p>
          <a:p>
            <a:r>
              <a:rPr lang="en-US" dirty="0" smtClean="0"/>
              <a:t>Notification System as a Windows Service</a:t>
            </a:r>
          </a:p>
          <a:p>
            <a:r>
              <a:rPr lang="en-US" dirty="0" smtClean="0"/>
              <a:t>Event based programming for Notification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559008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233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Generic Notification System Target eMIP Case Study</vt:lpstr>
      <vt:lpstr>Components </vt:lpstr>
      <vt:lpstr>Message Queue Service</vt:lpstr>
      <vt:lpstr>Order Management System</vt:lpstr>
      <vt:lpstr>Notification Service</vt:lpstr>
      <vt:lpstr>Notification Message Format</vt:lpstr>
      <vt:lpstr>Application Configuration</vt:lpstr>
      <vt:lpstr>Technology Stack 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eMIP Case study</dc:title>
  <dc:creator>Nandini M S</dc:creator>
  <cp:lastModifiedBy>Nandini M S</cp:lastModifiedBy>
  <cp:revision>9</cp:revision>
  <dcterms:created xsi:type="dcterms:W3CDTF">2019-07-11T06:07:10Z</dcterms:created>
  <dcterms:modified xsi:type="dcterms:W3CDTF">2019-07-11T07:25:55Z</dcterms:modified>
</cp:coreProperties>
</file>