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7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57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89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1434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30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917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17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510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26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90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165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20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86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9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72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498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1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826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29" y="1785256"/>
            <a:ext cx="8349342" cy="18288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FAILED BANKING TRANSACTION ANALYSIS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3257" y="4158343"/>
            <a:ext cx="7184571" cy="1578428"/>
          </a:xfrm>
        </p:spPr>
        <p:txBody>
          <a:bodyPr>
            <a:normAutofit/>
          </a:bodyPr>
          <a:lstStyle/>
          <a:p>
            <a:r>
              <a:rPr lang="en-US" dirty="0"/>
              <a:t>Presented By : E. Nandi Vardhan Reddy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Successfully created a scalable pipeline for banking transaction analysis</a:t>
            </a:r>
          </a:p>
          <a:p>
            <a:r>
              <a:rPr sz="2400" dirty="0"/>
              <a:t>Enabled tracking of failure patterns per branch and city</a:t>
            </a:r>
          </a:p>
          <a:p>
            <a:r>
              <a:rPr sz="2400" dirty="0"/>
              <a:t>Future Scope: Fraud detection using ML models, alerting systems, anomaly detection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500" y="609600"/>
            <a:ext cx="7765322" cy="970450"/>
          </a:xfrm>
        </p:spPr>
        <p:txBody>
          <a:bodyPr>
            <a:normAutofit/>
          </a:bodyPr>
          <a:lstStyle/>
          <a:p>
            <a:r>
              <a:rPr sz="4400"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500" y="1863078"/>
            <a:ext cx="7765322" cy="4058751"/>
          </a:xfrm>
        </p:spPr>
        <p:txBody>
          <a:bodyPr/>
          <a:lstStyle/>
          <a:p>
            <a:r>
              <a:rPr sz="2400" dirty="0"/>
              <a:t>This project aims to analyze failed banking transactions across multiple cities and branches. </a:t>
            </a:r>
          </a:p>
          <a:p>
            <a:r>
              <a:rPr sz="2400" dirty="0"/>
              <a:t>The analysis pipeline involves data ingestion from multiple CSV files, data cleaning, processing using </a:t>
            </a:r>
            <a:r>
              <a:rPr sz="2400" dirty="0" err="1"/>
              <a:t>PySpark</a:t>
            </a:r>
            <a:r>
              <a:rPr sz="2400" dirty="0"/>
              <a:t>, and visualization using GCP services</a:t>
            </a:r>
            <a:r>
              <a:rPr sz="18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b="1" dirty="0"/>
              <a:t>Data Ingestion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Daily transaction CSVs are collected from 3 cities (5 branches each)</a:t>
            </a:r>
          </a:p>
          <a:p>
            <a:r>
              <a:rPr sz="2400" dirty="0"/>
              <a:t> Each file contains 7 days of transaction data</a:t>
            </a:r>
          </a:p>
          <a:p>
            <a:r>
              <a:rPr sz="2400" dirty="0"/>
              <a:t> Files are uploaded to a GCS bucket using </a:t>
            </a:r>
            <a:r>
              <a:rPr sz="2400" dirty="0" err="1"/>
              <a:t>gsutil</a:t>
            </a:r>
            <a:endParaRPr sz="2400" dirty="0"/>
          </a:p>
          <a:p>
            <a:r>
              <a:rPr sz="2400" dirty="0"/>
              <a:t> Uniform naming convention ensures traceability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Processing with </a:t>
            </a:r>
            <a:r>
              <a:rPr b="1" dirty="0" err="1"/>
              <a:t>PySpark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Dataproc</a:t>
            </a:r>
            <a:r>
              <a:rPr sz="2400" dirty="0"/>
              <a:t> single-node cluster is used for distributed processing</a:t>
            </a:r>
          </a:p>
          <a:p>
            <a:r>
              <a:rPr sz="2400" dirty="0"/>
              <a:t>All CSV files are read into </a:t>
            </a:r>
            <a:r>
              <a:rPr sz="2400" dirty="0" err="1"/>
              <a:t>PySpark</a:t>
            </a:r>
            <a:r>
              <a:rPr sz="2400" dirty="0"/>
              <a:t> </a:t>
            </a:r>
            <a:r>
              <a:rPr sz="2400" dirty="0" err="1"/>
              <a:t>DataFrames</a:t>
            </a:r>
            <a:endParaRPr sz="2400" dirty="0"/>
          </a:p>
          <a:p>
            <a:r>
              <a:rPr sz="2400" dirty="0"/>
              <a:t>Null and blank rows are removed</a:t>
            </a:r>
          </a:p>
          <a:p>
            <a:r>
              <a:rPr sz="2400" dirty="0"/>
              <a:t>Cleaned data is merged into one unified CSV file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92D40-F9E6-F8AE-1C17-3636D930D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Flow Chart</a:t>
            </a:r>
            <a:endParaRPr lang="en-IN" sz="44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BF1F59C-03DB-C153-AC7E-B42FBA9B0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5544" y="1731963"/>
            <a:ext cx="7532914" cy="4407580"/>
          </a:xfrm>
        </p:spPr>
      </p:pic>
    </p:spTree>
    <p:extLst>
      <p:ext uri="{BB962C8B-B14F-4D97-AF65-F5344CB8AC3E}">
        <p14:creationId xmlns:p14="http://schemas.microsoft.com/office/powerpoint/2010/main" val="1796013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b="1" dirty="0"/>
              <a:t>Filtering Failed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The unified CSV is analyzed to filter only failed transactions</a:t>
            </a:r>
          </a:p>
          <a:p>
            <a:r>
              <a:rPr sz="2400" dirty="0"/>
              <a:t>Criteria: Status column indicating 'FAILED' or similar markers</a:t>
            </a:r>
          </a:p>
          <a:p>
            <a:r>
              <a:rPr sz="2400" dirty="0"/>
              <a:t>Resulting </a:t>
            </a:r>
            <a:r>
              <a:rPr sz="2400" dirty="0" err="1"/>
              <a:t>DataFrame</a:t>
            </a:r>
            <a:r>
              <a:rPr sz="2400" dirty="0"/>
              <a:t> is stored into a Cloud SQL (MySQL) table for further processing</a:t>
            </a:r>
            <a:r>
              <a:rPr lang="en-US" sz="2400" dirty="0"/>
              <a:t>.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b="1" dirty="0"/>
              <a:t>Cloud SQL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A Cloud SQL (MySQL) instance hosts a table for failed transactions</a:t>
            </a:r>
          </a:p>
          <a:p>
            <a:r>
              <a:rPr sz="2400" dirty="0"/>
              <a:t>Data is written using </a:t>
            </a:r>
            <a:r>
              <a:rPr sz="2400" dirty="0" err="1"/>
              <a:t>PySpark</a:t>
            </a:r>
            <a:r>
              <a:rPr sz="2400" dirty="0"/>
              <a:t> JDBC connector</a:t>
            </a:r>
          </a:p>
          <a:p>
            <a:r>
              <a:rPr sz="2400" dirty="0"/>
              <a:t>Table schema is optimized for analytics (indexes, types, etc.)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b="1" dirty="0"/>
              <a:t>Visualization Using </a:t>
            </a:r>
            <a:r>
              <a:rPr sz="4400" b="1" dirty="0" err="1"/>
              <a:t>BigQuery</a:t>
            </a:r>
            <a:endParaRPr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Cloud SQL table is federated with </a:t>
            </a:r>
            <a:r>
              <a:rPr sz="2400" dirty="0" err="1"/>
              <a:t>BigQuery</a:t>
            </a:r>
            <a:endParaRPr sz="2400" dirty="0"/>
          </a:p>
          <a:p>
            <a:r>
              <a:rPr sz="2400" dirty="0"/>
              <a:t>Analysts use </a:t>
            </a:r>
            <a:r>
              <a:rPr sz="2400" dirty="0" err="1"/>
              <a:t>BigQuery</a:t>
            </a:r>
            <a:r>
              <a:rPr sz="2400" dirty="0"/>
              <a:t> to run SQL queries</a:t>
            </a:r>
          </a:p>
          <a:p>
            <a:r>
              <a:rPr sz="2400" dirty="0"/>
              <a:t>Dashboards are created for failure trends, branch comparison, etc.</a:t>
            </a:r>
          </a:p>
          <a:p>
            <a:r>
              <a:rPr sz="2400" dirty="0"/>
              <a:t>Potential to integrate with Looker Studio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b="1" dirty="0"/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Challenge: Handling large files – Solution: </a:t>
            </a:r>
            <a:r>
              <a:rPr sz="2400" dirty="0" err="1"/>
              <a:t>PySpark</a:t>
            </a:r>
            <a:r>
              <a:rPr sz="2400" dirty="0"/>
              <a:t> parallelism</a:t>
            </a:r>
          </a:p>
          <a:p>
            <a:r>
              <a:rPr sz="2400" dirty="0"/>
              <a:t>Challenge: Data consistency – Solution: Pre-ingestion validation</a:t>
            </a:r>
          </a:p>
          <a:p>
            <a:r>
              <a:rPr sz="2400" dirty="0"/>
              <a:t>Challenge: GCP cost control – Solution: Scheduled </a:t>
            </a:r>
            <a:r>
              <a:rPr sz="2400" dirty="0" err="1"/>
              <a:t>Dataproc</a:t>
            </a:r>
            <a:r>
              <a:rPr sz="2400" dirty="0"/>
              <a:t> jobs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30</TotalTime>
  <Words>305</Words>
  <Application>Microsoft Office PowerPoint</Application>
  <PresentationFormat>On-screen Show (4:3)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Calisto MT</vt:lpstr>
      <vt:lpstr>Wingdings 2</vt:lpstr>
      <vt:lpstr>Slate</vt:lpstr>
      <vt:lpstr>FAILED BANKING TRANSACTION ANALYSIS</vt:lpstr>
      <vt:lpstr>Project Overview</vt:lpstr>
      <vt:lpstr>Data Ingestion</vt:lpstr>
      <vt:lpstr>Data Processing with PySpark</vt:lpstr>
      <vt:lpstr>Flow Chart</vt:lpstr>
      <vt:lpstr>Filtering Failed Transactions</vt:lpstr>
      <vt:lpstr>Cloud SQL Integration</vt:lpstr>
      <vt:lpstr>Visualization Using BigQuery</vt:lpstr>
      <vt:lpstr>Challenges and Solutions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Nandu Reddy</dc:creator>
  <cp:keywords/>
  <dc:description>generated using python-pptx</dc:description>
  <cp:lastModifiedBy>Nandu Reddy</cp:lastModifiedBy>
  <cp:revision>2</cp:revision>
  <dcterms:created xsi:type="dcterms:W3CDTF">2013-01-27T09:14:16Z</dcterms:created>
  <dcterms:modified xsi:type="dcterms:W3CDTF">2025-05-09T04:41:23Z</dcterms:modified>
  <cp:category/>
</cp:coreProperties>
</file>