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C9D9-D3E5-4DB7-A569-2E066C6D6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D256C-A43D-4D78-AAE9-C3F07E85F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05446-7D97-4FE9-B9C8-E0C7B741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2CC1-6594-4B17-858A-68B3869BFE7A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38053-866A-47F7-9E89-E7E0DB7A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B969E-2726-4F01-AA8E-4F1589A9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62E8-D042-4317-BD9B-09503384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96D0-51E0-43AF-B89C-F60984F2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39443-89CE-4B9B-B4A5-5DEABF274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83767-E252-49D3-9889-8C75FE1F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2CC1-6594-4B17-858A-68B3869BFE7A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8A58F-7A2D-4E28-8444-6B10E853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52593-738E-4253-A183-E3E784BE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62E8-D042-4317-BD9B-09503384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4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DDEB6-A8F5-4625-92B4-13003FD95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32856-F311-49B7-A1D9-93FC96137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B9FCC-2176-40E5-A061-2A5F5A8B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2CC1-6594-4B17-858A-68B3869BFE7A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E4557-DBA9-4E27-BE20-34D08A23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50634-5B0B-41D4-B8CA-48175879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62E8-D042-4317-BD9B-09503384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6F61-1A94-4C09-A1C6-55F34417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55013-26B4-47B3-9DF9-230E4F4A1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D19CB-E7C4-4AC4-86D2-E1596765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2CC1-6594-4B17-858A-68B3869BFE7A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BD1DF-8F93-4F26-9124-72668DB3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266D0-77BA-4E75-BC49-9BAEB2CF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62E8-D042-4317-BD9B-09503384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1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8E13-7856-4F35-B8DF-5058DDB5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06A52-6832-4839-A15C-D55872359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B7FB2-D791-4922-9426-22CB7D9C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2CC1-6594-4B17-858A-68B3869BFE7A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5A073-864B-411A-9036-AC1D6590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523FA-80AF-431C-B02D-B71D2943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62E8-D042-4317-BD9B-09503384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8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5534-74AA-40AE-966B-F3012D37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1976D-9D21-4904-8E4B-FD822E54E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C4D55-DDFC-4BFE-8ED8-A05249B9B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8D4F9-BA64-4480-B0D5-669A5B47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2CC1-6594-4B17-858A-68B3869BFE7A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F4B40-997A-4B32-B4F9-B36192A3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9ED85-9D70-425C-8CB4-77C7110F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62E8-D042-4317-BD9B-09503384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2D6D-252C-44EC-A7F1-40AEEFFA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CC0FC-1F9F-41B6-ABC5-9730A0147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3656E-B51B-4D3B-8E0B-DE32E5030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FD8FE-AF46-4847-9FE8-94C507B2D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FDDA5-8A56-41C5-A6D3-A57C29208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24714-3744-442E-9CCC-32343446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2CC1-6594-4B17-858A-68B3869BFE7A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D92D6-B1BE-408A-95F3-C3878F62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38EB0-5C7B-4EFD-8BDB-2008F2ED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62E8-D042-4317-BD9B-09503384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1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B8A9-EB89-4ED7-AFE7-F389AFAF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7D865-F066-4804-954F-3FDFCB03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2CC1-6594-4B17-858A-68B3869BFE7A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374D8-75D9-4C07-B9E3-68276A8E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99410-3F99-4497-803B-D459F405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62E8-D042-4317-BD9B-09503384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4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B59E2-D652-4AE9-876E-BEC9308B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2CC1-6594-4B17-858A-68B3869BFE7A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50EE0-DF16-4F95-B317-7C0E4F57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A08A8-4175-45BA-A9B7-1415EF81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62E8-D042-4317-BD9B-09503384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5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F576-6BF7-4FC7-9FBC-53C90DB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909D-64DF-43FC-A33B-55DBBDBE9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D1CAC-9C88-411C-B033-6E5E5E280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E7BE-3B20-46DF-9DD5-A2D5921A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2CC1-6594-4B17-858A-68B3869BFE7A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0D0D6-AA96-4A4C-AA38-523665FA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D0A12-105F-424B-A3B0-A123F8FC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62E8-D042-4317-BD9B-09503384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2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8061-CD9F-42EF-99DB-C98BC52E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076F8-FE04-4AEA-AFD0-B8569DD79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0CB0C-D7AD-4340-9A71-DEBA884E0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7FC5D-AD6F-4DAC-9269-59420E03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2CC1-6594-4B17-858A-68B3869BFE7A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61C1B-0980-4019-8AD4-21A148BF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D6471-D6AB-4661-ADA6-6B95ABEE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62E8-D042-4317-BD9B-09503384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7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C4A95-3A69-45C0-BB34-EFFF4AF8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01ECD-C2FE-4C4D-B9B4-5E392B177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D4BE7-1448-4ADF-9088-5A34666FC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42CC1-6594-4B17-858A-68B3869BFE7A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2B695-630F-4612-AC43-FA8D94C32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AB3FD-38E8-41E3-B1C6-CA8A32815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62E8-D042-4317-BD9B-09503384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0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1B9FE7-3808-4A38-987E-D7ADA351317C}"/>
              </a:ext>
            </a:extLst>
          </p:cNvPr>
          <p:cNvSpPr/>
          <p:nvPr/>
        </p:nvSpPr>
        <p:spPr>
          <a:xfrm>
            <a:off x="728870" y="2822712"/>
            <a:ext cx="2054086" cy="9806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6FE2AA4-8803-4665-92A2-59ED71E4A724}"/>
              </a:ext>
            </a:extLst>
          </p:cNvPr>
          <p:cNvSpPr/>
          <p:nvPr/>
        </p:nvSpPr>
        <p:spPr>
          <a:xfrm>
            <a:off x="2782956" y="3160643"/>
            <a:ext cx="2146850" cy="304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83E135-3D29-4D2A-A721-C3FDD3B276F2}"/>
              </a:ext>
            </a:extLst>
          </p:cNvPr>
          <p:cNvSpPr/>
          <p:nvPr/>
        </p:nvSpPr>
        <p:spPr>
          <a:xfrm>
            <a:off x="4929806" y="2822712"/>
            <a:ext cx="2054086" cy="9806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30B26EB-236B-4310-80BD-5FF7CB1F16CB}"/>
              </a:ext>
            </a:extLst>
          </p:cNvPr>
          <p:cNvSpPr/>
          <p:nvPr/>
        </p:nvSpPr>
        <p:spPr>
          <a:xfrm>
            <a:off x="6983892" y="3160643"/>
            <a:ext cx="2146850" cy="304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553FDA-1C2C-4B49-82A0-5508B963437A}"/>
              </a:ext>
            </a:extLst>
          </p:cNvPr>
          <p:cNvSpPr/>
          <p:nvPr/>
        </p:nvSpPr>
        <p:spPr>
          <a:xfrm>
            <a:off x="9130742" y="2822712"/>
            <a:ext cx="2054086" cy="9806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2F9836-875E-4A52-BAB1-E4F40FE269FF}"/>
              </a:ext>
            </a:extLst>
          </p:cNvPr>
          <p:cNvSpPr/>
          <p:nvPr/>
        </p:nvSpPr>
        <p:spPr>
          <a:xfrm>
            <a:off x="9130742" y="5045765"/>
            <a:ext cx="2054086" cy="9806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243287D-6509-4321-B832-EF70484951C0}"/>
              </a:ext>
            </a:extLst>
          </p:cNvPr>
          <p:cNvSpPr/>
          <p:nvPr/>
        </p:nvSpPr>
        <p:spPr>
          <a:xfrm rot="5400000">
            <a:off x="9524995" y="4283764"/>
            <a:ext cx="1265580" cy="304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9B5FE-CDC0-48F5-BFC0-2F695D2E1DE2}"/>
              </a:ext>
            </a:extLst>
          </p:cNvPr>
          <p:cNvSpPr/>
          <p:nvPr/>
        </p:nvSpPr>
        <p:spPr>
          <a:xfrm>
            <a:off x="5565910" y="5045765"/>
            <a:ext cx="2054086" cy="9806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4D9982F-E3C6-482D-8173-4AD4766F26F6}"/>
              </a:ext>
            </a:extLst>
          </p:cNvPr>
          <p:cNvSpPr/>
          <p:nvPr/>
        </p:nvSpPr>
        <p:spPr>
          <a:xfrm rot="10800000">
            <a:off x="7619996" y="5383696"/>
            <a:ext cx="1510746" cy="304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0E5356-B24C-4FD6-9DC6-A998A741CA14}"/>
              </a:ext>
            </a:extLst>
          </p:cNvPr>
          <p:cNvSpPr/>
          <p:nvPr/>
        </p:nvSpPr>
        <p:spPr>
          <a:xfrm>
            <a:off x="2610672" y="5068954"/>
            <a:ext cx="2054086" cy="9806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EF363D3-BB5C-4876-9BEE-B9B2B82C5D30}"/>
              </a:ext>
            </a:extLst>
          </p:cNvPr>
          <p:cNvSpPr/>
          <p:nvPr/>
        </p:nvSpPr>
        <p:spPr>
          <a:xfrm rot="10800000">
            <a:off x="4664758" y="5383694"/>
            <a:ext cx="901152" cy="30480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18E866-4A5A-496A-8075-C6EB7DA53A42}"/>
              </a:ext>
            </a:extLst>
          </p:cNvPr>
          <p:cNvSpPr txBox="1"/>
          <p:nvPr/>
        </p:nvSpPr>
        <p:spPr>
          <a:xfrm>
            <a:off x="331644" y="477079"/>
            <a:ext cx="10853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Type</a:t>
            </a:r>
          </a:p>
          <a:p>
            <a:endParaRPr lang="en-US" sz="24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58098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Godage D.N.P. it21175398</dc:creator>
  <cp:lastModifiedBy>Godage D.N.P. it21175398</cp:lastModifiedBy>
  <cp:revision>9</cp:revision>
  <dcterms:created xsi:type="dcterms:W3CDTF">2022-02-25T05:45:57Z</dcterms:created>
  <dcterms:modified xsi:type="dcterms:W3CDTF">2022-03-16T04:18:48Z</dcterms:modified>
</cp:coreProperties>
</file>