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7" r:id="rId2"/>
    <p:sldId id="357" r:id="rId3"/>
    <p:sldId id="358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la M.R." initials="A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35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65F2-8945-4578-BBD3-5361123175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8FAC-7190-4C44-BE9B-2BB134FCF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2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A7F15-A001-4A34-A94A-140C46B05A05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0413F-5163-4EF7-9CFA-890F4A5958BE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141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A9564-871A-4FF7-8C4E-FCCD32DD2028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4EA1D-08C1-4E17-BAF5-EF48FE3095D7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0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E205D-D40F-449A-B638-5F1197573D0D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846FE-71E1-4CF8-BA12-905E799295D0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91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FAF8-B208-40B3-8B25-1C81249947F4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31590-5E27-4F84-A275-6A48904EACCC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743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DC92D-D6FF-4C82-B085-121AC63D1820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EADAC-5D2F-4394-A662-62428F2C2F48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BC78B-7BE4-4692-BC1D-A5D7EF1A35E0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DC64E-62B2-400E-B39F-71D46C72C831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09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AF2FA-6A6C-42C1-824F-49A178EA62FF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40823-B824-4D76-B753-4C878BEA9AAE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3004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38990-69C9-4145-9A29-8170814526E0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0D864-6696-4CBA-B244-B6A0D8AA5F76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69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17267-8B24-4370-A252-A9D73580CDBF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1D957-6BD8-4F11-983D-8C78DD299500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89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3EAD6-BC08-4BC7-81A9-CA9E0C265B79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765C8-2763-4CFC-A46B-35F4249EF270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1232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FEA95-5752-461E-B1DD-2D3C943BB46F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4763-C068-4942-AF92-E9AA30E2827C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441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CC6820-992F-480D-8D12-808F3113D9FC}" type="datetimeFigureOut">
              <a:rPr lang="en-IN" smtClean="0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D0B9D5-411B-4401-9AA9-C354B672ACA5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xmlns="" id="{9F13D418-9C9B-434D-947C-E42DF3CFD6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790874E-A4F4-40B4-A8A4-10BBF3908547}"/>
                </a:ext>
              </a:extLst>
            </p:cNvPr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xmlns="" id="{BA3165DB-BBF1-47C2-8969-A8405C2E6A77}"/>
                </a:ext>
              </a:extLst>
            </p:cNvPr>
            <p:cNvSpPr txBox="1"/>
            <p:nvPr/>
          </p:nvSpPr>
          <p:spPr bwMode="auto">
            <a:xfrm>
              <a:off x="9683750" y="92075"/>
              <a:ext cx="2498725" cy="290513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D30896E-0DCE-449B-9DA0-AB922E99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5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xmlns="" id="{0261ADA1-2E3F-4929-809E-EB51CEE9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228" y="860764"/>
            <a:ext cx="9884608" cy="7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931" rIns="0" bIns="0">
            <a:spAutoFit/>
          </a:bodyPr>
          <a:lstStyle>
            <a:lvl1pPr marL="127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53"/>
              </a:spcBef>
            </a:pPr>
            <a:r>
              <a:rPr lang="en-US" sz="4791" b="1" dirty="0">
                <a:solidFill>
                  <a:srgbClr val="005893"/>
                </a:solidFill>
                <a:latin typeface="Playfair Display" charset="0"/>
              </a:rPr>
              <a:t>Title </a:t>
            </a:r>
            <a:endParaRPr lang="pt-BR" altLang="en-US" sz="4791" b="1" dirty="0">
              <a:solidFill>
                <a:srgbClr val="FF0000"/>
              </a:solidFill>
              <a:latin typeface="Playfair Display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06B9B3-F1D9-03DB-621A-6EE17028F6BC}"/>
              </a:ext>
            </a:extLst>
          </p:cNvPr>
          <p:cNvSpPr txBox="1"/>
          <p:nvPr/>
        </p:nvSpPr>
        <p:spPr>
          <a:xfrm>
            <a:off x="1376228" y="2242362"/>
            <a:ext cx="9656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Course Code : 								Course Name: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Specify Both DS and RM 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USN : 							Name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0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4421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Put the important code/ screen shot and explain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Give the pseudocode of the algorithm used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different evaluation metrics used for analysing the performance of your model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project 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1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3221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Give the results and inference in bullets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8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302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IEEE format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4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For your reference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879344" y="1177933"/>
            <a:ext cx="11175807" cy="4591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I: 15 marks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students are required to make a presentation and explain the following: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and validation of the dataset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the technique / algorithm / tools that can be used and justify the reason for selecting the same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II: 15 marks 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the work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 the data set and apply EDA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a machine learning / deep learning model and interpret the output using visualization techniques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the performance of the model using different metrics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 of model is mandatory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LcParenBoth"/>
            </a:pPr>
            <a:r>
              <a:rPr lang="en-IN" sz="14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and Report (10 pages) </a:t>
            </a: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9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Agenda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542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data set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 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9143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Give a brief introduction about the domain chosen and explain the 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83147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objectives in bullets 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maximum of 4 to 5 can be given </a:t>
            </a:r>
          </a:p>
        </p:txBody>
      </p:sp>
    </p:spTree>
    <p:extLst>
      <p:ext uri="{BB962C8B-B14F-4D97-AF65-F5344CB8AC3E}">
        <p14:creationId xmlns:p14="http://schemas.microsoft.com/office/powerpoint/2010/main" val="10436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data set 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Discuss the various attributes in the data set, explaining the features and other things , a screen shot the dataset can be put</a:t>
            </a:r>
          </a:p>
        </p:txBody>
      </p:sp>
    </p:spTree>
    <p:extLst>
      <p:ext uri="{BB962C8B-B14F-4D97-AF65-F5344CB8AC3E}">
        <p14:creationId xmlns:p14="http://schemas.microsoft.com/office/powerpoint/2010/main" val="74052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Give the hardware and software requirement for the work 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Specify both maximum and minimum need</a:t>
            </a:r>
          </a:p>
        </p:txBody>
      </p:sp>
    </p:spTree>
    <p:extLst>
      <p:ext uri="{BB962C8B-B14F-4D97-AF65-F5344CB8AC3E}">
        <p14:creationId xmlns:p14="http://schemas.microsoft.com/office/powerpoint/2010/main" val="129064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2421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Top 15 survey papers should be considered from 2023 – 2019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ordered chronologically( 2023 on top )</a:t>
            </a: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DE492B-13F9-9017-919B-DF823582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4" y="2848048"/>
            <a:ext cx="8982981" cy="24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2421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literature survey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points which you have referred in literature survey in bullets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1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7032" y="3319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Experiential Learning </a:t>
            </a:r>
            <a:endParaRPr lang="en-US" sz="3200" dirty="0">
              <a:latin typeface="Bernard MT Condensed" panose="02050806060905020404" pitchFamily="18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CFAB7-D69B-124A-77DB-5C241DCCEE46}"/>
              </a:ext>
            </a:extLst>
          </p:cNvPr>
          <p:cNvSpPr/>
          <p:nvPr/>
        </p:nvSpPr>
        <p:spPr>
          <a:xfrm>
            <a:off x="1093949" y="916675"/>
            <a:ext cx="8982982" cy="362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tools , techniques and algorithm used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Give a architecture diagram (block diagram) explaining the flow of the work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Draw a zero level DFD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I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61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23890&quot;&gt;&lt;object type=&quot;3&quot; unique_id=&quot;23891&quot;&gt;&lt;property id=&quot;20148&quot; value=&quot;5&quot;/&gt;&lt;property id=&quot;20300&quot; value=&quot;Slide 1&quot;/&gt;&lt;property id=&quot;20307&quot; value=&quot;257&quot;/&gt;&lt;/object&gt;&lt;/object&gt;&lt;object type=&quot;8&quot; unique_id=&quot;2389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5934</TotalTime>
  <Words>241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svm</dc:creator>
  <cp:lastModifiedBy>AD</cp:lastModifiedBy>
  <cp:revision>228</cp:revision>
  <dcterms:created xsi:type="dcterms:W3CDTF">2020-06-16T07:29:36Z</dcterms:created>
  <dcterms:modified xsi:type="dcterms:W3CDTF">2023-09-21T05:21:15Z</dcterms:modified>
</cp:coreProperties>
</file>