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4" r:id="rId3"/>
    <p:sldId id="256" r:id="rId4"/>
    <p:sldId id="262" r:id="rId5"/>
    <p:sldId id="257" r:id="rId6"/>
    <p:sldId id="261" r:id="rId7"/>
    <p:sldId id="258" r:id="rId8"/>
    <p:sldId id="265" r:id="rId9"/>
    <p:sldId id="266" r:id="rId10"/>
    <p:sldId id="267" r:id="rId11"/>
    <p:sldId id="268" r:id="rId12"/>
    <p:sldId id="25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E92958E-BAAF-4BC2-B7B5-1DAC1D8BF5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B4D312-B415-4482-AB38-656B59CF447D}" type="datetimeFigureOut">
              <a:rPr lang="en-US" smtClean="0"/>
              <a:t>11/25/2021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Restaurant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Nanang</a:t>
            </a:r>
            <a:r>
              <a:rPr lang="en-US" sz="4000" dirty="0"/>
              <a:t> </a:t>
            </a:r>
            <a:r>
              <a:rPr lang="en-US" sz="4000" dirty="0" err="1"/>
              <a:t>Dwi</a:t>
            </a:r>
            <a:r>
              <a:rPr lang="en-US" sz="4000" dirty="0"/>
              <a:t> </a:t>
            </a:r>
            <a:r>
              <a:rPr lang="en-US" sz="4000" dirty="0" err="1"/>
              <a:t>Febrianto</a:t>
            </a:r>
            <a:endParaRPr lang="en-US" sz="4000" dirty="0"/>
          </a:p>
          <a:p>
            <a:r>
              <a:rPr lang="en-US" sz="4000" dirty="0"/>
              <a:t>Muhammad </a:t>
            </a:r>
            <a:r>
              <a:rPr lang="en-US" sz="4000" dirty="0" err="1"/>
              <a:t>Abudzar</a:t>
            </a:r>
            <a:r>
              <a:rPr lang="en-US" sz="4000" dirty="0"/>
              <a:t> Al </a:t>
            </a:r>
            <a:r>
              <a:rPr lang="en-US" sz="4000" dirty="0" err="1"/>
              <a:t>Ghiffari</a:t>
            </a:r>
            <a:endParaRPr lang="en-US" sz="4000" dirty="0"/>
          </a:p>
          <a:p>
            <a:r>
              <a:rPr lang="en-US" sz="4000" dirty="0" err="1"/>
              <a:t>Rizky</a:t>
            </a:r>
            <a:r>
              <a:rPr lang="en-US" sz="4000" dirty="0"/>
              <a:t> </a:t>
            </a:r>
            <a:r>
              <a:rPr lang="en-US" sz="4000" dirty="0" err="1"/>
              <a:t>Anggita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31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5862BEF-CBC3-4E01-B2E1-4957073BA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1928812"/>
            <a:ext cx="68865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AED294-98F5-4DF6-9D06-CB3A84727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924050"/>
            <a:ext cx="6257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2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Modeling</a:t>
            </a:r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99C67DD-470A-4CD9-A261-FAB6376D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309516" cy="208597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5633A3D-D1FD-4783-8434-12833FDA3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3613"/>
            <a:ext cx="5686425" cy="14859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E87B5C2-3028-46CC-AD72-9D50326AF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91"/>
            <a:ext cx="72199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7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EFF-49C0-463E-9B45-405DA9B1AB3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VOPC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2EA16-0646-4D47-8D95-0E767E22D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0104"/>
          <a:stretch/>
        </p:blipFill>
        <p:spPr>
          <a:xfrm>
            <a:off x="20782" y="1219200"/>
            <a:ext cx="80242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1C8222-A219-4AAC-90E5-5AAA03AB6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64786"/>
              </p:ext>
            </p:extLst>
          </p:nvPr>
        </p:nvGraphicFramePr>
        <p:xfrm>
          <a:off x="838200" y="609600"/>
          <a:ext cx="731520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3976237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7890634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585670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55128575"/>
                    </a:ext>
                  </a:extLst>
                </a:gridCol>
              </a:tblGrid>
              <a:tr h="47519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Aktivitas</a:t>
                      </a:r>
                      <a:endParaRPr lang="en-ID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Anggota</a:t>
                      </a:r>
                      <a:r>
                        <a:rPr lang="en-US" dirty="0"/>
                        <a:t> Tim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42283"/>
                  </a:ext>
                </a:extLst>
              </a:tr>
              <a:tr h="475197">
                <a:tc vMerge="1"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Nanang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Anggita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 </a:t>
                      </a:r>
                      <a:r>
                        <a:rPr lang="en-US" dirty="0" err="1"/>
                        <a:t>Ghiffaro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98841"/>
                  </a:ext>
                </a:extLst>
              </a:tr>
              <a:tr h="820203">
                <a:tc>
                  <a:txBody>
                    <a:bodyPr/>
                    <a:lstStyle/>
                    <a:p>
                      <a:r>
                        <a:rPr lang="en-US" dirty="0"/>
                        <a:t>Problem Domain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20052"/>
                  </a:ext>
                </a:extLst>
              </a:tr>
              <a:tr h="475197">
                <a:tc>
                  <a:txBody>
                    <a:bodyPr/>
                    <a:lstStyle/>
                    <a:p>
                      <a:r>
                        <a:rPr lang="en-US" dirty="0"/>
                        <a:t>Mock UI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28281"/>
                  </a:ext>
                </a:extLst>
              </a:tr>
              <a:tr h="820203">
                <a:tc>
                  <a:txBody>
                    <a:bodyPr/>
                    <a:lstStyle/>
                    <a:p>
                      <a:r>
                        <a:rPr lang="en-US" dirty="0" err="1"/>
                        <a:t>Usecase</a:t>
                      </a:r>
                      <a:r>
                        <a:rPr lang="en-US" dirty="0"/>
                        <a:t> Diagram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7748"/>
                  </a:ext>
                </a:extLst>
              </a:tr>
              <a:tr h="475197">
                <a:tc>
                  <a:txBody>
                    <a:bodyPr/>
                    <a:lstStyle/>
                    <a:p>
                      <a:r>
                        <a:rPr lang="en-US" dirty="0" err="1"/>
                        <a:t>Usecase</a:t>
                      </a:r>
                      <a:r>
                        <a:rPr lang="en-US" dirty="0"/>
                        <a:t> Index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50635"/>
                  </a:ext>
                </a:extLst>
              </a:tr>
              <a:tr h="820203">
                <a:tc>
                  <a:txBody>
                    <a:bodyPr/>
                    <a:lstStyle/>
                    <a:p>
                      <a:r>
                        <a:rPr lang="en-US" dirty="0" err="1"/>
                        <a:t>Usecase</a:t>
                      </a:r>
                      <a:r>
                        <a:rPr lang="en-US" dirty="0"/>
                        <a:t> Description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535"/>
                  </a:ext>
                </a:extLst>
              </a:tr>
              <a:tr h="820203">
                <a:tc>
                  <a:txBody>
                    <a:bodyPr/>
                    <a:lstStyle/>
                    <a:p>
                      <a:r>
                        <a:rPr lang="en-US" dirty="0"/>
                        <a:t>VOPC Diagram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4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543800" cy="1219199"/>
          </a:xfrm>
        </p:spPr>
        <p:txBody>
          <a:bodyPr/>
          <a:lstStyle/>
          <a:p>
            <a:r>
              <a:rPr lang="en-US" dirty="0"/>
              <a:t>Mock/Prototype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6461760" cy="274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BC511-C215-4CEC-A2CF-A77F37E4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" y="1254806"/>
            <a:ext cx="8253047" cy="56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05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C5C27-DACD-4E77-A670-BAA8A0EB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818891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95E5E-375E-4B5C-AF72-B8D1A72A8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7" b="3577"/>
          <a:stretch/>
        </p:blipFill>
        <p:spPr>
          <a:xfrm>
            <a:off x="429490" y="1170708"/>
            <a:ext cx="6657109" cy="57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Index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BDC5D-F876-48D4-A0AB-F8B771A74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" r="2468"/>
          <a:stretch/>
        </p:blipFill>
        <p:spPr>
          <a:xfrm>
            <a:off x="76200" y="2743200"/>
            <a:ext cx="8382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D67824-7C31-4929-B1B8-DC73F9B5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6562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E508A6C-84D2-462D-B5B4-C39ACB47A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1881187"/>
            <a:ext cx="5610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0FED70-0C5B-4A56-9354-FF98D0D16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843087"/>
            <a:ext cx="7105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0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43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Aplikasi Restaurant</vt:lpstr>
      <vt:lpstr>PowerPoint Presentation</vt:lpstr>
      <vt:lpstr>Mock/Prototype</vt:lpstr>
      <vt:lpstr>PowerPoint Presentation</vt:lpstr>
      <vt:lpstr>Usecase Diagram</vt:lpstr>
      <vt:lpstr>Usecase Index</vt:lpstr>
      <vt:lpstr>Usecase Description</vt:lpstr>
      <vt:lpstr>PowerPoint Presentation</vt:lpstr>
      <vt:lpstr>PowerPoint Presentation</vt:lpstr>
      <vt:lpstr>PowerPoint Presentation</vt:lpstr>
      <vt:lpstr>PowerPoint Presentation</vt:lpstr>
      <vt:lpstr>Domain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wendy</cp:lastModifiedBy>
  <cp:revision>4</cp:revision>
  <dcterms:created xsi:type="dcterms:W3CDTF">2021-11-18T02:08:31Z</dcterms:created>
  <dcterms:modified xsi:type="dcterms:W3CDTF">2021-11-25T03:35:43Z</dcterms:modified>
</cp:coreProperties>
</file>