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3BC527-80D5-4788-8620-E6209231AF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A070DD-359C-4B10-AE5A-D113E826D463}" type="datetimeFigureOut">
              <a:rPr lang="en-US" smtClean="0"/>
              <a:t>2/27/2019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Booking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Heaven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1</a:t>
            </a:r>
            <a:r>
              <a:rPr lang="en-US" sz="2400" baseline="30000" dirty="0" smtClean="0">
                <a:solidFill>
                  <a:schemeClr val="tx1"/>
                </a:solidFill>
              </a:rPr>
              <a:t>st</a:t>
            </a:r>
            <a:r>
              <a:rPr lang="en-US" sz="2400" dirty="0" smtClean="0">
                <a:solidFill>
                  <a:schemeClr val="tx1"/>
                </a:solidFill>
              </a:rPr>
              <a:t> presentation for web design project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book easily according to this website</a:t>
            </a:r>
          </a:p>
          <a:p>
            <a:r>
              <a:rPr lang="en-US" dirty="0" smtClean="0"/>
              <a:t>To save time and cost</a:t>
            </a:r>
          </a:p>
          <a:p>
            <a:r>
              <a:rPr lang="en-US" dirty="0" smtClean="0"/>
              <a:t>To check the information and price rate of our hotel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Guest and travellers</a:t>
            </a:r>
          </a:p>
          <a:p>
            <a:r>
              <a:rPr lang="en-US" dirty="0" smtClean="0"/>
              <a:t>People who want to relax well with spa massage and Gym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3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our hotel</a:t>
            </a:r>
          </a:p>
          <a:p>
            <a:r>
              <a:rPr lang="en-US" dirty="0" smtClean="0"/>
              <a:t>Room types</a:t>
            </a:r>
          </a:p>
          <a:p>
            <a:r>
              <a:rPr lang="en-US" dirty="0" smtClean="0"/>
              <a:t>Facilities</a:t>
            </a:r>
          </a:p>
          <a:p>
            <a:r>
              <a:rPr lang="en-US" dirty="0" smtClean="0"/>
              <a:t>Serviced Apartment</a:t>
            </a:r>
          </a:p>
          <a:p>
            <a:r>
              <a:rPr lang="en-US" dirty="0" smtClean="0"/>
              <a:t>Conference</a:t>
            </a:r>
          </a:p>
          <a:p>
            <a:r>
              <a:rPr lang="en-US" dirty="0" smtClean="0"/>
              <a:t>Contact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</TotalTime>
  <Words>58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Hotel Booking</vt:lpstr>
      <vt:lpstr>Objectives</vt:lpstr>
      <vt:lpstr>Aims</vt:lpstr>
      <vt:lpstr>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Windows User</dc:creator>
  <cp:lastModifiedBy>Windows User</cp:lastModifiedBy>
  <cp:revision>4</cp:revision>
  <dcterms:created xsi:type="dcterms:W3CDTF">2019-02-27T02:13:28Z</dcterms:created>
  <dcterms:modified xsi:type="dcterms:W3CDTF">2019-02-27T02:38:01Z</dcterms:modified>
</cp:coreProperties>
</file>