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361E-12AC-459C-AFA0-32FA91838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Online police report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4F446-EADB-448D-9DBF-D6EE3881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61742"/>
          </a:xfrm>
        </p:spPr>
        <p:txBody>
          <a:bodyPr>
            <a:normAutofit/>
          </a:bodyPr>
          <a:lstStyle/>
          <a:p>
            <a:r>
              <a:rPr lang="en-MY" dirty="0"/>
              <a:t>Nang Wei Lun</a:t>
            </a:r>
          </a:p>
          <a:p>
            <a:r>
              <a:rPr lang="en-MY" dirty="0"/>
              <a:t>2BITI</a:t>
            </a:r>
          </a:p>
        </p:txBody>
      </p:sp>
    </p:spTree>
    <p:extLst>
      <p:ext uri="{BB962C8B-B14F-4D97-AF65-F5344CB8AC3E}">
        <p14:creationId xmlns:p14="http://schemas.microsoft.com/office/powerpoint/2010/main" val="346521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4038-9C85-4046-8910-DEE6C751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May 21, the police have launched two new e-portals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4793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369508-88FD-43A0-8C6A-5989DDA2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61937"/>
            <a:ext cx="102012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DE1E9-2E30-4752-B78D-C24D67A5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33362"/>
            <a:ext cx="111918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D8E8-8436-4D02-BE37-72E0D167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1F74-5F03-4F06-A3B6-7BE1720A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Crime report stored in paper form is not safe and difficult to search huge data.</a:t>
            </a:r>
          </a:p>
          <a:p>
            <a:r>
              <a:rPr lang="en-US" b="1" dirty="0"/>
              <a:t>Time is wasted when the reporter is searching the nearby police station.</a:t>
            </a:r>
            <a:endParaRPr lang="en-MY" dirty="0"/>
          </a:p>
          <a:p>
            <a:r>
              <a:rPr lang="en-US" b="1" dirty="0"/>
              <a:t>Residents are limited to the information of crime rate in country.</a:t>
            </a:r>
            <a:endParaRPr lang="en-MY" dirty="0"/>
          </a:p>
          <a:p>
            <a:r>
              <a:rPr lang="en-US" b="1" dirty="0"/>
              <a:t>Reporter cannot make police report in silent and they maybe in dangerous.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1329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9DC9-F4E0-4857-9837-F29A6E94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4550-174F-4923-A27A-FFF7EFFC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create a system that store police report data into database and the data is secured, easier to access by police officer.</a:t>
            </a:r>
          </a:p>
          <a:p>
            <a:r>
              <a:rPr lang="en-US" b="1" dirty="0"/>
              <a:t>To develop a system will use server and lets residents to do police report without go to police station.</a:t>
            </a:r>
          </a:p>
          <a:p>
            <a:r>
              <a:rPr lang="en-US" b="1" dirty="0"/>
              <a:t>To generate an analysis for all police report collected in country, and it is accessible by residents and police officer.</a:t>
            </a:r>
          </a:p>
          <a:p>
            <a:r>
              <a:rPr lang="en-US" b="1" dirty="0"/>
              <a:t>To create an online system for residents to make police report online and silently.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2816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A055-6F24-4616-9254-1CDADB73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thank</a:t>
            </a:r>
          </a:p>
        </p:txBody>
      </p:sp>
    </p:spTree>
    <p:extLst>
      <p:ext uri="{BB962C8B-B14F-4D97-AF65-F5344CB8AC3E}">
        <p14:creationId xmlns:p14="http://schemas.microsoft.com/office/powerpoint/2010/main" val="32249337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553</TotalTime>
  <Words>157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Online police report system</vt:lpstr>
      <vt:lpstr>May 21, the police have launched two new e-portals</vt:lpstr>
      <vt:lpstr>PowerPoint Presentation</vt:lpstr>
      <vt:lpstr>PowerPoint Presentation</vt:lpstr>
      <vt:lpstr>Problem Statement</vt:lpstr>
      <vt:lpstr>Objectives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police report system</dc:title>
  <dc:creator>NANG WEI LUN</dc:creator>
  <cp:lastModifiedBy>NANG WEI LUN</cp:lastModifiedBy>
  <cp:revision>2</cp:revision>
  <dcterms:created xsi:type="dcterms:W3CDTF">2017-12-18T05:05:56Z</dcterms:created>
  <dcterms:modified xsi:type="dcterms:W3CDTF">2017-12-18T14:19:26Z</dcterms:modified>
</cp:coreProperties>
</file>