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66206"/>
            <a:ext cx="8915399" cy="1789611"/>
          </a:xfrm>
        </p:spPr>
        <p:txBody>
          <a:bodyPr/>
          <a:lstStyle/>
          <a:p>
            <a:r>
              <a:rPr lang="en-MY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</a:rPr>
              <a:t>Smartphone Inventory System</a:t>
            </a:r>
            <a:endParaRPr lang="en-GB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108960"/>
            <a:ext cx="8915399" cy="2794702"/>
          </a:xfrm>
        </p:spPr>
        <p:txBody>
          <a:bodyPr>
            <a:normAutofit/>
          </a:bodyPr>
          <a:lstStyle/>
          <a:p>
            <a:r>
              <a:rPr lang="en-GB" b="1" dirty="0"/>
              <a:t>Name: </a:t>
            </a:r>
            <a:r>
              <a:rPr lang="en-GB" b="1" dirty="0" smtClean="0"/>
              <a:t>	Tan </a:t>
            </a:r>
            <a:r>
              <a:rPr lang="en-GB" b="1" dirty="0"/>
              <a:t>Wei </a:t>
            </a:r>
            <a:r>
              <a:rPr lang="en-GB" b="1" dirty="0" err="1"/>
              <a:t>Keong</a:t>
            </a:r>
            <a:r>
              <a:rPr lang="en-GB" b="1" dirty="0"/>
              <a:t> B031610099</a:t>
            </a:r>
          </a:p>
          <a:p>
            <a:r>
              <a:rPr lang="en-GB" b="1" dirty="0"/>
              <a:t> 	</a:t>
            </a:r>
            <a:r>
              <a:rPr lang="en-GB" b="1" dirty="0" smtClean="0"/>
              <a:t>	Nang </a:t>
            </a:r>
            <a:r>
              <a:rPr lang="en-GB" b="1" dirty="0"/>
              <a:t>Wei </a:t>
            </a:r>
            <a:r>
              <a:rPr lang="en-GB" b="1" dirty="0" err="1"/>
              <a:t>Lun</a:t>
            </a:r>
            <a:r>
              <a:rPr lang="en-GB" b="1" dirty="0"/>
              <a:t> B031610078</a:t>
            </a:r>
          </a:p>
          <a:p>
            <a:r>
              <a:rPr lang="en-GB" b="1" dirty="0" smtClean="0"/>
              <a:t>		Lim </a:t>
            </a:r>
            <a:r>
              <a:rPr lang="en-GB" b="1" dirty="0"/>
              <a:t>Jiang Leong </a:t>
            </a:r>
            <a:r>
              <a:rPr lang="en-GB" b="1" dirty="0" smtClean="0"/>
              <a:t>B031610144</a:t>
            </a:r>
          </a:p>
          <a:p>
            <a:endParaRPr lang="en-GB" b="1" dirty="0" smtClean="0"/>
          </a:p>
          <a:p>
            <a:r>
              <a:rPr lang="en-GB" b="1" dirty="0"/>
              <a:t>Lecturer: </a:t>
            </a:r>
            <a:r>
              <a:rPr lang="en-GB" b="1" dirty="0" err="1"/>
              <a:t>Dr.</a:t>
            </a:r>
            <a:r>
              <a:rPr lang="en-GB" b="1" dirty="0"/>
              <a:t> </a:t>
            </a:r>
            <a:r>
              <a:rPr lang="en-GB" b="1" dirty="0" err="1"/>
              <a:t>Azah</a:t>
            </a:r>
            <a:r>
              <a:rPr lang="en-GB" b="1" dirty="0"/>
              <a:t> </a:t>
            </a:r>
            <a:r>
              <a:rPr lang="en-GB" b="1" dirty="0" err="1"/>
              <a:t>Kamilah</a:t>
            </a:r>
            <a:r>
              <a:rPr lang="en-GB" b="1" dirty="0"/>
              <a:t> </a:t>
            </a:r>
            <a:r>
              <a:rPr lang="en-GB" b="1" dirty="0" err="1"/>
              <a:t>binti</a:t>
            </a:r>
            <a:r>
              <a:rPr lang="en-GB" b="1" dirty="0"/>
              <a:t> </a:t>
            </a:r>
            <a:r>
              <a:rPr lang="en-GB" b="1" dirty="0" err="1"/>
              <a:t>Draman</a:t>
            </a:r>
            <a:endParaRPr lang="en-GB" b="1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7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Bookman Old Style" panose="02050604050505020204" pitchFamily="18" charset="0"/>
              </a:rPr>
              <a:t>PROBLEM STATEMENT</a:t>
            </a:r>
            <a:r>
              <a:rPr lang="en-MY" b="1" dirty="0">
                <a:latin typeface="Bookman Old Style" panose="02050604050505020204" pitchFamily="18" charset="0"/>
              </a:rPr>
              <a:t/>
            </a:r>
            <a:br>
              <a:rPr lang="en-MY" b="1" dirty="0">
                <a:latin typeface="Bookman Old Style" panose="02050604050505020204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MY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flow of the system was inefficient.</a:t>
            </a:r>
          </a:p>
          <a:p>
            <a:pPr marL="0" indent="0">
              <a:buNone/>
            </a:pPr>
            <a:endParaRPr lang="en-MY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MY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Staffs hard to record their data correctly.</a:t>
            </a:r>
          </a:p>
          <a:p>
            <a:pPr marL="0" lvl="0" indent="0">
              <a:buNone/>
            </a:pPr>
            <a:endParaRPr lang="en-GB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MY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by calculating the total price of the </a:t>
            </a:r>
            <a:r>
              <a:rPr lang="en-MY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items.</a:t>
            </a:r>
            <a:endParaRPr lang="en-GB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6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Bookman Old Style" panose="02050604050505020204" pitchFamily="18" charset="0"/>
              </a:rPr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systematic system that help the transaction running efficiently.</a:t>
            </a:r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MY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 database in order to record the data correctly and efficiently.</a:t>
            </a:r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MY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system to reduce time consuming in calculating the total price of the items and total sales.</a:t>
            </a:r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8194"/>
            <a:ext cx="8911687" cy="770709"/>
          </a:xfrm>
        </p:spPr>
        <p:txBody>
          <a:bodyPr/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Bookman Old Style" panose="02050604050505020204" pitchFamily="18" charset="0"/>
              </a:rPr>
              <a:t>Class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1" y="1018903"/>
            <a:ext cx="8895806" cy="5329646"/>
          </a:xfrm>
        </p:spPr>
      </p:pic>
    </p:spTree>
    <p:extLst>
      <p:ext uri="{BB962C8B-B14F-4D97-AF65-F5344CB8AC3E}">
        <p14:creationId xmlns:p14="http://schemas.microsoft.com/office/powerpoint/2010/main" val="11729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4901479"/>
          </a:xfrm>
        </p:spPr>
        <p:txBody>
          <a:bodyPr/>
          <a:lstStyle/>
          <a:p>
            <a:pPr algn="ctr"/>
            <a:r>
              <a:rPr lang="en-MY" dirty="0" smtClean="0"/>
              <a:t/>
            </a:r>
            <a:br>
              <a:rPr lang="en-MY" dirty="0" smtClean="0"/>
            </a:br>
            <a:r>
              <a:rPr lang="en-MY" dirty="0"/>
              <a:t/>
            </a:r>
            <a:br>
              <a:rPr lang="en-MY" dirty="0"/>
            </a:br>
            <a:r>
              <a:rPr lang="en-MY" dirty="0" smtClean="0"/>
              <a:t/>
            </a:r>
            <a:br>
              <a:rPr lang="en-MY" dirty="0" smtClean="0"/>
            </a:br>
            <a:r>
              <a:rPr lang="en-MY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DEMO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969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83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Century Gothic</vt:lpstr>
      <vt:lpstr>Times New Roman</vt:lpstr>
      <vt:lpstr>Wingdings</vt:lpstr>
      <vt:lpstr>Wingdings 3</vt:lpstr>
      <vt:lpstr>Wisp</vt:lpstr>
      <vt:lpstr>Smartphone Inventory System</vt:lpstr>
      <vt:lpstr>PROBLEM STATEMENT </vt:lpstr>
      <vt:lpstr>OBJECTIVES</vt:lpstr>
      <vt:lpstr>Class Diagram</vt:lpstr>
      <vt:lpstr> 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Inventory System</dc:title>
  <dc:creator>TWK</dc:creator>
  <cp:lastModifiedBy>TWK</cp:lastModifiedBy>
  <cp:revision>3</cp:revision>
  <dcterms:created xsi:type="dcterms:W3CDTF">2017-12-25T20:07:33Z</dcterms:created>
  <dcterms:modified xsi:type="dcterms:W3CDTF">2017-12-25T23:36:05Z</dcterms:modified>
</cp:coreProperties>
</file>