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8241-55AB-42D0-9157-A9536CBC471B}" type="datetimeFigureOut">
              <a:rPr lang="en-US" smtClean="0"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E156-3A29-4811-B3F0-69309A008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228600"/>
            <a:ext cx="7196271" cy="1470025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we do CQRS &amp; ES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5791200"/>
            <a:ext cx="6400800" cy="609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Gabriel N. Schenker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343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66CCFF"/>
                </a:solidFill>
              </a:rPr>
              <a:t>Storage</a:t>
            </a:r>
            <a:endParaRPr lang="en-US" sz="11500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Processes</a:t>
            </a:r>
            <a:endParaRPr lang="en-US" sz="7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Coordinate between multiple aggregates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Contain no (significant) business logic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Consume events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Produce commands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(and maybe events)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Are not transactional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Run asynchronously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733800" y="3276600"/>
            <a:ext cx="5181600" cy="1828800"/>
          </a:xfrm>
          <a:prstGeom prst="wedgeEllipseCallout">
            <a:avLst>
              <a:gd name="adj1" fmla="val -50319"/>
              <a:gd name="adj2" fmla="val -55303"/>
            </a:avLst>
          </a:prstGeom>
          <a:gradFill>
            <a:gsLst>
              <a:gs pos="0">
                <a:schemeClr val="accent5">
                  <a:shade val="51000"/>
                  <a:satMod val="130000"/>
                  <a:alpha val="69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void When(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TaskPublished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895600" y="3962400"/>
            <a:ext cx="5638800" cy="1828800"/>
          </a:xfrm>
          <a:prstGeom prst="wedgeEllipseCallout">
            <a:avLst>
              <a:gd name="adj1" fmla="val -50319"/>
              <a:gd name="adj2" fmla="val -55303"/>
            </a:avLst>
          </a:prstGeom>
          <a:gradFill>
            <a:gsLst>
              <a:gs pos="0">
                <a:schemeClr val="accent5">
                  <a:shade val="51000"/>
                  <a:satMod val="130000"/>
                  <a:alpha val="7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void When(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TaskPublished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flow.ToEmail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CreateEmail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{...});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79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19400" y="1447800"/>
            <a:ext cx="4034877" cy="2438400"/>
            <a:chOff x="2819400" y="2133600"/>
            <a:chExt cx="4034877" cy="2438400"/>
          </a:xfrm>
        </p:grpSpPr>
        <p:sp>
          <p:nvSpPr>
            <p:cNvPr id="4" name="Rectangle 3"/>
            <p:cNvSpPr/>
            <p:nvPr/>
          </p:nvSpPr>
          <p:spPr>
            <a:xfrm>
              <a:off x="2819400" y="21336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Header</a:t>
              </a:r>
            </a:p>
            <a:p>
              <a:pPr algn="ctr"/>
              <a:r>
                <a:rPr lang="en-US" dirty="0" smtClean="0"/>
                <a:t>Contract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29718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Contract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38100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329934"/>
              <a:ext cx="1430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 bytes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2909131"/>
              <a:ext cx="17488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Contract name</a:t>
              </a:r>
            </a:p>
            <a:p>
              <a:r>
                <a:rPr lang="en-US" dirty="0" smtClean="0"/>
                <a:t>Content size</a:t>
              </a:r>
            </a:p>
            <a:p>
              <a:r>
                <a:rPr lang="en-US" dirty="0" smtClean="0"/>
                <a:t>Content position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3974068"/>
              <a:ext cx="9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Content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9400" y="4038600"/>
            <a:ext cx="4034877" cy="2438400"/>
            <a:chOff x="2819400" y="2133600"/>
            <a:chExt cx="4034877" cy="2438400"/>
          </a:xfrm>
        </p:grpSpPr>
        <p:sp>
          <p:nvSpPr>
            <p:cNvPr id="12" name="Rectangle 11"/>
            <p:cNvSpPr/>
            <p:nvPr/>
          </p:nvSpPr>
          <p:spPr>
            <a:xfrm>
              <a:off x="2819400" y="21336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Header</a:t>
              </a:r>
            </a:p>
            <a:p>
              <a:pPr algn="ctr"/>
              <a:r>
                <a:rPr lang="en-US" dirty="0" smtClean="0"/>
                <a:t>Contract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9718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Contract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19400" y="3810000"/>
              <a:ext cx="2209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5400" y="2329934"/>
              <a:ext cx="1430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 bytes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909131"/>
              <a:ext cx="17488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Contract name</a:t>
              </a:r>
            </a:p>
            <a:p>
              <a:r>
                <a:rPr lang="en-US" dirty="0" smtClean="0"/>
                <a:t>Content size</a:t>
              </a:r>
            </a:p>
            <a:p>
              <a:r>
                <a:rPr lang="en-US" dirty="0" smtClean="0"/>
                <a:t>Content position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5400" y="3974068"/>
              <a:ext cx="9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Content</a:t>
              </a:r>
              <a:endParaRPr lang="en-US" dirty="0"/>
            </a:p>
          </p:txBody>
        </p:sp>
      </p:grpSp>
      <p:sp>
        <p:nvSpPr>
          <p:cNvPr id="18" name="Left Brace 17"/>
          <p:cNvSpPr/>
          <p:nvPr/>
        </p:nvSpPr>
        <p:spPr>
          <a:xfrm>
            <a:off x="2209800" y="1447800"/>
            <a:ext cx="381000" cy="2438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95400" y="245006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Left Brace 19"/>
          <p:cNvSpPr/>
          <p:nvPr/>
        </p:nvSpPr>
        <p:spPr>
          <a:xfrm>
            <a:off x="2209800" y="4038600"/>
            <a:ext cx="381000" cy="2438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504086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97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4419600" cy="2544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Architect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Blogger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Author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Passionate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398837"/>
            <a:ext cx="8229600" cy="31543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Greg Young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Rinat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Abdullin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Jonathan Oliver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Udi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Dahan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DDD/CQRS - Group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Magic triangle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5240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428536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43053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29000" y="4475860"/>
            <a:ext cx="2362200" cy="922672"/>
            <a:chOff x="3429000" y="4475860"/>
            <a:chExt cx="2362200" cy="922672"/>
          </a:xfrm>
        </p:grpSpPr>
        <p:sp>
          <p:nvSpPr>
            <p:cNvPr id="9" name="Striped Right Arrow 8"/>
            <p:cNvSpPr/>
            <p:nvPr/>
          </p:nvSpPr>
          <p:spPr>
            <a:xfrm>
              <a:off x="3429000" y="4475860"/>
              <a:ext cx="2362200" cy="609600"/>
            </a:xfrm>
            <a:prstGeom prst="stripedRightArrow">
              <a:avLst>
                <a:gd name="adj1" fmla="val 52804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5029200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 rot="7839647" flipV="1">
            <a:off x="1942013" y="3000784"/>
            <a:ext cx="2059572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09520" y="36576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67400" y="2275797"/>
            <a:ext cx="748692" cy="2059572"/>
            <a:chOff x="5867400" y="2275797"/>
            <a:chExt cx="748692" cy="2059572"/>
          </a:xfrm>
        </p:grpSpPr>
        <p:sp>
          <p:nvSpPr>
            <p:cNvPr id="14" name="Right Arrow 13"/>
            <p:cNvSpPr/>
            <p:nvPr/>
          </p:nvSpPr>
          <p:spPr>
            <a:xfrm rot="13760353">
              <a:off x="5142414" y="3000783"/>
              <a:ext cx="2059572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331199"/>
              <a:ext cx="6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19200" y="5410200"/>
            <a:ext cx="2514600" cy="1143000"/>
            <a:chOff x="1219200" y="5410200"/>
            <a:chExt cx="2514600" cy="114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1718508" y="5867400"/>
              <a:ext cx="685800" cy="685800"/>
              <a:chOff x="1447800" y="5867400"/>
              <a:chExt cx="685800" cy="6858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336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743027" y="6382692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616" y="6203889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1509" y="6032595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0508" y="6049596"/>
              <a:ext cx="125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981200" y="5410200"/>
              <a:ext cx="190500" cy="39266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0" y="5421868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07341" y="4572000"/>
            <a:ext cx="5105400" cy="1817132"/>
            <a:chOff x="1807341" y="4572000"/>
            <a:chExt cx="5105400" cy="1817132"/>
          </a:xfrm>
        </p:grpSpPr>
        <p:sp>
          <p:nvSpPr>
            <p:cNvPr id="28" name="Arc 27"/>
            <p:cNvSpPr/>
            <p:nvPr/>
          </p:nvSpPr>
          <p:spPr>
            <a:xfrm rot="10800000" flipH="1">
              <a:off x="1807341" y="4572000"/>
              <a:ext cx="5105400" cy="1638300"/>
            </a:xfrm>
            <a:prstGeom prst="arc">
              <a:avLst/>
            </a:prstGeom>
            <a:ln w="762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7108" y="6019800"/>
              <a:ext cx="80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Replay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18508" y="2057400"/>
            <a:ext cx="1447800" cy="1784866"/>
            <a:chOff x="1718508" y="2057400"/>
            <a:chExt cx="1447800" cy="17848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718508" y="2209800"/>
              <a:ext cx="1447800" cy="163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18920" y="2057400"/>
              <a:ext cx="11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ACK/NACK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32046" y="2612767"/>
            <a:ext cx="1447800" cy="1632466"/>
            <a:chOff x="4832046" y="2612767"/>
            <a:chExt cx="1447800" cy="163246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832046" y="2612767"/>
              <a:ext cx="1447800" cy="163246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5400" y="382166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Queries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2438400"/>
            <a:ext cx="3048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Dispatcher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35052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CommandHandler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45720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AggregateFactory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1524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20953" y="182880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T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57700" y="3009544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68738" y="4072784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52800" y="57150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5867400"/>
            <a:ext cx="1066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Aggregate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57700" y="5173053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 of a single aggregate instance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1864" y="465870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1 - </a:t>
            </a:r>
            <a:r>
              <a:rPr lang="en-US" sz="1100" dirty="0" err="1" smtClean="0"/>
              <a:t>NewTaskScheduled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6624" y="4110379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2 - </a:t>
            </a:r>
            <a:r>
              <a:rPr lang="en-US" sz="1200" dirty="0" err="1" smtClean="0"/>
              <a:t>TaskPublished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8368" y="3585077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</a:t>
            </a:r>
            <a:r>
              <a:rPr lang="en-US" sz="1200" dirty="0" err="1" smtClean="0"/>
              <a:t>TaskAccepted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54921" y="2286000"/>
            <a:ext cx="4641279" cy="2895599"/>
            <a:chOff x="3054921" y="2286000"/>
            <a:chExt cx="4641279" cy="2895599"/>
          </a:xfrm>
        </p:grpSpPr>
        <p:grpSp>
          <p:nvGrpSpPr>
            <p:cNvPr id="6" name="Group 5"/>
            <p:cNvGrpSpPr/>
            <p:nvPr/>
          </p:nvGrpSpPr>
          <p:grpSpPr>
            <a:xfrm>
              <a:off x="3054921" y="2286000"/>
              <a:ext cx="1579418" cy="2895599"/>
              <a:chOff x="1447800" y="5608983"/>
              <a:chExt cx="685800" cy="94421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4478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336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809830" y="3637213"/>
              <a:ext cx="2886370" cy="1132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5624" y="265683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 - </a:t>
            </a:r>
            <a:r>
              <a:rPr lang="en-US" sz="1200" dirty="0" err="1" smtClean="0"/>
              <a:t>TaskCompleted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3799" y="320039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388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0"/>
            <a:ext cx="4657725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457200" y="0"/>
            <a:ext cx="54102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Aggregates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Target of command(s)</a:t>
            </a:r>
          </a:p>
          <a:p>
            <a:r>
              <a:rPr lang="en-US" dirty="0" smtClean="0"/>
              <a:t>Raise events</a:t>
            </a:r>
          </a:p>
          <a:p>
            <a:r>
              <a:rPr lang="en-US" dirty="0" smtClean="0"/>
              <a:t>Are selfish</a:t>
            </a:r>
          </a:p>
          <a:p>
            <a:r>
              <a:rPr lang="en-US" dirty="0" smtClean="0"/>
              <a:t>Behave</a:t>
            </a:r>
          </a:p>
          <a:p>
            <a:r>
              <a:rPr lang="en-US" dirty="0" smtClean="0"/>
              <a:t>Maintain invariants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267200" y="2286000"/>
            <a:ext cx="4724400" cy="1828800"/>
          </a:xfrm>
          <a:prstGeom prst="wedgeEllipseCallout">
            <a:avLst>
              <a:gd name="adj1" fmla="val -57120"/>
              <a:gd name="adj2" fmla="val -57386"/>
            </a:avLst>
          </a:prstGeom>
          <a:gradFill>
            <a:gsLst>
              <a:gs pos="0">
                <a:schemeClr val="accent5">
                  <a:shade val="51000"/>
                  <a:satMod val="130000"/>
                  <a:alpha val="75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void When(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PublishTask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057400" y="3200400"/>
            <a:ext cx="6705600" cy="1828800"/>
          </a:xfrm>
          <a:prstGeom prst="wedgeEllipseCallout">
            <a:avLst>
              <a:gd name="adj1" fmla="val -36097"/>
              <a:gd name="adj2" fmla="val -83427"/>
            </a:avLst>
          </a:prstGeom>
          <a:gradFill>
            <a:gsLst>
              <a:gs pos="0">
                <a:schemeClr val="accent5">
                  <a:shade val="51000"/>
                  <a:satMod val="130000"/>
                  <a:alpha val="75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 void Apply(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IEvent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IIdentity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observer(e);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057400" y="4648200"/>
            <a:ext cx="6324600" cy="1828800"/>
          </a:xfrm>
          <a:prstGeom prst="wedgeEllipseCallout">
            <a:avLst>
              <a:gd name="adj1" fmla="val -57120"/>
              <a:gd name="adj2" fmla="val -57386"/>
            </a:avLst>
          </a:prstGeom>
          <a:gradFill>
            <a:gsLst>
              <a:gs pos="0">
                <a:schemeClr val="accent5">
                  <a:shade val="51000"/>
                  <a:satMod val="130000"/>
                  <a:alpha val="74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>
            <a:normAutofit lnSpcReduction="10000"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void When(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PublishTask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if(status !=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TaskStatus.Draft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throw new Exception("...");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4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0" y="1752600"/>
            <a:ext cx="1647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24125"/>
            <a:ext cx="2133600" cy="278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4800600"/>
            <a:ext cx="119151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7" y="3048000"/>
            <a:ext cx="119151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19200"/>
            <a:ext cx="119151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3429000"/>
            <a:ext cx="1243013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19" y="1752601"/>
            <a:ext cx="5878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19" y="3200400"/>
            <a:ext cx="5878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81" y="5322264"/>
            <a:ext cx="5878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1567935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0514" y="5322264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queue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67295" y="633412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queue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56896" y="44958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896" y="2667000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446906">
            <a:off x="1733834" y="3014330"/>
            <a:ext cx="838200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46906">
            <a:off x="6060449" y="4814550"/>
            <a:ext cx="1566175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70" y="2952750"/>
            <a:ext cx="1647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6248400" y="3798158"/>
            <a:ext cx="1411228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275841">
            <a:off x="5977860" y="2568832"/>
            <a:ext cx="1566175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200" y="2743165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227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we do CQRS &amp; ES</vt:lpstr>
      <vt:lpstr>About me</vt:lpstr>
      <vt:lpstr>PowerPoint Presentation</vt:lpstr>
      <vt:lpstr>Magic triangle</vt:lpstr>
      <vt:lpstr>Domain</vt:lpstr>
      <vt:lpstr>Events of a single aggregate instance</vt:lpstr>
      <vt:lpstr>Demo</vt:lpstr>
      <vt:lpstr>Aggregates</vt:lpstr>
      <vt:lpstr>Topology</vt:lpstr>
      <vt:lpstr>Storage</vt:lpstr>
      <vt:lpstr>Processes</vt:lpstr>
      <vt:lpstr>Event store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do CQRS &amp; ES</dc:title>
  <dc:creator>Gabriel N. Schenker</dc:creator>
  <cp:lastModifiedBy>Gabriel N. Schenker</cp:lastModifiedBy>
  <cp:revision>9</cp:revision>
  <dcterms:created xsi:type="dcterms:W3CDTF">2012-07-08T01:30:24Z</dcterms:created>
  <dcterms:modified xsi:type="dcterms:W3CDTF">2012-07-10T13:42:50Z</dcterms:modified>
</cp:coreProperties>
</file>