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5" r:id="rId6"/>
    <p:sldId id="268" r:id="rId7"/>
    <p:sldId id="266" r:id="rId8"/>
    <p:sldId id="270" r:id="rId9"/>
    <p:sldId id="271" r:id="rId10"/>
    <p:sldId id="272" r:id="rId11"/>
    <p:sldId id="258" r:id="rId12"/>
  </p:sldIdLst>
  <p:sldSz cx="9144000" cy="6858000" type="screen4x3"/>
  <p:notesSz cx="6858000" cy="9144000"/>
  <p:embeddedFontLst>
    <p:embeddedFont>
      <p:font typeface="나눔고딕 ExtraBold" panose="020B0600000101010101" charset="-127"/>
      <p:bold r:id="rId15"/>
    </p:embeddedFont>
    <p:embeddedFont>
      <p:font typeface="나눔명조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FFFF"/>
    <a:srgbClr val="EBF1DE"/>
    <a:srgbClr val="009900"/>
    <a:srgbClr val="FFFF99"/>
    <a:srgbClr val="FFCC00"/>
    <a:srgbClr val="CCCC00"/>
    <a:srgbClr val="FF9999"/>
    <a:srgbClr val="FFD5D5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>
      <p:cViewPr varScale="1">
        <p:scale>
          <a:sx n="110" d="100"/>
          <a:sy n="110" d="100"/>
        </p:scale>
        <p:origin x="13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A998A-0339-481F-93F3-C39690D9015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53A8-954A-46CC-BB3E-C8FDE1E6B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78E3-F8CD-4625-AD08-615DEA57547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455B-E299-4C10-9549-4DDD2870B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3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9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6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0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7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5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5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2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216596" y="659639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kern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CopyrightⓒSunRiver</a:t>
            </a:r>
            <a:r>
              <a:rPr kumimoji="1" lang="en-US" altLang="ko-KR" sz="11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leehyekang.blog.me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dhpope/2018CapstoneProject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66905" y="2352362"/>
            <a:ext cx="3189271" cy="646331"/>
          </a:xfrm>
          <a:prstGeom prst="rect">
            <a:avLst/>
          </a:prstGeom>
          <a:solidFill>
            <a:srgbClr val="009900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Who Are You</a:t>
            </a:r>
            <a:r>
              <a:rPr lang="ko-KR" altLang="en-US" sz="3600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36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9832" y="3069686"/>
            <a:ext cx="3029997" cy="646331"/>
          </a:xfrm>
          <a:prstGeom prst="rect">
            <a:avLst/>
          </a:prstGeom>
          <a:solidFill>
            <a:srgbClr val="009900"/>
          </a:solidFill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진짜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마지막조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0406" y="3790781"/>
            <a:ext cx="2172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20134441 </a:t>
            </a:r>
            <a:r>
              <a:rPr lang="ko-KR" altLang="en-US" sz="20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유성권</a:t>
            </a:r>
            <a:endParaRPr lang="en-US" altLang="ko-KR" sz="2000" dirty="0" smtClean="0">
              <a:ln>
                <a:solidFill>
                  <a:schemeClr val="tx1">
                    <a:alpha val="44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20135809 </a:t>
            </a:r>
            <a:r>
              <a:rPr lang="ko-KR" altLang="en-US" sz="20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김도형</a:t>
            </a:r>
            <a:endParaRPr lang="en-US" altLang="ko-KR" sz="2000" dirty="0" smtClean="0">
              <a:ln>
                <a:solidFill>
                  <a:schemeClr val="tx1">
                    <a:alpha val="44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20141247 </a:t>
            </a:r>
            <a:r>
              <a:rPr lang="ko-KR" altLang="en-US" sz="2000" dirty="0" err="1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박로빈</a:t>
            </a:r>
            <a:endParaRPr lang="en-US" altLang="ko-KR" sz="2000" dirty="0">
              <a:ln>
                <a:solidFill>
                  <a:schemeClr val="tx1">
                    <a:alpha val="44000"/>
                  </a:schemeClr>
                </a:solidFill>
              </a:ln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04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Github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99692" y="349171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https://github.com/kdhpope/2018CapstoneProject1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4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347864" y="1916832"/>
            <a:ext cx="2448272" cy="2448272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9872" y="2854677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</a:t>
            </a:r>
            <a:r>
              <a:rPr lang="ko-KR" altLang="en-US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</a:t>
            </a:r>
            <a:endParaRPr lang="en-US" altLang="ko-KR" sz="36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4768" y="259858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Thank you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848" y="4509120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Do you have any Questions?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024926" y="2190286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01 </a:t>
            </a:r>
            <a:r>
              <a:rPr lang="ko-KR" altLang="en-US" sz="2000" b="1" dirty="0" smtClean="0">
                <a:latin typeface="+mn-ea"/>
              </a:rPr>
              <a:t>프로젝트 개요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0022" y="3712535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Contents </a:t>
            </a:r>
            <a:r>
              <a:rPr lang="ko-KR" altLang="en-US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목차</a:t>
            </a:r>
            <a:r>
              <a:rPr lang="en-US" altLang="ko-KR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24926" y="273217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02 </a:t>
            </a:r>
            <a:r>
              <a:rPr lang="ko-KR" altLang="en-US" sz="2000" b="1" dirty="0" smtClean="0">
                <a:latin typeface="+mn-ea"/>
              </a:rPr>
              <a:t>프로젝트 목표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4926" y="327407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03 </a:t>
            </a:r>
            <a:r>
              <a:rPr lang="ko-KR" altLang="en-US" sz="2000" b="1" dirty="0" smtClean="0">
                <a:latin typeface="+mn-ea"/>
              </a:rPr>
              <a:t>역할 분담 및 일정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4926" y="382097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04 </a:t>
            </a:r>
            <a:r>
              <a:rPr lang="en-US" altLang="ko-KR" sz="2000" b="1" dirty="0" smtClean="0">
                <a:latin typeface="+mn-ea"/>
              </a:rPr>
              <a:t>Q&amp;A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6705" y="2348880"/>
            <a:ext cx="3189271" cy="646331"/>
          </a:xfrm>
          <a:prstGeom prst="rect">
            <a:avLst/>
          </a:prstGeom>
          <a:solidFill>
            <a:srgbClr val="009900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Who Are You</a:t>
            </a:r>
            <a:r>
              <a:rPr lang="ko-KR" altLang="en-US" sz="3600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36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59632" y="3066204"/>
            <a:ext cx="3029997" cy="646331"/>
          </a:xfrm>
          <a:prstGeom prst="rect">
            <a:avLst/>
          </a:prstGeom>
          <a:solidFill>
            <a:srgbClr val="009900"/>
          </a:solidFill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진짜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마지막조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79712" y="3158480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빠르고 편리한 신뢰성 있는 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자동출결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01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프로젝트 개요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01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프로젝트 개요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196752"/>
            <a:ext cx="3238500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482210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수업 시작 후 출석을 부르는데 소요되는 시간이 상당함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수업 시작 하면 어수선한 분위기에 출석을 부르는데 어려움이 생김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63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01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프로젝트 개요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10" y="1757602"/>
            <a:ext cx="2143125" cy="2143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4523995" cy="25447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482210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수업 시작 전 학우에게 대리출석을 요청하는 사례가 많아 정확한 출석 여부를 판단하기 어려움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05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프로젝트 목표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36657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베이스 등을 이용하여 자동출결 시스템 구축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295764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카메라를 이용하여 학생 얼굴을 인식한 후 학생에게 출석 여부 알림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3548717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베이스에 학생 개개인의 출석 상태 기록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413978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교수님도 학생의 출석 상태 확인 가능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552" y="472893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el-GR" altLang="ko-KR" dirty="0" smtClean="0"/>
              <a:t>α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한번에 여러 명의 학생들이 입장했을 때 다중인식 기능</a:t>
            </a:r>
            <a:r>
              <a:rPr lang="en-US" altLang="ko-KR" b="1" dirty="0" smtClean="0"/>
              <a:t>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00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03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역할 분담 및 일정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057" y="11650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유성권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인식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1E7C2BF4-CF09-44BE-9500-B82529B03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41989"/>
              </p:ext>
            </p:extLst>
          </p:nvPr>
        </p:nvGraphicFramePr>
        <p:xfrm>
          <a:off x="187057" y="1988840"/>
          <a:ext cx="8820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9023591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828927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7719797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1727846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7426938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4115472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19235259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941835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7460812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42184306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1436825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9048974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1184100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9763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7502057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57575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036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조편성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중간고사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중간데모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최종데모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보고서제출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3509257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제안서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97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12679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하드웨어 조립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90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하드웨어 개발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2006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 인식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883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머신러닝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670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0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03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역할 분담 및 일정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057" y="11650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김도형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웹사이트</a:t>
            </a:r>
            <a:r>
              <a:rPr lang="en-US" altLang="ko-KR" dirty="0" smtClean="0"/>
              <a:t>, DB, </a:t>
            </a:r>
            <a:r>
              <a:rPr lang="ko-KR" altLang="en-US" dirty="0" err="1" smtClean="0"/>
              <a:t>머신러닝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1E7C2BF4-CF09-44BE-9500-B82529B03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28139"/>
              </p:ext>
            </p:extLst>
          </p:nvPr>
        </p:nvGraphicFramePr>
        <p:xfrm>
          <a:off x="187057" y="1988840"/>
          <a:ext cx="8820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9023591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828927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7719797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1727846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7426938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4115472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19235259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941835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7460812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42184306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1436825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9048974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1184100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9763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7502057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57575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036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조편성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중간고사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중간데모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최종데모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보고서제출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3509257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제안서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97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12679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웹사이트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90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2006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머신러닝</a:t>
                      </a:r>
                      <a:r>
                        <a:rPr lang="ko-KR" altLang="en-US" dirty="0"/>
                        <a:t> 공부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883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머신러닝</a:t>
                      </a:r>
                      <a:r>
                        <a:rPr lang="ko-KR" altLang="en-US" dirty="0"/>
                        <a:t> 구현 및 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670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최종데모</a:t>
                      </a:r>
                      <a:r>
                        <a:rPr lang="ko-KR" altLang="en-US" dirty="0"/>
                        <a:t>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39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9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03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역할 분담 및 일정</a:t>
            </a:r>
            <a:endParaRPr lang="en-US" altLang="ko-KR" sz="3600" b="1" dirty="0" smtClean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057" y="11650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박로빈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인식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E7C2BF4-CF09-44BE-9500-B82529B03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08485"/>
              </p:ext>
            </p:extLst>
          </p:nvPr>
        </p:nvGraphicFramePr>
        <p:xfrm>
          <a:off x="187057" y="1988840"/>
          <a:ext cx="88200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9023591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828927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7719797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1727846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7426938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4115472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19235259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941835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7460812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42184306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1436825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9048974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1184100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9763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37502057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57575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036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조편성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중간고사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중간데모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최종데모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보고서제출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3509257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제안서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97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12679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서버구축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90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 인식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200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머신러닝</a:t>
                      </a:r>
                      <a:r>
                        <a:rPr lang="ko-KR" altLang="en-US" dirty="0"/>
                        <a:t> 구현 및 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670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중간데모 </a:t>
                      </a:r>
                      <a:r>
                        <a:rPr lang="ko-KR" altLang="en-US" dirty="0"/>
                        <a:t>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39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8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296</Words>
  <Application>Microsoft Office PowerPoint</Application>
  <PresentationFormat>화면 슬라이드 쇼(4:3)</PresentationFormat>
  <Paragraphs>128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 ExtraBold</vt:lpstr>
      <vt:lpstr>Arial</vt:lpstr>
      <vt:lpstr>나눔명조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김외숙</dc:creator>
  <cp:lastModifiedBy>CAUCSE</cp:lastModifiedBy>
  <cp:revision>39</cp:revision>
  <dcterms:created xsi:type="dcterms:W3CDTF">2011-07-26T11:18:21Z</dcterms:created>
  <dcterms:modified xsi:type="dcterms:W3CDTF">2018-09-10T12:48:24Z</dcterms:modified>
</cp:coreProperties>
</file>