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1" r:id="rId3"/>
    <p:sldId id="262" r:id="rId4"/>
    <p:sldId id="284" r:id="rId5"/>
    <p:sldId id="273" r:id="rId6"/>
    <p:sldId id="266" r:id="rId7"/>
    <p:sldId id="272" r:id="rId8"/>
    <p:sldId id="275" r:id="rId9"/>
    <p:sldId id="276" r:id="rId10"/>
    <p:sldId id="278" r:id="rId11"/>
    <p:sldId id="274" r:id="rId12"/>
    <p:sldId id="279" r:id="rId13"/>
    <p:sldId id="280" r:id="rId14"/>
    <p:sldId id="281" r:id="rId15"/>
    <p:sldId id="282" r:id="rId16"/>
    <p:sldId id="283" r:id="rId17"/>
    <p:sldId id="277" r:id="rId18"/>
    <p:sldId id="270" r:id="rId19"/>
    <p:sldId id="271" r:id="rId20"/>
    <p:sldId id="258" r:id="rId21"/>
  </p:sldIdLst>
  <p:sldSz cx="9144000" cy="6858000" type="screen4x3"/>
  <p:notesSz cx="6858000" cy="9144000"/>
  <p:embeddedFontLst>
    <p:embeddedFont>
      <p:font typeface="나눔고딕 ExtraBold" panose="020B0600000101010101" charset="-127"/>
      <p:bold r:id="rId24"/>
    </p:embeddedFont>
    <p:embeddedFont>
      <p:font typeface="나눔명조" panose="020B0600000101010101" charset="-127"/>
      <p:regular r:id="rId25"/>
      <p:bold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1DE"/>
    <a:srgbClr val="E46C0A"/>
    <a:srgbClr val="009900"/>
    <a:srgbClr val="FFFFFF"/>
    <a:srgbClr val="FFFF99"/>
    <a:srgbClr val="FFCC00"/>
    <a:srgbClr val="CCCC00"/>
    <a:srgbClr val="FF9999"/>
    <a:srgbClr val="FFD5D5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37" autoAdjust="0"/>
  </p:normalViewPr>
  <p:slideViewPr>
    <p:cSldViewPr>
      <p:cViewPr varScale="1">
        <p:scale>
          <a:sx n="79" d="100"/>
          <a:sy n="79" d="100"/>
        </p:scale>
        <p:origin x="3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20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A998A-0339-481F-93F3-C39690D9015B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253A8-954A-46CC-BB3E-C8FDE1E6BD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86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178E3-F8CD-4625-AD08-615DEA575471}" type="datetimeFigureOut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3455B-E299-4C10-9549-4DDD2870B3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636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3455B-E299-4C10-9549-4DDD2870B32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096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3455B-E299-4C10-9549-4DDD2870B32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880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3455B-E299-4C10-9549-4DDD2870B32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423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서버를 </a:t>
            </a:r>
            <a:r>
              <a:rPr lang="en-US" altLang="ko-KR" dirty="0"/>
              <a:t>AWS</a:t>
            </a:r>
            <a:r>
              <a:rPr lang="ko-KR" altLang="en-US" dirty="0"/>
              <a:t>를 사용하기로 했기 때문에 </a:t>
            </a:r>
            <a:r>
              <a:rPr lang="ko-KR" altLang="en-US" dirty="0" err="1"/>
              <a:t>라즈베리파이하고</a:t>
            </a:r>
            <a:r>
              <a:rPr lang="ko-KR" altLang="en-US" dirty="0"/>
              <a:t> </a:t>
            </a:r>
            <a:r>
              <a:rPr lang="en-US" altLang="ko-KR" dirty="0" err="1"/>
              <a:t>aws</a:t>
            </a:r>
            <a:r>
              <a:rPr lang="ko-KR" altLang="en-US" dirty="0"/>
              <a:t>연동을 하는 방법을 찾아보았다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방법론적인 </a:t>
            </a:r>
            <a:r>
              <a:rPr lang="ko-KR" altLang="en-US" dirty="0" err="1"/>
              <a:t>얘기긴함</a:t>
            </a:r>
            <a:r>
              <a:rPr lang="en-US" altLang="ko-KR" dirty="0"/>
              <a:t>.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Awscli</a:t>
            </a:r>
            <a:r>
              <a:rPr lang="en-US" altLang="ko-KR" baseline="0" dirty="0"/>
              <a:t> -&gt; Amazon web service </a:t>
            </a:r>
            <a:r>
              <a:rPr lang="en-US" altLang="ko-KR" baseline="0"/>
              <a:t>command line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3455B-E299-4C10-9549-4DDD2870B32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545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3455B-E299-4C10-9549-4DDD2870B32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327746"/>
      </p:ext>
    </p:extLst>
  </p:cSld>
  <p:clrMapOvr>
    <a:masterClrMapping/>
  </p:clrMapOvr>
</p:notes>
</file>

<file path=ppt/notesSlides/notesSlide14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온라인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1143000" y="685800"/>
                <a:ext cx="4572000" cy="34290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algn="ctr">
                  <a:buFontTx/>
                  <a:buNone/>
                </a:pPr>
                <a:endParaRPr lang="ko-KR" altLang="en-US" sz="1000" b="0" strike="noStrike" cap="none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" name="텍스트 개체 틀 2"/>
              <p:cNvSpPr txBox="1">
                <a:spLocks noGrp="1"/>
              </p:cNvSpPr>
              <p:nvPr>
                <p:ph type="body" idx="1" hasCustomPrompt="1"/>
              </p:nvPr>
            </p:nvSpPr>
            <p:spPr>
              <a:xfrm>
                <a:off x="685800" y="4343400"/>
                <a:ext cx="5487035" cy="41154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rmAutofit/>
              </a:bodyPr>
              <a:lstStyle/>
              <a:p>
                <a:pPr marL="0" indent="0" algn="l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200" b="0" strike="noStrike" cap="none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r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 b="0" strike="noStrike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15</a:t>
                </a:fld>
                <a:endParaRPr lang="ko-KR" altLang="en-US" sz="1200" b="0" strike="noStrike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16</a:t>
            </a:fld>
            <a:endParaRPr lang="en-US" altLang="ko-KR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3455B-E299-4C10-9549-4DDD2870B32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9559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3455B-E299-4C10-9549-4DDD2870B32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4630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3455B-E299-4C10-9549-4DDD2870B32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951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3455B-E299-4C10-9549-4DDD2870B32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8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3455B-E299-4C10-9549-4DDD2870B32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406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3455B-E299-4C10-9549-4DDD2870B32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930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3455B-E299-4C10-9549-4DDD2870B32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955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3455B-E299-4C10-9549-4DDD2870B32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327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3455B-E299-4C10-9549-4DDD2870B32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722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3455B-E299-4C10-9549-4DDD2870B32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528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3455B-E299-4C10-9549-4DDD2870B32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283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3988AA-05B9-410D-9289-5D21EBA8EFBF}" type="datetime1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FEB559-9F37-4E89-BC6B-F910D0515B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BD4825-81B0-4B45-84F3-6FBF4F5A5968}" type="datetime1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FEB559-9F37-4E89-BC6B-F910D0515B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B836A64-D7F1-474A-AD2C-414BA1513966}" type="datetime1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FEB559-9F37-4E89-BC6B-F910D0515B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F6A866-DDF1-40DD-A24D-EC21F091DEDE}" type="datetime1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FEB559-9F37-4E89-BC6B-F910D0515B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66CED6-11BC-4450-87E9-74004F95DDE6}" type="datetime1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FEB559-9F37-4E89-BC6B-F910D0515B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7BB335-3340-43FE-A296-18FC9037F5E6}" type="datetime1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FEB559-9F37-4E89-BC6B-F910D0515B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9BB301-04D9-4B66-ABB8-581A73235B0E}" type="datetime1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FEB559-9F37-4E89-BC6B-F910D0515B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3B5E1EE-B6E3-4289-8A2E-75FFFC8D5DB1}" type="datetime1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FEB559-9F37-4E89-BC6B-F910D0515B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46DCF2-F040-4DBC-B878-B1290626106C}" type="datetime1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FEB559-9F37-4E89-BC6B-F910D0515B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0E4D268-7E9C-4FDC-89F2-9D55E95BF590}" type="datetime1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FEB559-9F37-4E89-BC6B-F910D0515B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7243A6-E8D8-4AE7-8691-A932B46909B3}" type="datetime1">
              <a:rPr lang="ko-KR" altLang="en-US" smtClean="0"/>
              <a:t>2018-10-01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FEB559-9F37-4E89-BC6B-F910D0515B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6216596" y="6596390"/>
            <a:ext cx="2884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kern="12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CopyrightⓒSunRiver</a:t>
            </a:r>
            <a:r>
              <a:rPr kumimoji="1" lang="en-US" altLang="ko-KR" sz="1100" kern="1200" baseline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 leehyekang.blog.me</a:t>
            </a: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966905" y="2352362"/>
            <a:ext cx="3189271" cy="646331"/>
          </a:xfrm>
          <a:prstGeom prst="rect">
            <a:avLst/>
          </a:prstGeom>
          <a:solidFill>
            <a:srgbClr val="009900"/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FF99"/>
                </a:solidFill>
                <a:latin typeface="나눔고딕 ExtraBold" pitchFamily="50" charset="-127"/>
                <a:ea typeface="나눔고딕 ExtraBold" pitchFamily="50" charset="-127"/>
              </a:rPr>
              <a:t>Who Are You</a:t>
            </a:r>
            <a:r>
              <a:rPr lang="ko-KR" altLang="en-US" sz="3600" dirty="0">
                <a:solidFill>
                  <a:srgbClr val="FFFF99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endParaRPr lang="en-US" altLang="ko-KR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59832" y="3069686"/>
            <a:ext cx="3029997" cy="646331"/>
          </a:xfrm>
          <a:prstGeom prst="rect">
            <a:avLst/>
          </a:prstGeom>
          <a:solidFill>
            <a:srgbClr val="009900"/>
          </a:solidFill>
        </p:spPr>
        <p:txBody>
          <a:bodyPr wrap="none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진짜 </a:t>
            </a:r>
            <a:r>
              <a:rPr lang="ko-KR" altLang="en-US" sz="3600" b="1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마지막조</a:t>
            </a:r>
            <a:endParaRPr lang="en-US" altLang="ko-KR" sz="3600" b="1" dirty="0">
              <a:solidFill>
                <a:srgbClr val="FFFF9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00406" y="3790781"/>
            <a:ext cx="21723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44000"/>
                    </a:schemeClr>
                  </a:solidFill>
                </a:ln>
                <a:latin typeface="+mn-ea"/>
              </a:rPr>
              <a:t>20134441 </a:t>
            </a:r>
            <a:r>
              <a:rPr lang="ko-KR" altLang="en-US" sz="2000" dirty="0">
                <a:ln>
                  <a:solidFill>
                    <a:schemeClr val="tx1">
                      <a:alpha val="44000"/>
                    </a:schemeClr>
                  </a:solidFill>
                </a:ln>
                <a:latin typeface="+mn-ea"/>
              </a:rPr>
              <a:t>유성권</a:t>
            </a:r>
            <a:endParaRPr lang="en-US" altLang="ko-KR" sz="2000" dirty="0">
              <a:ln>
                <a:solidFill>
                  <a:schemeClr val="tx1">
                    <a:alpha val="44000"/>
                  </a:schemeClr>
                </a:solidFill>
              </a:ln>
              <a:latin typeface="+mn-ea"/>
            </a:endParaRP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alpha val="44000"/>
                    </a:schemeClr>
                  </a:solidFill>
                </a:ln>
                <a:latin typeface="+mn-ea"/>
              </a:rPr>
              <a:t>20135809 </a:t>
            </a:r>
            <a:r>
              <a:rPr lang="ko-KR" altLang="en-US" sz="2000" dirty="0">
                <a:ln>
                  <a:solidFill>
                    <a:schemeClr val="tx1">
                      <a:alpha val="44000"/>
                    </a:schemeClr>
                  </a:solidFill>
                </a:ln>
                <a:latin typeface="+mn-ea"/>
              </a:rPr>
              <a:t>김도형</a:t>
            </a:r>
            <a:endParaRPr lang="en-US" altLang="ko-KR" sz="2000" dirty="0">
              <a:ln>
                <a:solidFill>
                  <a:schemeClr val="tx1">
                    <a:alpha val="44000"/>
                  </a:schemeClr>
                </a:solidFill>
              </a:ln>
              <a:latin typeface="+mn-ea"/>
            </a:endParaRP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alpha val="44000"/>
                    </a:schemeClr>
                  </a:solidFill>
                </a:ln>
                <a:latin typeface="+mn-ea"/>
              </a:rPr>
              <a:t>20141247 </a:t>
            </a:r>
            <a:r>
              <a:rPr lang="ko-KR" altLang="en-US" sz="2000" dirty="0" err="1">
                <a:ln>
                  <a:solidFill>
                    <a:schemeClr val="tx1">
                      <a:alpha val="44000"/>
                    </a:schemeClr>
                  </a:solidFill>
                </a:ln>
                <a:latin typeface="+mn-ea"/>
              </a:rPr>
              <a:t>박로빈</a:t>
            </a:r>
            <a:endParaRPr lang="en-US" altLang="ko-KR" sz="2000" dirty="0">
              <a:ln>
                <a:solidFill>
                  <a:schemeClr val="tx1">
                    <a:alpha val="44000"/>
                  </a:schemeClr>
                </a:solidFill>
              </a:ln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9CADB81-8A6B-4E37-A98E-6A5FB5E0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B559-9F37-4E89-BC6B-F910D0515BEC}" type="slidenum">
              <a:rPr lang="ko-KR" altLang="en-US" smtClean="0"/>
              <a:t>1</a:t>
            </a:fld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6156176" y="6624736"/>
            <a:ext cx="2952328" cy="233264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9900"/>
          </a:solidFill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02 </a:t>
            </a:r>
            <a:r>
              <a:rPr lang="ko-KR" altLang="en-US" sz="36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이번주 일정</a:t>
            </a:r>
            <a:endParaRPr lang="en-US" altLang="ko-KR" sz="3600" b="1" dirty="0">
              <a:solidFill>
                <a:srgbClr val="FFFF9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980728"/>
            <a:ext cx="2624113" cy="19640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9552" y="3284984"/>
            <a:ext cx="7560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>
                <a:latin typeface="+mn-ea"/>
              </a:rPr>
              <a:t>제어 중심의 </a:t>
            </a:r>
            <a:r>
              <a:rPr lang="en-US" altLang="ko-KR" sz="2400" dirty="0">
                <a:latin typeface="+mn-ea"/>
              </a:rPr>
              <a:t>Microcontroller</a:t>
            </a:r>
          </a:p>
          <a:p>
            <a:pPr marL="342900" indent="-342900">
              <a:buAutoNum type="arabicPeriod"/>
            </a:pPr>
            <a:r>
              <a:rPr lang="ko-KR" altLang="en-US" sz="2400" dirty="0">
                <a:latin typeface="+mn-ea"/>
              </a:rPr>
              <a:t>전용 </a:t>
            </a:r>
            <a:r>
              <a:rPr lang="en-US" altLang="ko-KR" sz="2400" dirty="0">
                <a:latin typeface="+mn-ea"/>
              </a:rPr>
              <a:t>IDE</a:t>
            </a:r>
            <a:r>
              <a:rPr lang="ko-KR" altLang="en-US" sz="2400" dirty="0">
                <a:latin typeface="+mn-ea"/>
              </a:rPr>
              <a:t>가 존재하여 별도의 운영체제 </a:t>
            </a:r>
            <a:r>
              <a:rPr lang="ko-KR" altLang="en-US" sz="2400" dirty="0" err="1">
                <a:latin typeface="+mn-ea"/>
              </a:rPr>
              <a:t>필요없음</a:t>
            </a:r>
            <a:endParaRPr lang="en-US" altLang="ko-KR" sz="24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2400" dirty="0">
                <a:latin typeface="+mn-ea"/>
              </a:rPr>
              <a:t>모터를 동작하거나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글자를 표시하는 </a:t>
            </a:r>
            <a:r>
              <a:rPr lang="en-US" altLang="ko-KR" sz="2400" dirty="0">
                <a:latin typeface="+mn-ea"/>
              </a:rPr>
              <a:t>LCD, </a:t>
            </a:r>
            <a:r>
              <a:rPr lang="ko-KR" altLang="en-US" sz="2400" dirty="0">
                <a:latin typeface="+mn-ea"/>
              </a:rPr>
              <a:t>센서 제어와 같은 제어 중심의 프로젝트에 용이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AD1B871-E5C0-4B7E-B1DD-41A6F9A7F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B559-9F37-4E89-BC6B-F910D0515BE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380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6156176" y="6624736"/>
            <a:ext cx="2952328" cy="233264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9900"/>
          </a:solidFill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02 </a:t>
            </a:r>
            <a:r>
              <a:rPr lang="ko-KR" altLang="en-US" sz="36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이번주 일정</a:t>
            </a:r>
            <a:endParaRPr lang="en-US" altLang="ko-KR" sz="3600" b="1" dirty="0">
              <a:solidFill>
                <a:srgbClr val="FFFF9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32" y="980728"/>
            <a:ext cx="1971352" cy="19640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2" y="3284984"/>
            <a:ext cx="7560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>
                <a:latin typeface="+mn-ea"/>
              </a:rPr>
              <a:t>연산 중심의 </a:t>
            </a:r>
            <a:r>
              <a:rPr lang="en-US" altLang="ko-KR" sz="2400" dirty="0">
                <a:latin typeface="+mn-ea"/>
              </a:rPr>
              <a:t>Microprocessor</a:t>
            </a:r>
          </a:p>
          <a:p>
            <a:pPr marL="342900" indent="-342900">
              <a:buAutoNum type="arabicPeriod"/>
            </a:pPr>
            <a:r>
              <a:rPr lang="ko-KR" altLang="en-US" sz="2400" dirty="0">
                <a:latin typeface="+mn-ea"/>
              </a:rPr>
              <a:t>전용 </a:t>
            </a:r>
            <a:r>
              <a:rPr lang="en-US" altLang="ko-KR" sz="2400" dirty="0">
                <a:latin typeface="+mn-ea"/>
              </a:rPr>
              <a:t>IDE</a:t>
            </a:r>
            <a:r>
              <a:rPr lang="ko-KR" altLang="en-US" sz="2400" dirty="0">
                <a:latin typeface="+mn-ea"/>
              </a:rPr>
              <a:t>가 존재하지</a:t>
            </a:r>
            <a:r>
              <a:rPr lang="en-US" altLang="ko-KR" sz="2400" dirty="0">
                <a:latin typeface="+mn-ea"/>
              </a:rPr>
              <a:t> </a:t>
            </a:r>
            <a:r>
              <a:rPr lang="ko-KR" altLang="en-US" sz="2400" dirty="0">
                <a:latin typeface="+mn-ea"/>
              </a:rPr>
              <a:t>않으며 운영체제 </a:t>
            </a:r>
            <a:r>
              <a:rPr lang="ko-KR" altLang="en-US" sz="2400" dirty="0" err="1">
                <a:latin typeface="+mn-ea"/>
              </a:rPr>
              <a:t>리눅스</a:t>
            </a:r>
            <a:r>
              <a:rPr lang="ko-KR" altLang="en-US" sz="2400" dirty="0">
                <a:latin typeface="+mn-ea"/>
              </a:rPr>
              <a:t> 사용</a:t>
            </a:r>
            <a:endParaRPr lang="en-US" altLang="ko-KR" sz="24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2400" dirty="0">
                <a:latin typeface="+mn-ea"/>
              </a:rPr>
              <a:t>비디오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카메라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복잡한 수치계산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그래픽 처리와 같은 연산 중심의 프로젝트에 용이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8F6E236-BC60-43D4-A123-19AEF2BBB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B559-9F37-4E89-BC6B-F910D0515BE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792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6156176" y="6624736"/>
            <a:ext cx="2952328" cy="233264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9900"/>
          </a:solidFill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02 </a:t>
            </a:r>
            <a:r>
              <a:rPr lang="ko-KR" altLang="en-US" sz="36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이번주 일정</a:t>
            </a:r>
            <a:endParaRPr lang="en-US" altLang="ko-KR" sz="3600" b="1" dirty="0">
              <a:solidFill>
                <a:srgbClr val="FFFF9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656542"/>
            <a:ext cx="2624113" cy="19640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080" y="1656542"/>
            <a:ext cx="1971352" cy="196406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164736"/>
            <a:ext cx="1039961" cy="10720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1560" y="4244895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>
                <a:latin typeface="+mn-ea"/>
              </a:rPr>
              <a:t>프로젝트에서</a:t>
            </a:r>
            <a:r>
              <a:rPr lang="en-US" altLang="ko-KR" sz="2400" dirty="0">
                <a:latin typeface="+mn-ea"/>
              </a:rPr>
              <a:t> </a:t>
            </a:r>
            <a:r>
              <a:rPr lang="ko-KR" altLang="en-US" sz="2400" dirty="0">
                <a:latin typeface="+mn-ea"/>
              </a:rPr>
              <a:t>비디오와 카메라를 이용함</a:t>
            </a:r>
            <a:endParaRPr lang="en-US" altLang="ko-KR" sz="24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2400" dirty="0">
                <a:latin typeface="+mn-ea"/>
              </a:rPr>
              <a:t>얼굴을 인식하는 과정에서 복잡한 연산 과정이 필요함</a:t>
            </a:r>
            <a:endParaRPr lang="en-US" altLang="ko-KR" sz="24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2400" dirty="0">
                <a:latin typeface="+mn-ea"/>
              </a:rPr>
              <a:t>프로젝트에 </a:t>
            </a:r>
            <a:r>
              <a:rPr lang="ko-KR" altLang="en-US" sz="2400" dirty="0" err="1">
                <a:latin typeface="+mn-ea"/>
              </a:rPr>
              <a:t>라즈베리</a:t>
            </a:r>
            <a:r>
              <a:rPr lang="ko-KR" altLang="en-US" sz="2400" dirty="0">
                <a:latin typeface="+mn-ea"/>
              </a:rPr>
              <a:t> 파이 선택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421C66-169B-473F-8EC5-4EFEBCCE5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B559-9F37-4E89-BC6B-F910D0515BE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342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6156176" y="6624736"/>
            <a:ext cx="2952328" cy="233264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9900"/>
          </a:solidFill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02 </a:t>
            </a:r>
            <a:r>
              <a:rPr lang="ko-KR" altLang="en-US" sz="36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이번주 일정</a:t>
            </a:r>
            <a:endParaRPr lang="en-US" altLang="ko-KR" sz="3600" b="1" dirty="0">
              <a:solidFill>
                <a:srgbClr val="FFFF9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48" y="1656542"/>
            <a:ext cx="1971352" cy="19640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080" y="2048809"/>
            <a:ext cx="1971352" cy="11795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1560" y="4244895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+mn-ea"/>
              </a:rPr>
              <a:t>라즈베리</a:t>
            </a:r>
            <a:r>
              <a:rPr lang="ko-KR" altLang="en-US" sz="2400" dirty="0">
                <a:latin typeface="+mn-ea"/>
              </a:rPr>
              <a:t> 파이에서 </a:t>
            </a:r>
            <a:r>
              <a:rPr lang="en-US" altLang="ko-KR" sz="2400" dirty="0" err="1">
                <a:latin typeface="+mn-ea"/>
              </a:rPr>
              <a:t>pytho</a:t>
            </a:r>
            <a:r>
              <a:rPr lang="ko-KR" altLang="en-US" sz="2400" dirty="0">
                <a:latin typeface="+mn-ea"/>
              </a:rPr>
              <a:t>과 </a:t>
            </a:r>
            <a:r>
              <a:rPr lang="en-US" altLang="ko-KR" sz="2400" dirty="0" err="1">
                <a:latin typeface="+mn-ea"/>
              </a:rPr>
              <a:t>awscli</a:t>
            </a:r>
            <a:r>
              <a:rPr lang="ko-KR" altLang="en-US" sz="2400" dirty="0">
                <a:latin typeface="+mn-ea"/>
              </a:rPr>
              <a:t>를 이용하여 연결을 한 후 </a:t>
            </a:r>
            <a:r>
              <a:rPr lang="ko-KR" altLang="en-US" sz="2400" dirty="0" err="1">
                <a:latin typeface="+mn-ea"/>
              </a:rPr>
              <a:t>캡처한</a:t>
            </a:r>
            <a:r>
              <a:rPr lang="ko-KR" altLang="en-US" sz="2400" dirty="0">
                <a:latin typeface="+mn-ea"/>
              </a:rPr>
              <a:t> 사진들을 </a:t>
            </a:r>
            <a:r>
              <a:rPr lang="en-US" altLang="ko-KR" sz="2400" dirty="0" err="1">
                <a:latin typeface="+mn-ea"/>
              </a:rPr>
              <a:t>aws</a:t>
            </a:r>
            <a:r>
              <a:rPr lang="ko-KR" altLang="en-US" sz="2400" dirty="0">
                <a:latin typeface="+mn-ea"/>
              </a:rPr>
              <a:t>서버에 업로드 할 수 있습니다</a:t>
            </a:r>
            <a:r>
              <a:rPr lang="en-US" altLang="ko-KR" sz="2400" dirty="0">
                <a:latin typeface="+mn-ea"/>
              </a:rPr>
              <a:t>.</a:t>
            </a:r>
            <a:r>
              <a:rPr lang="ko-KR" altLang="en-US" sz="2400" dirty="0">
                <a:latin typeface="+mn-ea"/>
              </a:rPr>
              <a:t> 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160" y="1656542"/>
            <a:ext cx="1964060" cy="196406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1DA1B4E-6E08-4158-919F-802933491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B559-9F37-4E89-BC6B-F910D0515BE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107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156325" y="6624955"/>
            <a:ext cx="2952115" cy="233045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 descr="C:/Users/caucse/AppData/Roaming/PolarisOffice/ETemp/4412_8441984/fImage468091824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8700"/>
            <a:ext cx="9144635" cy="4801235"/>
          </a:xfrm>
          <a:prstGeom prst="rect">
            <a:avLst/>
          </a:prstGeom>
          <a:noFill/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DC9EAD0-89E3-45DA-A549-36413710CB8C}"/>
              </a:ext>
            </a:extLst>
          </p:cNvPr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9900"/>
          </a:solidFill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02 </a:t>
            </a:r>
            <a:r>
              <a:rPr lang="ko-KR" altLang="en-US" sz="36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이번주 일정</a:t>
            </a:r>
            <a:endParaRPr lang="en-US" altLang="ko-KR" sz="3600" b="1" dirty="0">
              <a:solidFill>
                <a:srgbClr val="FFFF9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A337090-EA4C-4813-A35E-42C5DE4D5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B559-9F37-4E89-BC6B-F910D0515BE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605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>
            <a:spLocks/>
          </p:cNvSpPr>
          <p:nvPr/>
        </p:nvSpPr>
        <p:spPr>
          <a:xfrm>
            <a:off x="6156325" y="6624955"/>
            <a:ext cx="2952750" cy="233680"/>
          </a:xfrm>
          <a:prstGeom prst="rect">
            <a:avLst/>
          </a:prstGeom>
          <a:solidFill>
            <a:srgbClr val="EBF1DE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pic>
        <p:nvPicPr>
          <p:cNvPr id="25" name="그림 24" descr="C:/Users/caucse/AppData/Roaming/PolarisOffice/ETemp/4412_8441984/fImage993852478467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557654"/>
            <a:ext cx="5880548" cy="3309229"/>
          </a:xfrm>
          <a:prstGeom prst="rect">
            <a:avLst/>
          </a:prstGeom>
          <a:noFill/>
        </p:spPr>
      </p:pic>
      <p:sp>
        <p:nvSpPr>
          <p:cNvPr id="26" name="텍스트 상자 25"/>
          <p:cNvSpPr txBox="1">
            <a:spLocks/>
          </p:cNvSpPr>
          <p:nvPr/>
        </p:nvSpPr>
        <p:spPr>
          <a:xfrm>
            <a:off x="335200" y="5517232"/>
            <a:ext cx="8642162" cy="709168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000" b="0" strike="noStrike" cap="none" dirty="0">
                <a:latin typeface="맑은 고딕" charset="0"/>
                <a:ea typeface="맑은 고딕" charset="0"/>
              </a:rPr>
              <a:t>신뢰성   사용사례   빠른 서비스제공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9D9E81D-74B1-4270-B01C-C0D7DE43E9CA}"/>
              </a:ext>
            </a:extLst>
          </p:cNvPr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9900"/>
          </a:solidFill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02 </a:t>
            </a:r>
            <a:r>
              <a:rPr lang="ko-KR" altLang="en-US" sz="36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이번주 일정</a:t>
            </a:r>
            <a:endParaRPr lang="en-US" altLang="ko-KR" sz="3600" b="1" dirty="0">
              <a:solidFill>
                <a:srgbClr val="FFFF9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F24D016-8EC4-4416-9C35-5548ECCE9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B559-9F37-4E89-BC6B-F910D0515BEC}" type="slidenum">
              <a:rPr lang="ko-KR" altLang="en-US" smtClean="0"/>
              <a:t>15</a:t>
            </a:fld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>
            <a:spLocks/>
          </p:cNvSpPr>
          <p:nvPr/>
        </p:nvSpPr>
        <p:spPr>
          <a:xfrm>
            <a:off x="6156325" y="6624955"/>
            <a:ext cx="2952750" cy="233680"/>
          </a:xfrm>
          <a:prstGeom prst="rect">
            <a:avLst/>
          </a:prstGeom>
          <a:solidFill>
            <a:srgbClr val="EBF1DE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pic>
        <p:nvPicPr>
          <p:cNvPr id="25" name="그림 24" descr="C:/Users/caucse/AppData/Roaming/PolarisOffice/ETemp/4412_8441984/fImage133882566334.em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50" t="-2266" r="26336" b="-866"/>
          <a:stretch>
            <a:fillRect/>
          </a:stretch>
        </p:blipFill>
        <p:spPr>
          <a:xfrm>
            <a:off x="351155" y="3196590"/>
            <a:ext cx="1012825" cy="2453640"/>
          </a:xfrm>
          <a:prstGeom prst="rect">
            <a:avLst/>
          </a:prstGeom>
          <a:noFill/>
        </p:spPr>
      </p:pic>
      <p:pic>
        <p:nvPicPr>
          <p:cNvPr id="26" name="그림 25" descr="C:/Users/caucse/AppData/Roaming/PolarisOffice/ETemp/4412_8441984/fImage133882576500.em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50" t="-2266" r="26336" b="-866"/>
          <a:stretch>
            <a:fillRect/>
          </a:stretch>
        </p:blipFill>
        <p:spPr>
          <a:xfrm>
            <a:off x="4300220" y="3195955"/>
            <a:ext cx="1169670" cy="2405380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</p:pic>
      <p:pic>
        <p:nvPicPr>
          <p:cNvPr id="27" name="그림 26" descr="C:/Users/caucse/AppData/Roaming/PolarisOffice/ETemp/4412_8441984/fImage122682599169.em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4" r="27211"/>
          <a:stretch>
            <a:fillRect/>
          </a:stretch>
        </p:blipFill>
        <p:spPr>
          <a:xfrm>
            <a:off x="5469255" y="3194050"/>
            <a:ext cx="1217930" cy="2399030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</p:pic>
      <p:pic>
        <p:nvPicPr>
          <p:cNvPr id="28" name="그림 27" descr="C:/Users/caucse/AppData/Roaming/PolarisOffice/ETemp/4412_8441984/fImage134602615724.em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38" r="13814"/>
          <a:stretch>
            <a:fillRect/>
          </a:stretch>
        </p:blipFill>
        <p:spPr>
          <a:xfrm>
            <a:off x="6692900" y="3195955"/>
            <a:ext cx="1220470" cy="2388870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</p:pic>
      <p:sp>
        <p:nvSpPr>
          <p:cNvPr id="31" name="도형 30"/>
          <p:cNvSpPr>
            <a:spLocks/>
          </p:cNvSpPr>
          <p:nvPr/>
        </p:nvSpPr>
        <p:spPr>
          <a:xfrm>
            <a:off x="1971040" y="3969385"/>
            <a:ext cx="1226820" cy="909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3000375" y="1954530"/>
          <a:ext cx="4903470" cy="1053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6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6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80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1155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결석 값</a:t>
                      </a:r>
                      <a:endParaRPr lang="ko-KR" altLang="en-US" sz="10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155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사진인식 전</a:t>
                      </a:r>
                      <a:endParaRPr lang="ko-KR" altLang="en-US" sz="10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155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사진인식 후</a:t>
                      </a:r>
                      <a:endParaRPr lang="ko-KR" altLang="en-US" sz="10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0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strike="noStrike" kern="1200" cap="none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b="1" strike="noStrike" kern="1200" cap="none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" name="도형 34"/>
          <p:cNvSpPr>
            <a:spLocks/>
          </p:cNvSpPr>
          <p:nvPr/>
        </p:nvSpPr>
        <p:spPr>
          <a:xfrm>
            <a:off x="2511425" y="1346200"/>
            <a:ext cx="5949950" cy="5066030"/>
          </a:xfrm>
          <a:prstGeom prst="rect">
            <a:avLst/>
          </a:prstGeom>
          <a:noFill/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29"/>
          <p:cNvSpPr txBox="1">
            <a:spLocks/>
          </p:cNvSpPr>
          <p:nvPr/>
        </p:nvSpPr>
        <p:spPr>
          <a:xfrm>
            <a:off x="5006340" y="1174115"/>
            <a:ext cx="660400" cy="370205"/>
          </a:xfrm>
          <a:prstGeom prst="rect">
            <a:avLst/>
          </a:prstGeom>
          <a:solidFill>
            <a:srgbClr val="000000"/>
          </a:solidFill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서버</a:t>
            </a:r>
            <a:endParaRPr lang="ko-KR" altLang="en-US" sz="18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C7D1FA-A459-401C-B3B0-7ABA2245F2AD}"/>
              </a:ext>
            </a:extLst>
          </p:cNvPr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9900"/>
          </a:solidFill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02 </a:t>
            </a:r>
            <a:r>
              <a:rPr lang="ko-KR" altLang="en-US" sz="36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이번주 일정</a:t>
            </a:r>
            <a:endParaRPr lang="en-US" altLang="ko-KR" sz="3600" b="1" dirty="0">
              <a:solidFill>
                <a:srgbClr val="FFFF9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1D914DA-D8F6-4452-ABE0-C02B87B74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B559-9F37-4E89-BC6B-F910D0515BEC}" type="slidenum">
              <a:rPr lang="ko-KR" altLang="en-US" smtClean="0"/>
              <a:t>16</a:t>
            </a:fld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9900"/>
          </a:solidFill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03 </a:t>
            </a:r>
            <a:r>
              <a:rPr lang="ko-KR" altLang="en-US" sz="36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다음주 일정</a:t>
            </a:r>
            <a:endParaRPr lang="en-US" altLang="ko-KR" sz="3600" b="1" dirty="0">
              <a:solidFill>
                <a:srgbClr val="FFFF9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7057" y="116506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유성권 </a:t>
            </a:r>
            <a:r>
              <a:rPr lang="en-US" altLang="ko-KR" dirty="0"/>
              <a:t>– </a:t>
            </a:r>
            <a:r>
              <a:rPr lang="ko-KR" altLang="en-US" dirty="0" err="1"/>
              <a:t>아두이노</a:t>
            </a:r>
            <a:r>
              <a:rPr lang="en-US" altLang="ko-KR" dirty="0"/>
              <a:t>, </a:t>
            </a:r>
            <a:r>
              <a:rPr lang="ko-KR" altLang="en-US" dirty="0"/>
              <a:t>이미지 인식</a:t>
            </a:r>
            <a:r>
              <a:rPr lang="en-US" altLang="ko-KR" dirty="0"/>
              <a:t>, </a:t>
            </a:r>
            <a:r>
              <a:rPr lang="ko-KR" altLang="en-US" dirty="0" err="1"/>
              <a:t>머신러닝</a:t>
            </a:r>
            <a:r>
              <a:rPr lang="en-US" altLang="ko-KR" dirty="0"/>
              <a:t>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156176" y="6624736"/>
            <a:ext cx="2952328" cy="233264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2D3CFC7-A0D4-4671-B998-E2F5F7255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964955"/>
              </p:ext>
            </p:extLst>
          </p:nvPr>
        </p:nvGraphicFramePr>
        <p:xfrm>
          <a:off x="187057" y="1987420"/>
          <a:ext cx="8820000" cy="3674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90235914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828927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77197977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727846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74269380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11547265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92352599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94183554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74608126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21843061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14368255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90489748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18410058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97632000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7502057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575752306"/>
                    </a:ext>
                  </a:extLst>
                </a:gridCol>
              </a:tblGrid>
              <a:tr h="3709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0369577"/>
                  </a:ext>
                </a:extLst>
              </a:tr>
              <a:tr h="3709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조편성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중간고사</a:t>
                      </a:r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중간데모</a:t>
                      </a:r>
                      <a:endParaRPr lang="ko-KR" altLang="en-US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최종데모</a:t>
                      </a:r>
                      <a:endParaRPr lang="ko-KR" altLang="en-US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보고서제출</a:t>
                      </a:r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509257"/>
                  </a:ext>
                </a:extLst>
              </a:tr>
              <a:tr h="3659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제안서 제출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797580"/>
                  </a:ext>
                </a:extLst>
              </a:tr>
              <a:tr h="3709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자료 수집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126794"/>
                  </a:ext>
                </a:extLst>
              </a:tr>
              <a:tr h="3659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하드웨어 조립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901465"/>
                  </a:ext>
                </a:extLst>
              </a:tr>
              <a:tr h="3659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하드웨어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644"/>
                  </a:ext>
                </a:extLst>
              </a:tr>
              <a:tr h="3659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영상 처리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83630"/>
                  </a:ext>
                </a:extLst>
              </a:tr>
              <a:tr h="3659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얼굴 인식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703621"/>
                  </a:ext>
                </a:extLst>
              </a:tr>
              <a:tr h="3659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중간데모 준비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9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최종데모 준비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DCE2B79-A608-4980-8165-0A89F9147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B559-9F37-4E89-BC6B-F910D0515BE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030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9900"/>
          </a:solidFill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03 </a:t>
            </a:r>
            <a:r>
              <a:rPr lang="ko-KR" altLang="en-US" sz="36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다음주 일정</a:t>
            </a:r>
            <a:endParaRPr lang="en-US" altLang="ko-KR" sz="3600" b="1" dirty="0">
              <a:solidFill>
                <a:srgbClr val="FFFF9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7057" y="116506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김도형 </a:t>
            </a:r>
            <a:r>
              <a:rPr lang="en-US" altLang="ko-KR" dirty="0"/>
              <a:t>– </a:t>
            </a:r>
            <a:r>
              <a:rPr lang="ko-KR" altLang="en-US" dirty="0"/>
              <a:t>웹사이트</a:t>
            </a:r>
            <a:r>
              <a:rPr lang="en-US" altLang="ko-KR" dirty="0"/>
              <a:t>, DB, </a:t>
            </a:r>
            <a:r>
              <a:rPr lang="ko-KR" altLang="en-US" dirty="0" err="1"/>
              <a:t>머신러닝</a:t>
            </a:r>
            <a:endParaRPr lang="en-US" altLang="ko-KR" dirty="0"/>
          </a:p>
        </p:txBody>
      </p:sp>
      <p:sp>
        <p:nvSpPr>
          <p:cNvPr id="14" name="직사각형 13"/>
          <p:cNvSpPr/>
          <p:nvPr/>
        </p:nvSpPr>
        <p:spPr>
          <a:xfrm>
            <a:off x="6156176" y="6624736"/>
            <a:ext cx="2952328" cy="233264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E7C2BF4-CF09-44BE-9500-B82529B03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876241"/>
              </p:ext>
            </p:extLst>
          </p:nvPr>
        </p:nvGraphicFramePr>
        <p:xfrm>
          <a:off x="187057" y="1988840"/>
          <a:ext cx="8820000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90235914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828927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77197977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727846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74269380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11547265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92352599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94183554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74608126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21843061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14368255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90489748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18410058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97632000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7502057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575752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0369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조편성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중간고사</a:t>
                      </a:r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중간데모</a:t>
                      </a:r>
                      <a:endParaRPr lang="ko-KR" altLang="en-US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최종데모</a:t>
                      </a:r>
                      <a:endParaRPr lang="ko-KR" altLang="en-US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보고서제출</a:t>
                      </a:r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509257"/>
                  </a:ext>
                </a:extLst>
              </a:tr>
              <a:tr h="280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제안서 제출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797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자료 수집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126794"/>
                  </a:ext>
                </a:extLst>
              </a:tr>
              <a:tr h="2705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웹사이트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901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64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중간데모</a:t>
                      </a:r>
                      <a:r>
                        <a:rPr lang="ko-KR" altLang="en-US" dirty="0"/>
                        <a:t> 준비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836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얼굴 인식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703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최종데모</a:t>
                      </a:r>
                      <a:r>
                        <a:rPr lang="ko-KR" altLang="en-US" dirty="0"/>
                        <a:t> 준비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903961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E2784CA-F35F-40C9-B51E-5C63F74A0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B559-9F37-4E89-BC6B-F910D0515BE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952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9900"/>
          </a:solidFill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03 </a:t>
            </a:r>
            <a:r>
              <a:rPr lang="ko-KR" altLang="en-US" sz="36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다음주 일정</a:t>
            </a:r>
            <a:endParaRPr lang="en-US" altLang="ko-KR" sz="3600" b="1" dirty="0">
              <a:solidFill>
                <a:srgbClr val="FFFF9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7057" y="116506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박로빈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서버</a:t>
            </a:r>
            <a:r>
              <a:rPr lang="en-US" altLang="ko-KR" dirty="0"/>
              <a:t>, </a:t>
            </a:r>
            <a:r>
              <a:rPr lang="ko-KR" altLang="en-US" dirty="0"/>
              <a:t>이미지 인식</a:t>
            </a:r>
            <a:r>
              <a:rPr lang="en-US" altLang="ko-KR" dirty="0"/>
              <a:t>, </a:t>
            </a:r>
            <a:r>
              <a:rPr lang="ko-KR" altLang="en-US" dirty="0" err="1"/>
              <a:t>머신러닝</a:t>
            </a:r>
            <a:endParaRPr lang="en-US" altLang="ko-KR" dirty="0"/>
          </a:p>
        </p:txBody>
      </p:sp>
      <p:sp>
        <p:nvSpPr>
          <p:cNvPr id="14" name="직사각형 13"/>
          <p:cNvSpPr/>
          <p:nvPr/>
        </p:nvSpPr>
        <p:spPr>
          <a:xfrm>
            <a:off x="6156176" y="6624736"/>
            <a:ext cx="2952328" cy="233264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90AFD7C-4F09-4EA6-9CA2-B9525FE77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B559-9F37-4E89-BC6B-F910D0515BEC}" type="slidenum">
              <a:rPr lang="ko-KR" altLang="en-US" smtClean="0"/>
              <a:t>19</a:t>
            </a:fld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AAC2916-E754-441C-B732-72C4FC8665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616203"/>
              </p:ext>
            </p:extLst>
          </p:nvPr>
        </p:nvGraphicFramePr>
        <p:xfrm>
          <a:off x="116840" y="1988840"/>
          <a:ext cx="8820150" cy="356044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80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7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7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79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79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79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79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79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799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799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799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0" cap="none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주차</a:t>
                      </a:r>
                      <a:endParaRPr lang="ko-KR" altLang="en-US" sz="1800" b="1" strike="noStrike" kern="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0" cap="none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b="1" strike="noStrike" kern="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0" cap="none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800" b="1" strike="noStrike" kern="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0" cap="none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800" b="1" strike="noStrike" kern="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0" cap="none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800" b="1" strike="noStrike" kern="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0" cap="none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800" b="1" strike="noStrike" kern="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0" cap="none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800" b="1" strike="noStrike" kern="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0" cap="none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800" b="1" strike="noStrike" kern="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0" cap="none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1800" b="1" strike="noStrike" kern="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0" cap="none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9</a:t>
                      </a:r>
                      <a:endParaRPr lang="ko-KR" altLang="en-US" sz="1800" b="1" strike="noStrike" kern="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0" cap="none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endParaRPr lang="ko-KR" altLang="en-US" sz="1800" b="1" strike="noStrike" kern="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0" cap="none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11</a:t>
                      </a:r>
                      <a:endParaRPr lang="ko-KR" altLang="en-US" sz="1800" b="1" strike="noStrike" kern="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0" cap="none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12</a:t>
                      </a:r>
                      <a:endParaRPr lang="ko-KR" altLang="en-US" sz="1800" b="1" strike="noStrike" kern="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0" cap="none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13</a:t>
                      </a:r>
                      <a:endParaRPr lang="ko-KR" altLang="en-US" sz="1800" b="1" strike="noStrike" kern="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0" cap="none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14</a:t>
                      </a:r>
                      <a:endParaRPr lang="ko-KR" altLang="en-US" sz="1800" b="1" strike="noStrike" kern="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0" cap="none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15</a:t>
                      </a:r>
                      <a:endParaRPr lang="ko-KR" altLang="en-US" sz="1800" b="1" strike="noStrike" kern="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조편성</a:t>
                      </a: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중간고사</a:t>
                      </a: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vert="eaVert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중간데모</a:t>
                      </a: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vert="eaVert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최종데모</a:t>
                      </a: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vert="eaVert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보고서제출</a:t>
                      </a: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vert="eaVert" anchor="ctr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제안서 제출</a:t>
                      </a: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자료 수집</a:t>
                      </a: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서버구축</a:t>
                      </a: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이미지 인식</a:t>
                      </a: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중간데모 준비</a:t>
                      </a: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46C0A"/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다중인식</a:t>
                      </a: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최종데모 준비</a:t>
                      </a: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46C0A"/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9805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5024926" y="2190286"/>
            <a:ext cx="1342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01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피드백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30022" y="3712535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44000"/>
                    </a:schemeClr>
                  </a:solidFill>
                </a:ln>
                <a:latin typeface="나눔명조" pitchFamily="18" charset="-127"/>
                <a:ea typeface="나눔명조" pitchFamily="18" charset="-127"/>
              </a:rPr>
              <a:t>Contents </a:t>
            </a:r>
            <a:r>
              <a:rPr lang="ko-KR" altLang="en-US" dirty="0">
                <a:ln>
                  <a:solidFill>
                    <a:schemeClr val="tx1">
                      <a:alpha val="44000"/>
                    </a:schemeClr>
                  </a:solidFill>
                </a:ln>
                <a:latin typeface="나눔명조" pitchFamily="18" charset="-127"/>
                <a:ea typeface="나눔명조" pitchFamily="18" charset="-127"/>
              </a:rPr>
              <a:t>목차</a:t>
            </a:r>
            <a:r>
              <a:rPr lang="en-US" altLang="ko-KR" dirty="0">
                <a:ln>
                  <a:solidFill>
                    <a:schemeClr val="tx1">
                      <a:alpha val="44000"/>
                    </a:schemeClr>
                  </a:solidFill>
                </a:ln>
                <a:latin typeface="나눔명조" pitchFamily="18" charset="-127"/>
                <a:ea typeface="나눔명조" pitchFamily="18" charset="-127"/>
              </a:rPr>
              <a:t> </a:t>
            </a:r>
            <a:endParaRPr lang="ko-KR" altLang="en-US" dirty="0">
              <a:ln>
                <a:solidFill>
                  <a:schemeClr val="tx1">
                    <a:alpha val="44000"/>
                  </a:schemeClr>
                </a:solidFill>
              </a:ln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156176" y="6624736"/>
            <a:ext cx="2952328" cy="233264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024926" y="2732178"/>
            <a:ext cx="1944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02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이번주 일정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024926" y="3274070"/>
            <a:ext cx="1944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03</a:t>
            </a:r>
            <a:r>
              <a:rPr lang="ko-KR" altLang="en-US" sz="2000" b="1" dirty="0">
                <a:latin typeface="+mn-ea"/>
              </a:rPr>
              <a:t> 다음주 일정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24926" y="3820978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04 </a:t>
            </a:r>
            <a:r>
              <a:rPr lang="en-US" altLang="ko-KR" sz="2000" b="1" dirty="0">
                <a:latin typeface="+mn-ea"/>
              </a:rPr>
              <a:t>Q&amp;A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66705" y="2348880"/>
            <a:ext cx="3189271" cy="646331"/>
          </a:xfrm>
          <a:prstGeom prst="rect">
            <a:avLst/>
          </a:prstGeom>
          <a:solidFill>
            <a:srgbClr val="009900"/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FF99"/>
                </a:solidFill>
                <a:latin typeface="나눔고딕 ExtraBold" pitchFamily="50" charset="-127"/>
                <a:ea typeface="나눔고딕 ExtraBold" pitchFamily="50" charset="-127"/>
              </a:rPr>
              <a:t>Who Are You</a:t>
            </a:r>
            <a:r>
              <a:rPr lang="ko-KR" altLang="en-US" sz="3600" dirty="0">
                <a:solidFill>
                  <a:srgbClr val="FFFF99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endParaRPr lang="en-US" altLang="ko-KR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259632" y="3066204"/>
            <a:ext cx="3029997" cy="646331"/>
          </a:xfrm>
          <a:prstGeom prst="rect">
            <a:avLst/>
          </a:prstGeom>
          <a:solidFill>
            <a:srgbClr val="009900"/>
          </a:solidFill>
        </p:spPr>
        <p:txBody>
          <a:bodyPr wrap="none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진짜 </a:t>
            </a:r>
            <a:r>
              <a:rPr lang="ko-KR" altLang="en-US" sz="3600" b="1" dirty="0" err="1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마지막조</a:t>
            </a:r>
            <a:endParaRPr lang="en-US" altLang="ko-KR" sz="3600" b="1" dirty="0">
              <a:solidFill>
                <a:srgbClr val="FFFF9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DD0903C-1629-4DE8-A524-E7DBAFAB2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B559-9F37-4E89-BC6B-F910D0515BEC}" type="slidenum">
              <a:rPr lang="ko-KR" altLang="en-US" smtClean="0"/>
              <a:t>2</a:t>
            </a:fld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/>
          <p:cNvSpPr/>
          <p:nvPr/>
        </p:nvSpPr>
        <p:spPr>
          <a:xfrm>
            <a:off x="3347864" y="1916832"/>
            <a:ext cx="2448272" cy="2448272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419872" y="2854677"/>
            <a:ext cx="2356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감사합니다</a:t>
            </a:r>
            <a:endParaRPr lang="en-US" altLang="ko-KR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14768" y="2598583"/>
            <a:ext cx="1409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FF99"/>
                </a:solidFill>
                <a:latin typeface="나눔고딕 ExtraBold" pitchFamily="50" charset="-127"/>
                <a:ea typeface="나눔고딕 ExtraBold" pitchFamily="50" charset="-127"/>
              </a:rPr>
              <a:t>Thank you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03848" y="4509120"/>
            <a:ext cx="2770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44000"/>
                    </a:schemeClr>
                  </a:solidFill>
                </a:ln>
                <a:latin typeface="나눔명조" pitchFamily="18" charset="-127"/>
                <a:ea typeface="나눔명조" pitchFamily="18" charset="-127"/>
              </a:rPr>
              <a:t>Do you have any Questions?</a:t>
            </a:r>
            <a:endParaRPr lang="ko-KR" altLang="en-US" sz="1600" dirty="0">
              <a:ln>
                <a:solidFill>
                  <a:schemeClr val="tx1">
                    <a:alpha val="44000"/>
                  </a:schemeClr>
                </a:solidFill>
              </a:ln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56176" y="6624736"/>
            <a:ext cx="2952328" cy="233264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308984A-8ABC-46AB-930E-5F707FFC8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B559-9F37-4E89-BC6B-F910D0515BEC}" type="slidenum">
              <a:rPr lang="ko-KR" altLang="en-US" smtClean="0"/>
              <a:t>20</a:t>
            </a:fld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6156176" y="6624736"/>
            <a:ext cx="2952328" cy="233264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9900"/>
          </a:solidFill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01 </a:t>
            </a:r>
            <a:r>
              <a:rPr lang="ko-KR" altLang="en-US" sz="36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피드백</a:t>
            </a:r>
            <a:endParaRPr lang="en-US" altLang="ko-KR" sz="3600" b="1" dirty="0">
              <a:solidFill>
                <a:srgbClr val="FFFF9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1CCF05-1447-4B08-A9D0-371313CF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B559-9F37-4E89-BC6B-F910D0515BE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38D3B0-5E01-4B40-BD24-7D3D72BC01F4}"/>
              </a:ext>
            </a:extLst>
          </p:cNvPr>
          <p:cNvSpPr txBox="1"/>
          <p:nvPr/>
        </p:nvSpPr>
        <p:spPr>
          <a:xfrm>
            <a:off x="827584" y="2276872"/>
            <a:ext cx="73448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/>
              <a:t>학생들의 사진이 개인정보이다</a:t>
            </a:r>
            <a:r>
              <a:rPr lang="en-US" altLang="ko-KR" sz="2400" dirty="0"/>
              <a:t>.</a:t>
            </a:r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/>
              <a:t>웹 사이트의 구성은</a:t>
            </a:r>
            <a:r>
              <a:rPr lang="en-US" altLang="ko-KR" sz="2400" dirty="0"/>
              <a:t>?</a:t>
            </a:r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 err="1"/>
              <a:t>라즈베리파이와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아두이노</a:t>
            </a: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 err="1"/>
              <a:t>머신러닝</a:t>
            </a:r>
            <a:r>
              <a:rPr lang="ko-KR" altLang="en-US" sz="2400" dirty="0"/>
              <a:t> 계획</a:t>
            </a: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6156176" y="6624736"/>
            <a:ext cx="2952328" cy="233264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7504" y="2976490"/>
            <a:ext cx="51845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+mj-ea"/>
                <a:ea typeface="+mj-ea"/>
              </a:rPr>
              <a:t>학생들의 사진이</a:t>
            </a:r>
            <a:br>
              <a:rPr lang="en-US" altLang="ko-KR" sz="2800" b="1" dirty="0">
                <a:latin typeface="+mj-ea"/>
                <a:ea typeface="+mj-ea"/>
              </a:rPr>
            </a:br>
            <a:r>
              <a:rPr lang="ko-KR" altLang="en-US" sz="2800" b="1" dirty="0">
                <a:latin typeface="+mj-ea"/>
                <a:ea typeface="+mj-ea"/>
              </a:rPr>
              <a:t>개인정보이다</a:t>
            </a:r>
            <a:r>
              <a:rPr lang="en-US" altLang="ko-KR" sz="2800" b="1" dirty="0">
                <a:latin typeface="+mj-ea"/>
                <a:ea typeface="+mj-ea"/>
              </a:rPr>
              <a:t>.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9900"/>
          </a:solidFill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01 </a:t>
            </a:r>
            <a:r>
              <a:rPr lang="ko-KR" altLang="en-US" sz="36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피드백</a:t>
            </a:r>
            <a:endParaRPr lang="en-US" altLang="ko-KR" sz="3600" b="1" dirty="0">
              <a:solidFill>
                <a:srgbClr val="FFFF9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AFD89F-AD6C-4A96-93CB-68F0A3E8E9B0}"/>
              </a:ext>
            </a:extLst>
          </p:cNvPr>
          <p:cNvSpPr txBox="1"/>
          <p:nvPr/>
        </p:nvSpPr>
        <p:spPr>
          <a:xfrm>
            <a:off x="4139952" y="2761045"/>
            <a:ext cx="51845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+mj-ea"/>
                <a:ea typeface="+mj-ea"/>
              </a:rPr>
              <a:t>학생들의 사진이</a:t>
            </a:r>
            <a:br>
              <a:rPr lang="en-US" altLang="ko-KR" sz="2800" b="1" dirty="0">
                <a:latin typeface="+mj-ea"/>
                <a:ea typeface="+mj-ea"/>
              </a:rPr>
            </a:br>
            <a:r>
              <a:rPr lang="ko-KR" altLang="en-US" sz="2800" b="1" dirty="0" err="1">
                <a:latin typeface="+mj-ea"/>
                <a:ea typeface="+mj-ea"/>
              </a:rPr>
              <a:t>머신러닝</a:t>
            </a:r>
            <a:r>
              <a:rPr lang="ko-KR" altLang="en-US" sz="2800" b="1" dirty="0">
                <a:latin typeface="+mj-ea"/>
                <a:ea typeface="+mj-ea"/>
              </a:rPr>
              <a:t> 할 정도로</a:t>
            </a:r>
            <a:endParaRPr lang="en-US" altLang="ko-KR" sz="2800" b="1" dirty="0">
              <a:latin typeface="+mj-ea"/>
              <a:ea typeface="+mj-ea"/>
            </a:endParaRPr>
          </a:p>
          <a:p>
            <a:pPr algn="ctr"/>
            <a:r>
              <a:rPr lang="ko-KR" altLang="en-US" sz="2800" b="1" dirty="0">
                <a:latin typeface="+mj-ea"/>
                <a:ea typeface="+mj-ea"/>
              </a:rPr>
              <a:t>많지 않다</a:t>
            </a:r>
            <a:r>
              <a:rPr lang="en-US" altLang="ko-KR" sz="2800" b="1" dirty="0">
                <a:latin typeface="+mj-ea"/>
                <a:ea typeface="+mj-ea"/>
              </a:rPr>
              <a:t>.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1CCF05-1447-4B08-A9D0-371313CF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B559-9F37-4E89-BC6B-F910D0515BE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333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6156176" y="6624736"/>
            <a:ext cx="2952328" cy="233264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9900"/>
          </a:solidFill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01 </a:t>
            </a:r>
            <a:r>
              <a:rPr lang="ko-KR" altLang="en-US" sz="36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피드백</a:t>
            </a:r>
            <a:endParaRPr lang="en-US" altLang="ko-KR" sz="3600" b="1" dirty="0">
              <a:solidFill>
                <a:srgbClr val="FFFF9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026" name="Picture 2" descr="© ">
            <a:extLst>
              <a:ext uri="{FF2B5EF4-FFF2-40B4-BE49-F238E27FC236}">
                <a16:creationId xmlns:a16="http://schemas.microsoft.com/office/drawing/2014/main" id="{CE88481E-4086-429E-8BAB-1C3B4AE26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367" y="1958305"/>
            <a:ext cx="6641265" cy="3480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C3E9B09-FC0B-4BDE-84F9-0EDA7845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B559-9F37-4E89-BC6B-F910D0515BE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069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9900"/>
          </a:solidFill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02 </a:t>
            </a:r>
            <a:r>
              <a:rPr lang="ko-KR" altLang="en-US" sz="36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이번주 일정</a:t>
            </a:r>
            <a:endParaRPr lang="en-US" altLang="ko-KR" sz="3600" b="1" dirty="0">
              <a:solidFill>
                <a:srgbClr val="FFFF9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56176" y="6624736"/>
            <a:ext cx="2952328" cy="233264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E7C2BF4-CF09-44BE-9500-B82529B03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491952"/>
              </p:ext>
            </p:extLst>
          </p:nvPr>
        </p:nvGraphicFramePr>
        <p:xfrm>
          <a:off x="144197" y="1628800"/>
          <a:ext cx="8855605" cy="4346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527">
                  <a:extLst>
                    <a:ext uri="{9D8B030D-6E8A-4147-A177-3AD203B41FA5}">
                      <a16:colId xmlns:a16="http://schemas.microsoft.com/office/drawing/2014/main" val="1902359142"/>
                    </a:ext>
                  </a:extLst>
                </a:gridCol>
                <a:gridCol w="1519473">
                  <a:extLst>
                    <a:ext uri="{9D8B030D-6E8A-4147-A177-3AD203B41FA5}">
                      <a16:colId xmlns:a16="http://schemas.microsoft.com/office/drawing/2014/main" val="2691177506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82892730"/>
                    </a:ext>
                  </a:extLst>
                </a:gridCol>
                <a:gridCol w="395605">
                  <a:extLst>
                    <a:ext uri="{9D8B030D-6E8A-4147-A177-3AD203B41FA5}">
                      <a16:colId xmlns:a16="http://schemas.microsoft.com/office/drawing/2014/main" val="377197977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727846407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74269380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411547265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923525997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941835544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746081264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4218430616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143682554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90489748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18410058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976320008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75020574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575752306"/>
                    </a:ext>
                  </a:extLst>
                </a:gridCol>
              </a:tblGrid>
              <a:tr h="33491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0369577"/>
                  </a:ext>
                </a:extLst>
              </a:tr>
              <a:tr h="58609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유성권</a:t>
                      </a:r>
                      <a:endParaRPr lang="ko-KR" altLang="en-US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라즈베리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파이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중간고사</a:t>
                      </a:r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중간데모</a:t>
                      </a:r>
                      <a:endParaRPr lang="ko-KR" altLang="en-US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최종데모</a:t>
                      </a:r>
                      <a:endParaRPr lang="ko-KR" altLang="en-US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보고서제출</a:t>
                      </a:r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509257"/>
                  </a:ext>
                </a:extLst>
              </a:tr>
              <a:tr h="55661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영상처리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797580"/>
                  </a:ext>
                </a:extLst>
              </a:tr>
              <a:tr h="55661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김도형</a:t>
                      </a:r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웹 사이트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38126794"/>
                  </a:ext>
                </a:extLst>
              </a:tr>
              <a:tr h="55661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DB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901465"/>
                  </a:ext>
                </a:extLst>
              </a:tr>
              <a:tr h="55661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박로빈</a:t>
                      </a:r>
                      <a:endParaRPr lang="ko-KR" altLang="en-US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0644"/>
                  </a:ext>
                </a:extLst>
              </a:tr>
              <a:tr h="558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영사처리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0883630"/>
                  </a:ext>
                </a:extLst>
              </a:tr>
              <a:tr h="55661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얼굴인식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6C0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000201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A5654EF-A463-4B69-BF19-199CC3926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B559-9F37-4E89-BC6B-F910D0515BE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072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9900"/>
          </a:solidFill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02 </a:t>
            </a:r>
            <a:r>
              <a:rPr lang="ko-KR" altLang="en-US" sz="36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이번주 일정</a:t>
            </a:r>
            <a:endParaRPr lang="en-US" altLang="ko-KR" sz="3600" b="1" dirty="0">
              <a:solidFill>
                <a:srgbClr val="FFFF9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56176" y="6624736"/>
            <a:ext cx="2952328" cy="233264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B89463-CF77-46D2-BD52-6E6D1DFC59B7}"/>
              </a:ext>
            </a:extLst>
          </p:cNvPr>
          <p:cNvSpPr txBox="1"/>
          <p:nvPr/>
        </p:nvSpPr>
        <p:spPr>
          <a:xfrm>
            <a:off x="251520" y="764704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기기 배치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37F5C8-0A7A-4AB6-99D9-3D0D5B17A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4334"/>
            <a:ext cx="9144000" cy="4682398"/>
          </a:xfrm>
          <a:prstGeom prst="rect">
            <a:avLst/>
          </a:prstGeom>
          <a:solidFill>
            <a:srgbClr val="EBF1DE"/>
          </a:solidFill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E3315D-013C-4A1A-81EC-B179C3F3A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B559-9F37-4E89-BC6B-F910D0515BE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435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9900"/>
          </a:solidFill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02 </a:t>
            </a:r>
            <a:r>
              <a:rPr lang="ko-KR" altLang="en-US" sz="36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이번주 일정</a:t>
            </a:r>
            <a:endParaRPr lang="en-US" altLang="ko-KR" sz="3600" b="1" dirty="0">
              <a:solidFill>
                <a:srgbClr val="FFFF9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56176" y="6624736"/>
            <a:ext cx="2952328" cy="233264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DB60FD0-613A-41E8-A328-3D702F484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269" y="1996316"/>
            <a:ext cx="5555461" cy="28653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59BF47-BF2E-47EE-B4FA-65DE9581088B}"/>
              </a:ext>
            </a:extLst>
          </p:cNvPr>
          <p:cNvSpPr txBox="1"/>
          <p:nvPr/>
        </p:nvSpPr>
        <p:spPr>
          <a:xfrm>
            <a:off x="323528" y="83671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 </a:t>
            </a:r>
            <a:r>
              <a:rPr lang="ko-KR" altLang="en-US" dirty="0"/>
              <a:t>설계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3E5B1F-D2AF-4B9B-9430-DBF9F3661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B559-9F37-4E89-BC6B-F910D0515BE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435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009900"/>
          </a:solidFill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02 </a:t>
            </a:r>
            <a:r>
              <a:rPr lang="ko-KR" altLang="en-US" sz="36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이번주 일정</a:t>
            </a:r>
            <a:endParaRPr lang="en-US" altLang="ko-KR" sz="3600" b="1" dirty="0">
              <a:solidFill>
                <a:srgbClr val="FFFF9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56176" y="6624736"/>
            <a:ext cx="2952328" cy="233264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59BF47-BF2E-47EE-B4FA-65DE9581088B}"/>
              </a:ext>
            </a:extLst>
          </p:cNvPr>
          <p:cNvSpPr txBox="1"/>
          <p:nvPr/>
        </p:nvSpPr>
        <p:spPr>
          <a:xfrm>
            <a:off x="323528" y="83671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웹 사이트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C142AE-93B3-4C98-B8E2-0E1AD64CA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7828"/>
            <a:ext cx="9144000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2FD6F7-162D-4362-A59C-831C3D795FBD}"/>
              </a:ext>
            </a:extLst>
          </p:cNvPr>
          <p:cNvSpPr txBox="1"/>
          <p:nvPr/>
        </p:nvSpPr>
        <p:spPr>
          <a:xfrm>
            <a:off x="6176055" y="2132855"/>
            <a:ext cx="120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과목설정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6FF59E-BF45-427F-89D9-9D38FFBE7EE6}"/>
              </a:ext>
            </a:extLst>
          </p:cNvPr>
          <p:cNvSpPr txBox="1"/>
          <p:nvPr/>
        </p:nvSpPr>
        <p:spPr>
          <a:xfrm>
            <a:off x="7956376" y="213285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날자 선택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D2CC26-73DE-4A42-BBEA-CF6371FE5F53}"/>
              </a:ext>
            </a:extLst>
          </p:cNvPr>
          <p:cNvSpPr txBox="1"/>
          <p:nvPr/>
        </p:nvSpPr>
        <p:spPr>
          <a:xfrm>
            <a:off x="1691680" y="2195572"/>
            <a:ext cx="3168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/>
              <a:t>과목명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F6C9F7A-6805-45F8-B30B-1B8D548BAD41}"/>
              </a:ext>
            </a:extLst>
          </p:cNvPr>
          <p:cNvSpPr/>
          <p:nvPr/>
        </p:nvSpPr>
        <p:spPr>
          <a:xfrm>
            <a:off x="107504" y="1900481"/>
            <a:ext cx="1440160" cy="10964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교수님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A06028-A316-4703-AF16-D6FEFA8C66AF}"/>
              </a:ext>
            </a:extLst>
          </p:cNvPr>
          <p:cNvSpPr/>
          <p:nvPr/>
        </p:nvSpPr>
        <p:spPr>
          <a:xfrm>
            <a:off x="107504" y="3717032"/>
            <a:ext cx="892899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6B520E-4F86-4C0A-BE83-C459BB203FD9}"/>
              </a:ext>
            </a:extLst>
          </p:cNvPr>
          <p:cNvSpPr txBox="1"/>
          <p:nvPr/>
        </p:nvSpPr>
        <p:spPr>
          <a:xfrm>
            <a:off x="863588" y="378439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학생이름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23B09E-A0A8-4D36-B015-3AF95821ECE0}"/>
              </a:ext>
            </a:extLst>
          </p:cNvPr>
          <p:cNvSpPr txBox="1"/>
          <p:nvPr/>
        </p:nvSpPr>
        <p:spPr>
          <a:xfrm>
            <a:off x="4067944" y="438096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출석하면 파란색</a:t>
            </a:r>
            <a:r>
              <a:rPr lang="en-US" altLang="ko-KR" dirty="0"/>
              <a:t>, </a:t>
            </a:r>
            <a:r>
              <a:rPr lang="ko-KR" altLang="en-US" dirty="0" err="1"/>
              <a:t>불석이면</a:t>
            </a:r>
            <a:r>
              <a:rPr lang="ko-KR" altLang="en-US" dirty="0"/>
              <a:t> 빨간색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19AB87-D0AB-4BF1-AC21-C802CCC256A9}"/>
              </a:ext>
            </a:extLst>
          </p:cNvPr>
          <p:cNvSpPr txBox="1"/>
          <p:nvPr/>
        </p:nvSpPr>
        <p:spPr>
          <a:xfrm>
            <a:off x="539552" y="4750296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학생 이름을 누르면</a:t>
            </a:r>
            <a:endParaRPr lang="en-US" altLang="ko-KR" dirty="0"/>
          </a:p>
          <a:p>
            <a:r>
              <a:rPr lang="ko-KR" altLang="en-US" dirty="0"/>
              <a:t>해당 학생의 출결만 볼 수 있게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964F6D-2834-4D52-8C21-1CA5BA8E30DE}"/>
              </a:ext>
            </a:extLst>
          </p:cNvPr>
          <p:cNvSpPr txBox="1"/>
          <p:nvPr/>
        </p:nvSpPr>
        <p:spPr>
          <a:xfrm>
            <a:off x="3707904" y="2317521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날자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5572C57-B9DA-4FE8-8726-558E400A7C7B}"/>
              </a:ext>
            </a:extLst>
          </p:cNvPr>
          <p:cNvCxnSpPr>
            <a:cxnSpLocks/>
          </p:cNvCxnSpPr>
          <p:nvPr/>
        </p:nvCxnSpPr>
        <p:spPr>
          <a:xfrm flipV="1">
            <a:off x="1331640" y="4077072"/>
            <a:ext cx="0" cy="673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1235DF0-AB59-45B8-91CC-E50C9D266970}"/>
              </a:ext>
            </a:extLst>
          </p:cNvPr>
          <p:cNvCxnSpPr>
            <a:cxnSpLocks/>
          </p:cNvCxnSpPr>
          <p:nvPr/>
        </p:nvCxnSpPr>
        <p:spPr>
          <a:xfrm flipH="1" flipV="1">
            <a:off x="4067944" y="4221088"/>
            <a:ext cx="144016" cy="159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7AE295A-75D8-43A4-AFBB-87F49D79BC8A}"/>
              </a:ext>
            </a:extLst>
          </p:cNvPr>
          <p:cNvSpPr txBox="1"/>
          <p:nvPr/>
        </p:nvSpPr>
        <p:spPr>
          <a:xfrm>
            <a:off x="2843808" y="377974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학번</a:t>
            </a:r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82268CAF-51DD-40C1-B682-4ED60005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EB559-9F37-4E89-BC6B-F910D0515BEC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ED3AC5B-21E0-483A-8F9B-0AD8FE8D5DF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75856" y="121196"/>
            <a:ext cx="9144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968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453</Words>
  <Application>Microsoft Office PowerPoint</Application>
  <PresentationFormat>화면 슬라이드 쇼(4:3)</PresentationFormat>
  <Paragraphs>236</Paragraphs>
  <Slides>20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나눔고딕 ExtraBold</vt:lpstr>
      <vt:lpstr>맑은 고딕</vt:lpstr>
      <vt:lpstr>나눔명조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김외숙</dc:creator>
  <cp:lastModifiedBy>ladma</cp:lastModifiedBy>
  <cp:revision>54</cp:revision>
  <dcterms:created xsi:type="dcterms:W3CDTF">2011-07-26T11:18:21Z</dcterms:created>
  <dcterms:modified xsi:type="dcterms:W3CDTF">2018-10-01T10:51:16Z</dcterms:modified>
</cp:coreProperties>
</file>