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huYA61mGf82yWX8SQzlapLoc2T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1" name="Google Shape;27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4" name="Google Shape;22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5" name="Google Shape;25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hyperlink" Target="https://www.unicef.org/cambodia/educ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mazon.com/" TargetMode="External"/><Relationship Id="rId5" Type="http://schemas.openxmlformats.org/officeDocument/2006/relationships/hyperlink" Target="https://www.w3schools.com/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444768" y="1904008"/>
            <a:ext cx="7383426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8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8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WEB DESIGN </a:t>
            </a:r>
            <a:endParaRPr sz="4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2063750" y="1196975"/>
            <a:ext cx="8145463" cy="3960217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77275" y="60737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5180013" y="509588"/>
            <a:ext cx="1651000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032" y="2006600"/>
            <a:ext cx="6182316" cy="420338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5" name="Google Shape;27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6174" y="1789586"/>
            <a:ext cx="4822939" cy="468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2"/>
          <p:cNvSpPr/>
          <p:nvPr/>
        </p:nvSpPr>
        <p:spPr>
          <a:xfrm>
            <a:off x="8398328" y="1868202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77" name="Google Shape;277;p12"/>
          <p:cNvSpPr/>
          <p:nvPr/>
        </p:nvSpPr>
        <p:spPr>
          <a:xfrm>
            <a:off x="4377872" y="3350944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78" name="Google Shape;278;p12"/>
          <p:cNvSpPr/>
          <p:nvPr/>
        </p:nvSpPr>
        <p:spPr>
          <a:xfrm>
            <a:off x="8398328" y="3968258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79" name="Google Shape;279;p12"/>
          <p:cNvSpPr/>
          <p:nvPr/>
        </p:nvSpPr>
        <p:spPr>
          <a:xfrm>
            <a:off x="1309008" y="4079262"/>
            <a:ext cx="318861" cy="318861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80" name="Google Shape;280;p12"/>
          <p:cNvSpPr/>
          <p:nvPr/>
        </p:nvSpPr>
        <p:spPr>
          <a:xfrm>
            <a:off x="9189634" y="5137309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pic>
        <p:nvPicPr>
          <p:cNvPr id="281" name="Google Shape;281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3688" y="519113"/>
            <a:ext cx="608012" cy="661987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2"/>
          <p:cNvSpPr txBox="1"/>
          <p:nvPr/>
        </p:nvSpPr>
        <p:spPr>
          <a:xfrm>
            <a:off x="268288" y="1195388"/>
            <a:ext cx="56038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2"/>
          <p:cNvSpPr txBox="1"/>
          <p:nvPr/>
        </p:nvSpPr>
        <p:spPr>
          <a:xfrm>
            <a:off x="0" y="0"/>
            <a:ext cx="1995488" cy="369888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  <a:endParaRPr/>
          </a:p>
        </p:txBody>
      </p:sp>
      <p:sp>
        <p:nvSpPr>
          <p:cNvPr id="284" name="Google Shape;284;p12"/>
          <p:cNvSpPr/>
          <p:nvPr/>
        </p:nvSpPr>
        <p:spPr>
          <a:xfrm>
            <a:off x="4377872" y="2511233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85" name="Google Shape;285;p12"/>
          <p:cNvSpPr/>
          <p:nvPr/>
        </p:nvSpPr>
        <p:spPr>
          <a:xfrm>
            <a:off x="10003972" y="2943033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86" name="Google Shape;286;p12"/>
          <p:cNvSpPr/>
          <p:nvPr/>
        </p:nvSpPr>
        <p:spPr>
          <a:xfrm>
            <a:off x="5084249" y="3611156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87" name="Google Shape;287;p12"/>
          <p:cNvSpPr/>
          <p:nvPr/>
        </p:nvSpPr>
        <p:spPr>
          <a:xfrm>
            <a:off x="6807313" y="4912311"/>
            <a:ext cx="318861" cy="318861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88" name="Google Shape;288;p12"/>
          <p:cNvSpPr/>
          <p:nvPr/>
        </p:nvSpPr>
        <p:spPr>
          <a:xfrm>
            <a:off x="4695565" y="4343086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89" name="Google Shape;289;p12"/>
          <p:cNvSpPr txBox="1"/>
          <p:nvPr/>
        </p:nvSpPr>
        <p:spPr>
          <a:xfrm>
            <a:off x="3321502" y="403515"/>
            <a:ext cx="668247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meaning of each tag?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"/>
          <p:cNvSpPr txBox="1"/>
          <p:nvPr/>
        </p:nvSpPr>
        <p:spPr>
          <a:xfrm>
            <a:off x="4413251" y="1123950"/>
            <a:ext cx="29019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class</a:t>
            </a:r>
            <a:endParaRPr/>
          </a:p>
        </p:txBody>
      </p:sp>
      <p:sp>
        <p:nvSpPr>
          <p:cNvPr id="295" name="Google Shape;295;p13"/>
          <p:cNvSpPr txBox="1"/>
          <p:nvPr/>
        </p:nvSpPr>
        <p:spPr>
          <a:xfrm>
            <a:off x="2495600" y="2681287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Complete the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handout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give you now.</a:t>
            </a:r>
            <a:endParaRPr/>
          </a:p>
        </p:txBody>
      </p:sp>
      <p:sp>
        <p:nvSpPr>
          <p:cNvPr id="296" name="Google Shape;296;p13"/>
          <p:cNvSpPr txBox="1"/>
          <p:nvPr/>
        </p:nvSpPr>
        <p:spPr>
          <a:xfrm>
            <a:off x="2495600" y="3443287"/>
            <a:ext cx="7099300" cy="523875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Do the required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sp>
        <p:nvSpPr>
          <p:cNvPr id="297" name="Google Shape;297;p13"/>
          <p:cNvSpPr txBox="1"/>
          <p:nvPr/>
        </p:nvSpPr>
        <p:spPr>
          <a:xfrm>
            <a:off x="2478138" y="4257675"/>
            <a:ext cx="7099300" cy="523875"/>
          </a:xfrm>
          <a:prstGeom prst="rect">
            <a:avLst/>
          </a:prstGeom>
          <a:solidFill>
            <a:srgbClr val="8296B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Send your homework to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Classroom</a:t>
            </a:r>
            <a:endParaRPr/>
          </a:p>
        </p:txBody>
      </p:sp>
      <p:pic>
        <p:nvPicPr>
          <p:cNvPr id="298" name="Google Shape;29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623888"/>
            <a:ext cx="571500" cy="617537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3"/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pic>
        <p:nvPicPr>
          <p:cNvPr id="300" name="Google Shape;30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150" y="492125"/>
            <a:ext cx="306388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3"/>
          <p:cNvSpPr txBox="1"/>
          <p:nvPr/>
        </p:nvSpPr>
        <p:spPr>
          <a:xfrm>
            <a:off x="658813" y="1095375"/>
            <a:ext cx="63182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4498975" y="2759075"/>
            <a:ext cx="4052888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ENCODING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endParaRPr dirty="0"/>
          </a:p>
        </p:txBody>
      </p:sp>
      <p:sp>
        <p:nvSpPr>
          <p:cNvPr id="97" name="Google Shape;97;p2"/>
          <p:cNvSpPr/>
          <p:nvPr/>
        </p:nvSpPr>
        <p:spPr>
          <a:xfrm>
            <a:off x="3471863" y="1966913"/>
            <a:ext cx="6108700" cy="3321050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2690813" y="387350"/>
            <a:ext cx="7162800" cy="114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Web design </a:t>
            </a:r>
            <a:r>
              <a:rPr lang="en-US" dirty="0"/>
              <a:t>Evaluation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8431213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5786438" y="1452563"/>
            <a:ext cx="1282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5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2224087" y="2565399"/>
            <a:ext cx="7010400" cy="2000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 rot="-5400000">
            <a:off x="5407819" y="-159543"/>
            <a:ext cx="642937" cy="70104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5150644" y="3748387"/>
            <a:ext cx="165576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Weeks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3132138" y="2043113"/>
            <a:ext cx="88106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July</a:t>
            </a:r>
            <a:endParaRPr dirty="0"/>
          </a:p>
        </p:txBody>
      </p:sp>
      <p:sp>
        <p:nvSpPr>
          <p:cNvPr id="108" name="Google Shape;108;p2"/>
          <p:cNvSpPr txBox="1"/>
          <p:nvPr/>
        </p:nvSpPr>
        <p:spPr>
          <a:xfrm>
            <a:off x="8150225" y="1984873"/>
            <a:ext cx="136413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November </a:t>
            </a:r>
            <a:endParaRPr dirty="0"/>
          </a:p>
        </p:txBody>
      </p:sp>
      <p:pic>
        <p:nvPicPr>
          <p:cNvPr id="110" name="Google Shape;110;p2" descr="Midterm Exam PNG - Good Luck Midterm Exam, Geometry Midterm Exam. -  CleanPNG / Kiss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9800" y="4583113"/>
            <a:ext cx="668338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" descr="Do We Really Need Finals? – The Centennial Tal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18363" y="4294188"/>
            <a:ext cx="138430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 descr="Quiz logo with speech bubble symbols (950582) | Icons | Design Bundles in  2021 | Speech bubble, Quiz, Logo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38625" y="4294188"/>
            <a:ext cx="1614488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"/>
          <p:cNvSpPr txBox="1"/>
          <p:nvPr/>
        </p:nvSpPr>
        <p:spPr>
          <a:xfrm>
            <a:off x="3367088" y="5430838"/>
            <a:ext cx="646112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10%</a:t>
            </a:r>
            <a:endParaRPr dirty="0"/>
          </a:p>
        </p:txBody>
      </p:sp>
      <p:sp>
        <p:nvSpPr>
          <p:cNvPr id="114" name="Google Shape;114;p2"/>
          <p:cNvSpPr txBox="1"/>
          <p:nvPr/>
        </p:nvSpPr>
        <p:spPr>
          <a:xfrm>
            <a:off x="4738688" y="5399088"/>
            <a:ext cx="64611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15%</a:t>
            </a:r>
            <a:endParaRPr dirty="0"/>
          </a:p>
        </p:txBody>
      </p:sp>
      <p:sp>
        <p:nvSpPr>
          <p:cNvPr id="115" name="Google Shape;115;p2"/>
          <p:cNvSpPr txBox="1"/>
          <p:nvPr/>
        </p:nvSpPr>
        <p:spPr>
          <a:xfrm>
            <a:off x="5978525" y="5399088"/>
            <a:ext cx="646113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30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dirty="0"/>
          </a:p>
        </p:txBody>
      </p:sp>
      <p:sp>
        <p:nvSpPr>
          <p:cNvPr id="116" name="Google Shape;116;p2"/>
          <p:cNvSpPr txBox="1"/>
          <p:nvPr/>
        </p:nvSpPr>
        <p:spPr>
          <a:xfrm>
            <a:off x="7504113" y="5426075"/>
            <a:ext cx="646112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1800" b="1" dirty="0">
                <a:solidFill>
                  <a:schemeClr val="dk1"/>
                </a:solidFill>
              </a:rPr>
              <a:t>5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dirty="0"/>
          </a:p>
        </p:txBody>
      </p:sp>
      <p:pic>
        <p:nvPicPr>
          <p:cNvPr id="1026" name="Picture 2" descr="Participation - Free hands and gestures icons">
            <a:extLst>
              <a:ext uri="{FF2B5EF4-FFF2-40B4-BE49-F238E27FC236}">
                <a16:creationId xmlns:a16="http://schemas.microsoft.com/office/drawing/2014/main" id="{79D9C78F-8BE8-9C73-9E81-07EE2066F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61531" y="4583113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/>
        </p:nvSpPr>
        <p:spPr>
          <a:xfrm>
            <a:off x="3787775" y="485775"/>
            <a:ext cx="53054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/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1650" y="392113"/>
            <a:ext cx="803275" cy="801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0338" y="392113"/>
            <a:ext cx="803275" cy="80168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 txBox="1"/>
          <p:nvPr/>
        </p:nvSpPr>
        <p:spPr>
          <a:xfrm>
            <a:off x="766763" y="2349500"/>
            <a:ext cx="7564437" cy="201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Wingdings" panose="05000000000000000000" pitchFamily="2" charset="2"/>
              <a:buChar char="ü"/>
            </a:pPr>
            <a:r>
              <a:rPr lang="en-US" sz="2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 we create web pages ?</a:t>
            </a:r>
            <a:endParaRPr dirty="0"/>
          </a:p>
          <a:p>
            <a:pPr marL="5651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Wingdings" panose="05000000000000000000" pitchFamily="2" charset="2"/>
              <a:buChar char="ü"/>
            </a:pPr>
            <a:endParaRPr sz="25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Wingdings" panose="05000000000000000000" pitchFamily="2" charset="2"/>
              <a:buChar char="ü"/>
            </a:pP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a </a:t>
            </a:r>
            <a:r>
              <a:rPr lang="en-US" sz="2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page </a:t>
            </a: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what is the </a:t>
            </a:r>
            <a:r>
              <a:rPr lang="en-US" sz="2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file ?</a:t>
            </a:r>
            <a:endParaRPr dirty="0"/>
          </a:p>
          <a:p>
            <a:pPr marL="546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Wingdings" panose="05000000000000000000" pitchFamily="2" charset="2"/>
              <a:buChar char="ü"/>
            </a:pPr>
            <a:endParaRPr sz="25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Wingdings" panose="05000000000000000000" pitchFamily="2" charset="2"/>
              <a:buChar char="ü"/>
            </a:pP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display a HTML file on </a:t>
            </a:r>
            <a:r>
              <a:rPr lang="en-US" sz="2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663" y="573088"/>
            <a:ext cx="273050" cy="5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175" y="603250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 txBox="1"/>
          <p:nvPr/>
        </p:nvSpPr>
        <p:spPr>
          <a:xfrm>
            <a:off x="959364" y="1180081"/>
            <a:ext cx="7039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 2</a:t>
            </a:r>
            <a:endParaRPr/>
          </a:p>
        </p:txBody>
      </p:sp>
      <p:sp>
        <p:nvSpPr>
          <p:cNvPr id="133" name="Google Shape;133;p4"/>
          <p:cNvSpPr txBox="1"/>
          <p:nvPr/>
        </p:nvSpPr>
        <p:spPr>
          <a:xfrm>
            <a:off x="-4872" y="1201738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4"/>
          <p:cNvCxnSpPr/>
          <p:nvPr/>
        </p:nvCxnSpPr>
        <p:spPr>
          <a:xfrm>
            <a:off x="5735960" y="1918168"/>
            <a:ext cx="0" cy="461710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5" name="Google Shape;13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8413" y="573088"/>
            <a:ext cx="273050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 txBox="1"/>
          <p:nvPr/>
        </p:nvSpPr>
        <p:spPr>
          <a:xfrm>
            <a:off x="1244884" y="1954479"/>
            <a:ext cx="337021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1 of those web site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6651848" y="1954479"/>
            <a:ext cx="31714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 those questions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6168008" y="3353963"/>
            <a:ext cx="720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5980366" y="2712601"/>
            <a:ext cx="551313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What do you think about these web sites ?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How do you feel about these web sites ?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Why companies always have a website ?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What do you expect of a website ?</a:t>
            </a:r>
            <a:endParaRPr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-15875" y="0"/>
            <a:ext cx="1995488" cy="369888"/>
          </a:xfrm>
          <a:prstGeom prst="rect">
            <a:avLst/>
          </a:prstGeom>
          <a:solidFill>
            <a:srgbClr val="FF5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WARM UP</a:t>
            </a:r>
            <a:endParaRPr/>
          </a:p>
        </p:txBody>
      </p:sp>
      <p:sp>
        <p:nvSpPr>
          <p:cNvPr id="141" name="Google Shape;141;p4"/>
          <p:cNvSpPr/>
          <p:nvPr/>
        </p:nvSpPr>
        <p:spPr>
          <a:xfrm>
            <a:off x="243385" y="2615537"/>
            <a:ext cx="5373216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https://www.w3schools.com/</a:t>
            </a:r>
            <a:endParaRPr lang="en-US"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https://www.amazon.com/</a:t>
            </a:r>
            <a:endParaRPr lang="en-US"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https://www.unicef.org/cambodia/education</a:t>
            </a:r>
            <a:endParaRPr lang="en-US"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80761" y="528927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4"/>
          <p:cNvSpPr txBox="1"/>
          <p:nvPr/>
        </p:nvSpPr>
        <p:spPr>
          <a:xfrm>
            <a:off x="1840194" y="1189327"/>
            <a:ext cx="129073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 DISCUSSION</a:t>
            </a:r>
            <a:endParaRPr sz="1200" b="0" u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1680802" y="670803"/>
            <a:ext cx="367777" cy="392968"/>
          </a:xfrm>
          <a:prstGeom prst="mathPlus">
            <a:avLst>
              <a:gd name="adj1" fmla="val 11434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/>
        </p:nvSpPr>
        <p:spPr>
          <a:xfrm>
            <a:off x="0" y="0"/>
            <a:ext cx="1582738" cy="36988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96" name="Google Shape;19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713" y="577850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7"/>
          <p:cNvSpPr txBox="1"/>
          <p:nvPr/>
        </p:nvSpPr>
        <p:spPr>
          <a:xfrm>
            <a:off x="188913" y="1149350"/>
            <a:ext cx="566737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575" y="488950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7"/>
          <p:cNvSpPr txBox="1"/>
          <p:nvPr/>
        </p:nvSpPr>
        <p:spPr>
          <a:xfrm>
            <a:off x="814388" y="1149350"/>
            <a:ext cx="561975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7"/>
          <p:cNvSpPr txBox="1"/>
          <p:nvPr/>
        </p:nvSpPr>
        <p:spPr>
          <a:xfrm>
            <a:off x="3381827" y="3441023"/>
            <a:ext cx="693542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F7542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yper</a:t>
            </a:r>
            <a:r>
              <a:rPr lang="en-US" sz="4400" b="1">
                <a:solidFill>
                  <a:srgbClr val="F7542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 </a:t>
            </a:r>
            <a:r>
              <a:rPr lang="en-US" sz="4400" b="1">
                <a:solidFill>
                  <a:srgbClr val="F7542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arkup </a:t>
            </a:r>
            <a:r>
              <a:rPr lang="en-US" sz="4400" b="1">
                <a:solidFill>
                  <a:srgbClr val="F7542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anguage.</a:t>
            </a:r>
            <a:endParaRPr/>
          </a:p>
        </p:txBody>
      </p:sp>
      <p:sp>
        <p:nvSpPr>
          <p:cNvPr id="201" name="Google Shape;201;p7"/>
          <p:cNvSpPr txBox="1"/>
          <p:nvPr/>
        </p:nvSpPr>
        <p:spPr>
          <a:xfrm>
            <a:off x="2052522" y="5438559"/>
            <a:ext cx="315810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make links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one page to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7"/>
          <p:cNvSpPr txBox="1"/>
          <p:nvPr/>
        </p:nvSpPr>
        <p:spPr>
          <a:xfrm>
            <a:off x="5336843" y="5456346"/>
            <a:ext cx="181460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language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based on TAGS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7"/>
          <p:cNvSpPr txBox="1"/>
          <p:nvPr/>
        </p:nvSpPr>
        <p:spPr>
          <a:xfrm>
            <a:off x="2877148" y="1915389"/>
            <a:ext cx="751776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is the  language  to </a:t>
            </a:r>
            <a:r>
              <a:rPr lang="en-US" sz="3200" b="1" dirty="0">
                <a:solidFill>
                  <a:srgbClr val="F75421"/>
                </a:solidFill>
                <a:latin typeface="Calibri"/>
                <a:ea typeface="Calibri"/>
                <a:cs typeface="Calibri"/>
                <a:sym typeface="Calibri"/>
              </a:rPr>
              <a:t>create web pages</a:t>
            </a:r>
            <a:endParaRPr dirty="0"/>
          </a:p>
        </p:txBody>
      </p:sp>
      <p:cxnSp>
        <p:nvCxnSpPr>
          <p:cNvPr id="204" name="Google Shape;204;p7"/>
          <p:cNvCxnSpPr/>
          <p:nvPr/>
        </p:nvCxnSpPr>
        <p:spPr>
          <a:xfrm rot="10800000">
            <a:off x="3733174" y="4210464"/>
            <a:ext cx="0" cy="938106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5" name="Google Shape;205;p7"/>
          <p:cNvCxnSpPr/>
          <p:nvPr/>
        </p:nvCxnSpPr>
        <p:spPr>
          <a:xfrm rot="10800000">
            <a:off x="6244145" y="4210464"/>
            <a:ext cx="0" cy="938106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06" name="Google Shape;206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10271" y="69880"/>
            <a:ext cx="1409690" cy="155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"/>
          <p:cNvSpPr txBox="1"/>
          <p:nvPr/>
        </p:nvSpPr>
        <p:spPr>
          <a:xfrm>
            <a:off x="-15875" y="0"/>
            <a:ext cx="1995600" cy="3693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EXPLORATION</a:t>
            </a:r>
            <a:endParaRPr/>
          </a:p>
        </p:txBody>
      </p:sp>
      <p:pic>
        <p:nvPicPr>
          <p:cNvPr id="213" name="Google Shape;21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9313" y="574675"/>
            <a:ext cx="274637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8"/>
          <p:cNvSpPr txBox="1"/>
          <p:nvPr/>
        </p:nvSpPr>
        <p:spPr>
          <a:xfrm>
            <a:off x="860425" y="1201738"/>
            <a:ext cx="26352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175" y="603250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8"/>
          <p:cNvSpPr txBox="1"/>
          <p:nvPr/>
        </p:nvSpPr>
        <p:spPr>
          <a:xfrm>
            <a:off x="-4872" y="1201738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"/>
          <p:cNvSpPr txBox="1"/>
          <p:nvPr/>
        </p:nvSpPr>
        <p:spPr>
          <a:xfrm>
            <a:off x="2954072" y="2567379"/>
            <a:ext cx="6506090" cy="2646878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00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&gt;HTML lesson 1&lt;/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&gt;My first page&lt;/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&gt;Hello WEP 2023 students!&lt;/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  <p:sp>
        <p:nvSpPr>
          <p:cNvPr id="218" name="Google Shape;218;p8"/>
          <p:cNvSpPr txBox="1"/>
          <p:nvPr/>
        </p:nvSpPr>
        <p:spPr>
          <a:xfrm>
            <a:off x="2106324" y="2053276"/>
            <a:ext cx="549618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file 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page.html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following content :</a:t>
            </a:r>
            <a:endParaRPr/>
          </a:p>
        </p:txBody>
      </p:sp>
      <p:sp>
        <p:nvSpPr>
          <p:cNvPr id="219" name="Google Shape;219;p8"/>
          <p:cNvSpPr txBox="1"/>
          <p:nvPr/>
        </p:nvSpPr>
        <p:spPr>
          <a:xfrm>
            <a:off x="1979613" y="5328250"/>
            <a:ext cx="42275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this file on your web browser.</a:t>
            </a:r>
            <a:endParaRPr/>
          </a:p>
        </p:txBody>
      </p:sp>
      <p:sp>
        <p:nvSpPr>
          <p:cNvPr id="220" name="Google Shape;220;p8"/>
          <p:cNvSpPr txBox="1"/>
          <p:nvPr/>
        </p:nvSpPr>
        <p:spPr>
          <a:xfrm>
            <a:off x="4154001" y="199013"/>
            <a:ext cx="421051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first web page</a:t>
            </a:r>
            <a:endParaRPr dirty="0"/>
          </a:p>
        </p:txBody>
      </p:sp>
      <p:sp>
        <p:nvSpPr>
          <p:cNvPr id="221" name="Google Shape;221;p8"/>
          <p:cNvSpPr txBox="1"/>
          <p:nvPr/>
        </p:nvSpPr>
        <p:spPr>
          <a:xfrm>
            <a:off x="2106324" y="1548040"/>
            <a:ext cx="195290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VSCode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/>
          <p:nvPr/>
        </p:nvSpPr>
        <p:spPr>
          <a:xfrm>
            <a:off x="-15875" y="0"/>
            <a:ext cx="1995488" cy="36988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EXPLORATION</a:t>
            </a:r>
            <a:endParaRPr/>
          </a:p>
        </p:txBody>
      </p:sp>
      <p:pic>
        <p:nvPicPr>
          <p:cNvPr id="228" name="Google Shape;22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9313" y="574675"/>
            <a:ext cx="274637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9"/>
          <p:cNvSpPr txBox="1"/>
          <p:nvPr/>
        </p:nvSpPr>
        <p:spPr>
          <a:xfrm>
            <a:off x="860425" y="1201738"/>
            <a:ext cx="26352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175" y="603250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9"/>
          <p:cNvSpPr txBox="1"/>
          <p:nvPr/>
        </p:nvSpPr>
        <p:spPr>
          <a:xfrm>
            <a:off x="-4872" y="1201738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9"/>
          <p:cNvSpPr txBox="1"/>
          <p:nvPr/>
        </p:nvSpPr>
        <p:spPr>
          <a:xfrm>
            <a:off x="4110458" y="369888"/>
            <a:ext cx="452387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first web page</a:t>
            </a:r>
            <a:endParaRPr dirty="0"/>
          </a:p>
        </p:txBody>
      </p:sp>
      <p:sp>
        <p:nvSpPr>
          <p:cNvPr id="233" name="Google Shape;233;p9"/>
          <p:cNvSpPr txBox="1"/>
          <p:nvPr/>
        </p:nvSpPr>
        <p:spPr>
          <a:xfrm>
            <a:off x="1979613" y="1886234"/>
            <a:ext cx="820121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your code with the result on the browser and answer questions:</a:t>
            </a:r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2871179" y="2553460"/>
            <a:ext cx="785432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 is the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:   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&gt;, 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&gt;, 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 ?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meaning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 :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&gt;, 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&gt;, 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 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9"/>
          <p:cNvSpPr txBox="1"/>
          <p:nvPr/>
        </p:nvSpPr>
        <p:spPr>
          <a:xfrm>
            <a:off x="1979613" y="4184125"/>
            <a:ext cx="24641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on Google : </a:t>
            </a:r>
            <a:endParaRPr/>
          </a:p>
        </p:txBody>
      </p:sp>
      <p:sp>
        <p:nvSpPr>
          <p:cNvPr id="236" name="Google Shape;236;p9"/>
          <p:cNvSpPr/>
          <p:nvPr/>
        </p:nvSpPr>
        <p:spPr>
          <a:xfrm>
            <a:off x="2871179" y="4820572"/>
            <a:ext cx="736813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language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does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"/>
          <p:cNvSpPr txBox="1"/>
          <p:nvPr/>
        </p:nvSpPr>
        <p:spPr>
          <a:xfrm>
            <a:off x="-3175" y="0"/>
            <a:ext cx="1582738" cy="36988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42" name="Google Shape;24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538" y="577850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0"/>
          <p:cNvSpPr txBox="1"/>
          <p:nvPr/>
        </p:nvSpPr>
        <p:spPr>
          <a:xfrm>
            <a:off x="185738" y="1149350"/>
            <a:ext cx="566737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7400" y="488950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0"/>
          <p:cNvSpPr txBox="1"/>
          <p:nvPr/>
        </p:nvSpPr>
        <p:spPr>
          <a:xfrm>
            <a:off x="811213" y="1149350"/>
            <a:ext cx="561975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0"/>
          <p:cNvSpPr txBox="1"/>
          <p:nvPr/>
        </p:nvSpPr>
        <p:spPr>
          <a:xfrm>
            <a:off x="4274494" y="626130"/>
            <a:ext cx="486950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HTML </a:t>
            </a:r>
            <a:r>
              <a:rPr lang="en-US" sz="3600" b="1" dirty="0">
                <a:solidFill>
                  <a:srgbClr val="FF5050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 dirty="0"/>
          </a:p>
        </p:txBody>
      </p:sp>
      <p:sp>
        <p:nvSpPr>
          <p:cNvPr id="247" name="Google Shape;247;p10"/>
          <p:cNvSpPr txBox="1"/>
          <p:nvPr/>
        </p:nvSpPr>
        <p:spPr>
          <a:xfrm>
            <a:off x="1861313" y="2316867"/>
            <a:ext cx="9059444" cy="646331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0050" marR="0" lvl="1" indent="0" algn="l" rtl="0">
              <a:spcBef>
                <a:spcPts val="0"/>
              </a:spcBef>
              <a:spcAft>
                <a:spcPts val="0"/>
              </a:spcAft>
              <a:buClr>
                <a:srgbClr val="FF505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3600" b="1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3600" b="0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&gt;  </a:t>
            </a:r>
            <a:r>
              <a:rPr lang="en-US" sz="3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lesson 1  </a:t>
            </a:r>
            <a:r>
              <a:rPr lang="en-US" sz="3600" b="0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3600" b="1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3600" b="0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  <p:sp>
        <p:nvSpPr>
          <p:cNvPr id="248" name="Google Shape;248;p10"/>
          <p:cNvSpPr txBox="1"/>
          <p:nvPr/>
        </p:nvSpPr>
        <p:spPr>
          <a:xfrm>
            <a:off x="1579563" y="4191293"/>
            <a:ext cx="31581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tag</a:t>
            </a:r>
            <a:endParaRPr/>
          </a:p>
        </p:txBody>
      </p:sp>
      <p:sp>
        <p:nvSpPr>
          <p:cNvPr id="249" name="Google Shape;249;p10"/>
          <p:cNvSpPr txBox="1"/>
          <p:nvPr/>
        </p:nvSpPr>
        <p:spPr>
          <a:xfrm>
            <a:off x="8608570" y="4230591"/>
            <a:ext cx="18146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tag</a:t>
            </a:r>
            <a:endParaRPr/>
          </a:p>
        </p:txBody>
      </p:sp>
      <p:cxnSp>
        <p:nvCxnSpPr>
          <p:cNvPr id="250" name="Google Shape;250;p10"/>
          <p:cNvCxnSpPr/>
          <p:nvPr/>
        </p:nvCxnSpPr>
        <p:spPr>
          <a:xfrm rot="10800000">
            <a:off x="3260215" y="2963198"/>
            <a:ext cx="0" cy="938106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1" name="Google Shape;251;p10"/>
          <p:cNvCxnSpPr/>
          <p:nvPr/>
        </p:nvCxnSpPr>
        <p:spPr>
          <a:xfrm rot="10800000">
            <a:off x="9515872" y="2984709"/>
            <a:ext cx="0" cy="938106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2" name="Google Shape;252;p10"/>
          <p:cNvSpPr txBox="1"/>
          <p:nvPr/>
        </p:nvSpPr>
        <p:spPr>
          <a:xfrm>
            <a:off x="2007397" y="5129399"/>
            <a:ext cx="798353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Tags tell the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about</a:t>
            </a: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r>
              <a:rPr lang="en-US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your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"/>
          <p:cNvSpPr txBox="1"/>
          <p:nvPr/>
        </p:nvSpPr>
        <p:spPr>
          <a:xfrm>
            <a:off x="0" y="0"/>
            <a:ext cx="1995488" cy="36988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259" name="Google Shape;2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188" y="574675"/>
            <a:ext cx="274637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1"/>
          <p:cNvSpPr txBox="1"/>
          <p:nvPr/>
        </p:nvSpPr>
        <p:spPr>
          <a:xfrm>
            <a:off x="876300" y="1201738"/>
            <a:ext cx="26352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050" y="603250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1"/>
          <p:cNvSpPr txBox="1"/>
          <p:nvPr/>
        </p:nvSpPr>
        <p:spPr>
          <a:xfrm>
            <a:off x="11113" y="1201738"/>
            <a:ext cx="646112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1"/>
          <p:cNvSpPr txBox="1"/>
          <p:nvPr/>
        </p:nvSpPr>
        <p:spPr>
          <a:xfrm>
            <a:off x="3271822" y="369888"/>
            <a:ext cx="674915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the final result on your book</a:t>
            </a:r>
            <a:endParaRPr/>
          </a:p>
        </p:txBody>
      </p:sp>
      <p:pic>
        <p:nvPicPr>
          <p:cNvPr id="264" name="Google Shape;264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16450" y="1477963"/>
            <a:ext cx="7204527" cy="489838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5" name="Google Shape;265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9385" y="4491395"/>
            <a:ext cx="1455371" cy="154820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1"/>
          <p:cNvSpPr txBox="1"/>
          <p:nvPr/>
        </p:nvSpPr>
        <p:spPr>
          <a:xfrm rot="-1587871">
            <a:off x="648810" y="5854937"/>
            <a:ext cx="17880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it on paper</a:t>
            </a:r>
            <a:endParaRPr/>
          </a:p>
        </p:txBody>
      </p:sp>
      <p:pic>
        <p:nvPicPr>
          <p:cNvPr id="267" name="Google Shape;267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525908" y="4966282"/>
            <a:ext cx="1019175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1"/>
          <p:cNvSpPr txBox="1"/>
          <p:nvPr/>
        </p:nvSpPr>
        <p:spPr>
          <a:xfrm rot="-1587871">
            <a:off x="10537048" y="5896602"/>
            <a:ext cx="13580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pn_logo.png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424</Words>
  <Application>Microsoft Office PowerPoint</Application>
  <PresentationFormat>Widescreen</PresentationFormat>
  <Paragraphs>113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Noto Sans Symbols</vt:lpstr>
      <vt:lpstr>Wingdings</vt:lpstr>
      <vt:lpstr>Office Theme</vt:lpstr>
      <vt:lpstr>PowerPoint Presentation</vt:lpstr>
      <vt:lpstr>Web design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Mengheang Pho</cp:lastModifiedBy>
  <cp:revision>14</cp:revision>
  <dcterms:created xsi:type="dcterms:W3CDTF">2022-05-07T12:33:37Z</dcterms:created>
  <dcterms:modified xsi:type="dcterms:W3CDTF">2024-07-08T06:10:17Z</dcterms:modified>
</cp:coreProperties>
</file>