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9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74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6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755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003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986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1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966" y="3892767"/>
            <a:ext cx="8410616" cy="1183335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B56D45"/>
                </a:solidFill>
              </a:rPr>
              <a:t>Research </a:t>
            </a:r>
            <a:r>
              <a:rPr lang="en-US" sz="7200" b="1" dirty="0" err="1">
                <a:solidFill>
                  <a:srgbClr val="B56D45"/>
                </a:solidFill>
              </a:rPr>
              <a:t>Medology</a:t>
            </a:r>
            <a:endParaRPr lang="en-US" sz="7200" b="1" dirty="0">
              <a:solidFill>
                <a:srgbClr val="B56D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82" y="5239691"/>
            <a:ext cx="9440034" cy="7190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B56D45"/>
                </a:solidFill>
              </a:rPr>
              <a:t>Instructor : </a:t>
            </a:r>
            <a:r>
              <a:rPr lang="en-US" sz="3200" b="1" dirty="0" err="1">
                <a:solidFill>
                  <a:srgbClr val="B56D45"/>
                </a:solidFill>
              </a:rPr>
              <a:t>Mr</a:t>
            </a:r>
            <a:r>
              <a:rPr lang="en-US" sz="3200" b="1" dirty="0">
                <a:solidFill>
                  <a:srgbClr val="B56D45"/>
                </a:solidFill>
              </a:rPr>
              <a:t> </a:t>
            </a:r>
            <a:r>
              <a:rPr lang="en-US" sz="3200" b="1" dirty="0" err="1">
                <a:solidFill>
                  <a:srgbClr val="B56D45"/>
                </a:solidFill>
              </a:rPr>
              <a:t>Moun</a:t>
            </a:r>
            <a:r>
              <a:rPr lang="en-US" sz="3200" b="1" dirty="0">
                <a:solidFill>
                  <a:srgbClr val="B56D45"/>
                </a:solidFill>
              </a:rPr>
              <a:t> </a:t>
            </a:r>
            <a:r>
              <a:rPr lang="en-US" sz="3200" b="1" dirty="0" err="1">
                <a:solidFill>
                  <a:srgbClr val="B56D45"/>
                </a:solidFill>
              </a:rPr>
              <a:t>Sopheab</a:t>
            </a:r>
            <a:endParaRPr lang="en-US" sz="3200" b="1" dirty="0">
              <a:solidFill>
                <a:srgbClr val="B56D4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C2740-8610-C2D0-B974-4CB94823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79" y="85756"/>
            <a:ext cx="2511685" cy="248347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9B2EDD-1B9B-45F4-3443-C21E77008A4B}"/>
              </a:ext>
            </a:extLst>
          </p:cNvPr>
          <p:cNvSpPr txBox="1"/>
          <p:nvPr/>
        </p:nvSpPr>
        <p:spPr>
          <a:xfrm>
            <a:off x="2707395" y="2705725"/>
            <a:ext cx="7351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dirty="0">
                <a:solidFill>
                  <a:srgbClr val="B56D45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វិទ្យាស្ថានពហុបច្ចេកទេសខេត្តព្រះសីហនុ​</a:t>
            </a:r>
            <a:endParaRPr lang="en-US" sz="4400" dirty="0">
              <a:solidFill>
                <a:srgbClr val="B56D45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CE7D-7974-F524-7924-156254E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610" y="840927"/>
            <a:ext cx="8911687" cy="667362"/>
          </a:xfrm>
        </p:spPr>
        <p:txBody>
          <a:bodyPr>
            <a:noAutofit/>
          </a:bodyPr>
          <a:lstStyle/>
          <a:p>
            <a:pPr algn="ctr"/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បកស្រាយដោយនិស្សិត</a:t>
            </a:r>
            <a:b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E1FA82-677C-6B17-8D1B-6D25D519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29" y="1687398"/>
            <a:ext cx="2713593" cy="2713593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089E01-D8F5-943E-9FF1-642CA8C9C151}"/>
              </a:ext>
            </a:extLst>
          </p:cNvPr>
          <p:cNvSpPr txBox="1"/>
          <p:nvPr/>
        </p:nvSpPr>
        <p:spPr>
          <a:xfrm>
            <a:off x="2083985" y="4580100"/>
            <a:ext cx="312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latin typeface="Khmer OS Wat Phnom" panose="02000506000000020004" pitchFamily="2" charset="0"/>
                <a:cs typeface="Khmer OS Wat Phnom" panose="02000506000000020004" pitchFamily="2" charset="0"/>
              </a:rPr>
              <a:t>ដារ៉ា សំណាង</a:t>
            </a:r>
            <a:endParaRPr lang="en-US" dirty="0">
              <a:latin typeface="Khmer OS Wat Phnom" panose="02000506000000020004" pitchFamily="2" charset="0"/>
              <a:cs typeface="Khmer OS Wat Phnom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0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/>
          </a:bodyPr>
          <a:lstStyle/>
          <a:p>
            <a:pPr algn="ctr"/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មាតិកា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93ACE2-AFC2-8F67-E2C0-47E4677E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72" y="1206209"/>
            <a:ext cx="8091055" cy="5286665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endParaRPr lang="km-KH" sz="2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36900" indent="0" algn="ctr">
              <a:buNone/>
            </a:pPr>
            <a:r>
              <a:rPr lang="km-KH" sz="3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ជំពូកទី១</a:t>
            </a:r>
          </a:p>
          <a:p>
            <a:pPr marL="36900" indent="0" algn="ctr">
              <a:buNone/>
            </a:pPr>
            <a:r>
              <a:rPr lang="km-KH" sz="3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សេចក្ដីផ្ដើម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latin typeface="Khmer OS Wat Phnom" panose="02000506000000020004" pitchFamily="2" charset="0"/>
                <a:cs typeface="Khmer OS Wat Phnom" panose="02000506000000020004" pitchFamily="2" charset="0"/>
              </a:rPr>
              <a:t>លំនាំដើម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latin typeface="Khmer OS Wat Phnom" panose="02000506000000020004" pitchFamily="2" charset="0"/>
                <a:cs typeface="Khmer OS Wat Phnom" panose="02000506000000020004" pitchFamily="2" charset="0"/>
              </a:rPr>
              <a:t>មូលដ្ឋាននៃការសិក្សាស្រាវជ្រាវ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kern="1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ការកំណត់បញ្ហានៃការស្រាចជ្រាវ</a:t>
            </a:r>
            <a:endParaRPr lang="en-US" sz="3800" kern="100" dirty="0">
              <a:effectLst/>
              <a:latin typeface="Khmer OS Wat Phnom" panose="02000506000000020004" pitchFamily="2" charset="0"/>
              <a:ea typeface="SimSun" panose="02010600030101010101" pitchFamily="2" charset="-122"/>
              <a:cs typeface="Khmer OS Wat Phnom" panose="02000506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គោលបំណងនៃការស្រាវជ្រាវ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វិធីសាស្ដ្រនៃការស្រាវជ្រាវ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ដែនកំណត់នឹងវិសាលភាពនៃការសិក្សាស្រាវជ្រាវ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3800" kern="1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សារៈសំខាន់ក្នុងស្រាវជ្រាវ</a:t>
            </a:r>
            <a:endParaRPr lang="en-US" sz="3800" kern="100" dirty="0">
              <a:effectLst/>
              <a:latin typeface="Khmer OS Wat Phnom" panose="02000506000000020004" pitchFamily="2" charset="0"/>
              <a:ea typeface="SimSun" panose="02010600030101010101" pitchFamily="2" charset="-122"/>
              <a:cs typeface="Khmer OS Wat Phnom" panose="02000506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km-KH" sz="3800" dirty="0">
                <a:effectLst/>
                <a:latin typeface="Khmer OS Wat Phnom" panose="02000506000000020004" pitchFamily="2" charset="0"/>
                <a:ea typeface="SimSun" panose="02010600030101010101" pitchFamily="2" charset="-122"/>
                <a:cs typeface="Khmer OS Wat Phnom" panose="02000506000000020004" pitchFamily="2" charset="0"/>
              </a:rPr>
              <a:t>រចនាសម្ពន្ធ័នៃការសិក្សាស្រាវជ្រាវ</a:t>
            </a:r>
            <a:endParaRPr lang="en-US" sz="3800" dirty="0">
              <a:latin typeface="Khmer OS Wat Phnom" panose="02000506000000020004" pitchFamily="2" charset="0"/>
              <a:cs typeface="Khmer OS Wat Phnom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8D75-5C8C-1FAE-60A6-E2587B2A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2284-2092-33E6-0120-EE0FE047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16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Khmer OS Muol Light</vt:lpstr>
      <vt:lpstr>Khmer OS Wat Phnom</vt:lpstr>
      <vt:lpstr>Wingdings</vt:lpstr>
      <vt:lpstr>Wingdings 3</vt:lpstr>
      <vt:lpstr>Wisp</vt:lpstr>
      <vt:lpstr>Research Medology</vt:lpstr>
      <vt:lpstr>បកស្រាយដោយនិស្សិត </vt:lpstr>
      <vt:lpstr>មាតិកា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Medology</dc:title>
  <dc:creator>samnangdara02@gmail.com</dc:creator>
  <cp:lastModifiedBy>samnangdara02@gmail.com</cp:lastModifiedBy>
  <cp:revision>1</cp:revision>
  <dcterms:created xsi:type="dcterms:W3CDTF">2024-05-11T15:03:02Z</dcterms:created>
  <dcterms:modified xsi:type="dcterms:W3CDTF">2024-05-11T15:35:42Z</dcterms:modified>
</cp:coreProperties>
</file>