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Lst>
  <p:sldIdLst>
    <p:sldId id="262" r:id="rId2"/>
    <p:sldId id="257" r:id="rId3"/>
    <p:sldId id="265" r:id="rId4"/>
    <p:sldId id="267" r:id="rId5"/>
    <p:sldId id="268" r:id="rId6"/>
    <p:sldId id="269" r:id="rId7"/>
    <p:sldId id="274" r:id="rId8"/>
    <p:sldId id="270" r:id="rId9"/>
    <p:sldId id="263" r:id="rId10"/>
    <p:sldId id="260"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F6786C-DE98-4D98-85B0-BB24A7F5A1AE}" v="27" dt="2023-12-13T18:50:14.3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514" autoAdjust="0"/>
    <p:restoredTop sz="94660"/>
  </p:normalViewPr>
  <p:slideViewPr>
    <p:cSldViewPr snapToGrid="0">
      <p:cViewPr>
        <p:scale>
          <a:sx n="50" d="100"/>
          <a:sy n="50" d="100"/>
        </p:scale>
        <p:origin x="291" y="10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95D2FE-F185-4A7A-93B1-7EDEA26CD1B7}"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1349637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95D2FE-F185-4A7A-93B1-7EDEA26CD1B7}"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4112690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95D2FE-F185-4A7A-93B1-7EDEA26CD1B7}"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2550406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95D2FE-F185-4A7A-93B1-7EDEA26CD1B7}"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F0CCA-581C-492C-B094-4C2CCA265C83}"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4142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95D2FE-F185-4A7A-93B1-7EDEA26CD1B7}"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4033631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95D2FE-F185-4A7A-93B1-7EDEA26CD1B7}" type="datetimeFigureOut">
              <a:rPr lang="en-IN" smtClean="0"/>
              <a:t>13-12-2023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612804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95D2FE-F185-4A7A-93B1-7EDEA26CD1B7}" type="datetimeFigureOut">
              <a:rPr lang="en-IN" smtClean="0"/>
              <a:t>13-12-2023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3939756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95D2FE-F185-4A7A-93B1-7EDEA26CD1B7}"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474158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95D2FE-F185-4A7A-93B1-7EDEA26CD1B7}"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10263059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76944-B02C-E050-6189-35B76B003B80}"/>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A4D2D2-B5E4-C0D6-B45B-F933884942C3}"/>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5E9062-A600-3596-328B-04A8ECA138D2}"/>
              </a:ext>
            </a:extLst>
          </p:cNvPr>
          <p:cNvSpPr>
            <a:spLocks noGrp="1"/>
          </p:cNvSpPr>
          <p:nvPr>
            <p:ph type="dt" sz="half" idx="10"/>
          </p:nvPr>
        </p:nvSpPr>
        <p:spPr/>
        <p:txBody>
          <a:bodyPr/>
          <a:lstStyle/>
          <a:p>
            <a:fld id="{2995D2FE-F185-4A7A-93B1-7EDEA26CD1B7}" type="datetimeFigureOut">
              <a:rPr lang="en-IN" smtClean="0"/>
              <a:t>13-12-2023</a:t>
            </a:fld>
            <a:endParaRPr lang="en-IN"/>
          </a:p>
        </p:txBody>
      </p:sp>
      <p:sp>
        <p:nvSpPr>
          <p:cNvPr id="5" name="Footer Placeholder 4">
            <a:extLst>
              <a:ext uri="{FF2B5EF4-FFF2-40B4-BE49-F238E27FC236}">
                <a16:creationId xmlns:a16="http://schemas.microsoft.com/office/drawing/2014/main" id="{D5DDC89F-A674-2874-4605-4514B31F9C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6E8612-15CA-F9A9-E8E9-C255FC5A4640}"/>
              </a:ext>
            </a:extLst>
          </p:cNvPr>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4965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95D2FE-F185-4A7A-93B1-7EDEA26CD1B7}"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246745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95D2FE-F185-4A7A-93B1-7EDEA26CD1B7}" type="datetimeFigureOut">
              <a:rPr lang="en-IN" smtClean="0"/>
              <a:t>13-12-2023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109226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95D2FE-F185-4A7A-93B1-7EDEA26CD1B7}"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92199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95D2FE-F185-4A7A-93B1-7EDEA26CD1B7}" type="datetimeFigureOut">
              <a:rPr lang="en-IN" smtClean="0"/>
              <a:t>13-12-2023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382209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95D2FE-F185-4A7A-93B1-7EDEA26CD1B7}" type="datetimeFigureOut">
              <a:rPr lang="en-IN" smtClean="0"/>
              <a:t>13-12-2023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153488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95D2FE-F185-4A7A-93B1-7EDEA26CD1B7}" type="datetimeFigureOut">
              <a:rPr lang="en-IN" smtClean="0"/>
              <a:t>13-12-2023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268404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95D2FE-F185-4A7A-93B1-7EDEA26CD1B7}"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279081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95D2FE-F185-4A7A-93B1-7EDEA26CD1B7}" type="datetimeFigureOut">
              <a:rPr lang="en-IN" smtClean="0"/>
              <a:t>13-12-2023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F0CCA-581C-492C-B094-4C2CCA265C83}" type="slidenum">
              <a:rPr lang="en-IN" smtClean="0"/>
              <a:t>‹#›</a:t>
            </a:fld>
            <a:endParaRPr lang="en-IN"/>
          </a:p>
        </p:txBody>
      </p:sp>
    </p:spTree>
    <p:extLst>
      <p:ext uri="{BB962C8B-B14F-4D97-AF65-F5344CB8AC3E}">
        <p14:creationId xmlns:p14="http://schemas.microsoft.com/office/powerpoint/2010/main" val="89419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95D2FE-F185-4A7A-93B1-7EDEA26CD1B7}" type="datetimeFigureOut">
              <a:rPr lang="en-IN" smtClean="0"/>
              <a:t>13-12-2023</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1BF0CCA-581C-492C-B094-4C2CCA265C83}" type="slidenum">
              <a:rPr lang="en-IN" smtClean="0"/>
              <a:t>‹#›</a:t>
            </a:fld>
            <a:endParaRPr lang="en-IN"/>
          </a:p>
        </p:txBody>
      </p:sp>
    </p:spTree>
    <p:extLst>
      <p:ext uri="{BB962C8B-B14F-4D97-AF65-F5344CB8AC3E}">
        <p14:creationId xmlns:p14="http://schemas.microsoft.com/office/powerpoint/2010/main" val="604165270"/>
      </p:ext>
    </p:extLst>
  </p:cSld>
  <p:clrMap bg1="dk1" tx1="lt1" bg2="dk2" tx2="lt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 id="2147484018" r:id="rId17"/>
    <p:sldLayoutId id="2147484019"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gamicus.gamepedia.com/Flappy_Bird"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gameblast.com.br/2014/02/flappy-bird-deve-sair-do-ar-as-15h.html" TargetMode="External"/><Relationship Id="rId2" Type="http://schemas.openxmlformats.org/officeDocument/2006/relationships/image" Target="../media/image3.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20000" contrast="20000"/>
                    </a14:imgEffect>
                  </a14:imgLayer>
                </a14:imgProps>
              </a:ext>
              <a:ext uri="{837473B0-CC2E-450A-ABE3-18F120FF3D39}">
                <a1611:picAttrSrcUrl xmlns:a1611="http://schemas.microsoft.com/office/drawing/2016/11/main" r:id="rId4"/>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B3BB-6869-6B09-4110-7AF46F7E6C3C}"/>
              </a:ext>
            </a:extLst>
          </p:cNvPr>
          <p:cNvSpPr>
            <a:spLocks noGrp="1"/>
          </p:cNvSpPr>
          <p:nvPr>
            <p:ph type="ctrTitle"/>
          </p:nvPr>
        </p:nvSpPr>
        <p:spPr>
          <a:xfrm>
            <a:off x="2559051" y="5484841"/>
            <a:ext cx="9144000" cy="754027"/>
          </a:xfrm>
        </p:spPr>
        <p:txBody>
          <a:bodyPr>
            <a:normAutofit fontScale="90000"/>
          </a:bodyPr>
          <a:lstStyle/>
          <a:p>
            <a:r>
              <a:rPr lang="en-GB" sz="6600" u="dotted" dirty="0">
                <a:solidFill>
                  <a:schemeClr val="bg1">
                    <a:lumMod val="75000"/>
                    <a:lumOff val="25000"/>
                  </a:schemeClr>
                </a:solidFill>
                <a:uFill>
                  <a:solidFill>
                    <a:schemeClr val="accent2"/>
                  </a:solidFill>
                </a:uFill>
                <a:latin typeface="Bookman Old Style" panose="02050604050505020204" pitchFamily="18" charset="0"/>
              </a:rPr>
              <a:t>Flappy Bird Game - Code Overview</a:t>
            </a:r>
            <a:endParaRPr lang="en-IN" sz="6600" u="dotted" dirty="0">
              <a:solidFill>
                <a:schemeClr val="bg1">
                  <a:lumMod val="75000"/>
                  <a:lumOff val="25000"/>
                </a:schemeClr>
              </a:solidFill>
              <a:uFill>
                <a:solidFill>
                  <a:schemeClr val="accent2"/>
                </a:solidFill>
              </a:uFill>
              <a:latin typeface="Bookman Old Style" panose="02050604050505020204" pitchFamily="18" charset="0"/>
            </a:endParaRPr>
          </a:p>
        </p:txBody>
      </p:sp>
      <p:sp>
        <p:nvSpPr>
          <p:cNvPr id="3" name="Subtitle 2">
            <a:extLst>
              <a:ext uri="{FF2B5EF4-FFF2-40B4-BE49-F238E27FC236}">
                <a16:creationId xmlns:a16="http://schemas.microsoft.com/office/drawing/2014/main" id="{6CB24BFC-A5AE-BC29-DE92-F8489EF1E38B}"/>
              </a:ext>
            </a:extLst>
          </p:cNvPr>
          <p:cNvSpPr>
            <a:spLocks noGrp="1"/>
          </p:cNvSpPr>
          <p:nvPr>
            <p:ph type="subTitle" idx="1"/>
          </p:nvPr>
        </p:nvSpPr>
        <p:spPr/>
        <p:txBody>
          <a:bodyPr/>
          <a:lstStyle/>
          <a:p>
            <a:r>
              <a:rPr lang="en-GB"/>
              <a:t>An Exploration of Flappy Bird Game Code</a:t>
            </a:r>
            <a:endParaRPr lang="en-IN"/>
          </a:p>
        </p:txBody>
      </p:sp>
    </p:spTree>
    <p:extLst>
      <p:ext uri="{BB962C8B-B14F-4D97-AF65-F5344CB8AC3E}">
        <p14:creationId xmlns:p14="http://schemas.microsoft.com/office/powerpoint/2010/main" val="389611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F3B9-5222-5E03-5007-CEF07F759541}"/>
              </a:ext>
            </a:extLst>
          </p:cNvPr>
          <p:cNvSpPr>
            <a:spLocks noGrp="1"/>
          </p:cNvSpPr>
          <p:nvPr>
            <p:ph type="title"/>
          </p:nvPr>
        </p:nvSpPr>
        <p:spPr>
          <a:xfrm>
            <a:off x="0" y="-369256"/>
            <a:ext cx="10515600" cy="1325563"/>
          </a:xfrm>
        </p:spPr>
        <p:txBody>
          <a:bodyPr/>
          <a:lstStyle/>
          <a:p>
            <a:r>
              <a:rPr lang="en-IN" u="sng" dirty="0">
                <a:latin typeface="Times New Roman" panose="02020603050405020304" pitchFamily="18" charset="0"/>
                <a:cs typeface="Times New Roman" panose="02020603050405020304" pitchFamily="18" charset="0"/>
              </a:rPr>
              <a:t>ALGORITHM</a:t>
            </a:r>
          </a:p>
        </p:txBody>
      </p:sp>
      <p:sp>
        <p:nvSpPr>
          <p:cNvPr id="6" name="TextBox 5">
            <a:extLst>
              <a:ext uri="{FF2B5EF4-FFF2-40B4-BE49-F238E27FC236}">
                <a16:creationId xmlns:a16="http://schemas.microsoft.com/office/drawing/2014/main" id="{2CB705A0-ACA8-5EE4-4044-3B1C88CD0675}"/>
              </a:ext>
            </a:extLst>
          </p:cNvPr>
          <p:cNvSpPr txBox="1"/>
          <p:nvPr/>
        </p:nvSpPr>
        <p:spPr>
          <a:xfrm>
            <a:off x="818909" y="1100379"/>
            <a:ext cx="7147366" cy="4801314"/>
          </a:xfrm>
          <a:prstGeom prst="rect">
            <a:avLst/>
          </a:prstGeom>
          <a:noFill/>
        </p:spPr>
        <p:txBody>
          <a:bodyPr wrap="square">
            <a:spAutoFit/>
          </a:bodyPr>
          <a:lstStyle/>
          <a:p>
            <a:r>
              <a:rPr lang="en-IN" dirty="0"/>
              <a:t>• Step 1: Start</a:t>
            </a:r>
          </a:p>
          <a:p>
            <a:r>
              <a:rPr lang="en-IN" dirty="0"/>
              <a:t>• Step 2: Run the main Loop</a:t>
            </a:r>
          </a:p>
          <a:p>
            <a:r>
              <a:rPr lang="en-IN" dirty="0"/>
              <a:t>• Step 3: Run the game</a:t>
            </a:r>
          </a:p>
          <a:p>
            <a:r>
              <a:rPr lang="en-IN" dirty="0"/>
              <a:t>- If loaded:</a:t>
            </a:r>
          </a:p>
          <a:p>
            <a:r>
              <a:rPr lang="en-IN" dirty="0"/>
              <a:t>• Draw Bird</a:t>
            </a:r>
          </a:p>
          <a:p>
            <a:r>
              <a:rPr lang="en-IN" dirty="0"/>
              <a:t>• Draw Background</a:t>
            </a:r>
          </a:p>
          <a:p>
            <a:r>
              <a:rPr lang="en-IN" dirty="0"/>
              <a:t>• Draw Pipes</a:t>
            </a:r>
          </a:p>
          <a:p>
            <a:r>
              <a:rPr lang="en-IN" dirty="0"/>
              <a:t>• Step 4: While running:</a:t>
            </a:r>
          </a:p>
          <a:p>
            <a:r>
              <a:rPr lang="en-IN" dirty="0"/>
              <a:t>- If Collision Detected:</a:t>
            </a:r>
          </a:p>
          <a:p>
            <a:r>
              <a:rPr lang="en-IN" dirty="0"/>
              <a:t>• Go to Step 6</a:t>
            </a:r>
          </a:p>
          <a:p>
            <a:r>
              <a:rPr lang="en-IN" dirty="0"/>
              <a:t>• Else:</a:t>
            </a:r>
          </a:p>
          <a:p>
            <a:r>
              <a:rPr lang="en-IN" dirty="0"/>
              <a:t>• Go to Step 3</a:t>
            </a:r>
          </a:p>
          <a:p>
            <a:r>
              <a:rPr lang="en-IN" dirty="0"/>
              <a:t>• Step 5: While paused:</a:t>
            </a:r>
          </a:p>
          <a:p>
            <a:r>
              <a:rPr lang="en-IN" dirty="0"/>
              <a:t>Display Score</a:t>
            </a:r>
          </a:p>
          <a:p>
            <a:r>
              <a:rPr lang="en-IN" dirty="0"/>
              <a:t>If resumed:</a:t>
            </a:r>
          </a:p>
          <a:p>
            <a:r>
              <a:rPr lang="en-IN" dirty="0"/>
              <a:t>• Go to step 3</a:t>
            </a:r>
          </a:p>
          <a:p>
            <a:r>
              <a:rPr lang="en-IN" dirty="0"/>
              <a:t>• Step 6: EXIT</a:t>
            </a:r>
          </a:p>
        </p:txBody>
      </p:sp>
      <p:pic>
        <p:nvPicPr>
          <p:cNvPr id="7" name="Picture 2" descr="Pixilart - Flappy birds pipe by breaklife">
            <a:extLst>
              <a:ext uri="{FF2B5EF4-FFF2-40B4-BE49-F238E27FC236}">
                <a16:creationId xmlns:a16="http://schemas.microsoft.com/office/drawing/2014/main" id="{E32F87D3-C9F2-B821-3AA4-2F2C07CA9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288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A6BFB-B164-30EA-1B2A-4A15E9496219}"/>
              </a:ext>
            </a:extLst>
          </p:cNvPr>
          <p:cNvSpPr>
            <a:spLocks noGrp="1"/>
          </p:cNvSpPr>
          <p:nvPr>
            <p:ph type="title"/>
          </p:nvPr>
        </p:nvSpPr>
        <p:spPr>
          <a:xfrm>
            <a:off x="2979517" y="-86288"/>
            <a:ext cx="10515600" cy="1325563"/>
          </a:xfrm>
        </p:spPr>
        <p:txBody>
          <a:bodyPr/>
          <a:lstStyle/>
          <a:p>
            <a:r>
              <a:rPr lang="en-IN" u="sng"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06C73EC4-6070-7F8D-6C10-9989E59A54D9}"/>
              </a:ext>
            </a:extLst>
          </p:cNvPr>
          <p:cNvSpPr txBox="1"/>
          <p:nvPr/>
        </p:nvSpPr>
        <p:spPr>
          <a:xfrm>
            <a:off x="885463" y="1263177"/>
            <a:ext cx="4621334" cy="4708981"/>
          </a:xfrm>
          <a:prstGeom prst="rect">
            <a:avLst/>
          </a:prstGeom>
          <a:noFill/>
        </p:spPr>
        <p:txBody>
          <a:bodyPr wrap="square">
            <a:spAutoFit/>
          </a:bodyPr>
          <a:lstStyle/>
          <a:p>
            <a:r>
              <a:rPr lang="en-IN" sz="2500" dirty="0"/>
              <a:t>• Flappy Bird can be created using any programming language. We chose the Python language, </a:t>
            </a:r>
            <a:r>
              <a:rPr lang="en-IN" sz="2500" dirty="0" err="1"/>
              <a:t>pygame</a:t>
            </a:r>
            <a:r>
              <a:rPr lang="en-IN" sz="2500" dirty="0"/>
              <a:t> module because it is easy to use and is easy to implement game logic in </a:t>
            </a:r>
            <a:r>
              <a:rPr lang="en-IN" sz="2500" dirty="0" err="1"/>
              <a:t>pygame</a:t>
            </a:r>
            <a:r>
              <a:rPr lang="en-IN" sz="2500" dirty="0"/>
              <a:t>.</a:t>
            </a:r>
          </a:p>
          <a:p>
            <a:endParaRPr lang="en-IN" sz="2500" dirty="0"/>
          </a:p>
          <a:p>
            <a:r>
              <a:rPr lang="en-IN" sz="2500" dirty="0"/>
              <a:t>• Our project is 2D game, as </a:t>
            </a:r>
            <a:r>
              <a:rPr lang="en-IN" sz="2500" dirty="0" err="1"/>
              <a:t>pygame</a:t>
            </a:r>
            <a:r>
              <a:rPr lang="en-IN" sz="2500" dirty="0"/>
              <a:t> is specifically made for 2D games it was easy for us to create flappy bird with its user-friendly modules and methods.</a:t>
            </a:r>
          </a:p>
        </p:txBody>
      </p:sp>
      <p:pic>
        <p:nvPicPr>
          <p:cNvPr id="8194" name="Picture 2" descr="Business Meeting And Contract Signing Scene With Characters Of Men And  Women. Transaction Conclusion And Partnership. Cooperation And  Collaboration, Cartoon Vector Illustration Isolated. Royalty Free SVG,  Cliparts, Vectors, and Stock Illustration. Image">
            <a:extLst>
              <a:ext uri="{FF2B5EF4-FFF2-40B4-BE49-F238E27FC236}">
                <a16:creationId xmlns:a16="http://schemas.microsoft.com/office/drawing/2014/main" id="{E4AF80AE-7712-E2E9-1A2F-F1E491242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7656" y="1457696"/>
            <a:ext cx="6160323" cy="394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51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Will Flappy Bird fly again?">
            <a:extLst>
              <a:ext uri="{FF2B5EF4-FFF2-40B4-BE49-F238E27FC236}">
                <a16:creationId xmlns:a16="http://schemas.microsoft.com/office/drawing/2014/main" id="{FB95258B-0BBE-E80E-F083-B8FA7DB226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873" y="685799"/>
            <a:ext cx="11314254" cy="56571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D5ACD76-7162-2167-9212-6DBBD1ACEEB8}"/>
              </a:ext>
            </a:extLst>
          </p:cNvPr>
          <p:cNvSpPr txBox="1"/>
          <p:nvPr/>
        </p:nvSpPr>
        <p:spPr>
          <a:xfrm>
            <a:off x="3750198" y="685799"/>
            <a:ext cx="6724892" cy="784830"/>
          </a:xfrm>
          <a:prstGeom prst="rect">
            <a:avLst/>
          </a:prstGeom>
          <a:noFill/>
        </p:spPr>
        <p:txBody>
          <a:bodyPr wrap="square" rtlCol="0">
            <a:spAutoFit/>
          </a:bodyPr>
          <a:lstStyle/>
          <a:p>
            <a:r>
              <a:rPr lang="en-IN" sz="4500" u="sng"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16603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C805-57F6-8F1C-5116-EE73F6C4025B}"/>
              </a:ext>
            </a:extLst>
          </p:cNvPr>
          <p:cNvSpPr>
            <a:spLocks noGrp="1"/>
          </p:cNvSpPr>
          <p:nvPr>
            <p:ph type="title"/>
          </p:nvPr>
        </p:nvSpPr>
        <p:spPr>
          <a:xfrm>
            <a:off x="-107950" y="1295400"/>
            <a:ext cx="11461750" cy="1250950"/>
          </a:xfrm>
        </p:spPr>
        <p:txBody>
          <a:bodyPr/>
          <a:lstStyle/>
          <a:p>
            <a:r>
              <a:rPr lang="en-IN" dirty="0">
                <a:solidFill>
                  <a:schemeClr val="bg1">
                    <a:lumMod val="75000"/>
                    <a:lumOff val="25000"/>
                  </a:schemeClr>
                </a:solidFill>
              </a:rPr>
              <a:t>How to Play</a:t>
            </a:r>
          </a:p>
        </p:txBody>
      </p:sp>
      <p:sp>
        <p:nvSpPr>
          <p:cNvPr id="3" name="Text Placeholder 2">
            <a:extLst>
              <a:ext uri="{FF2B5EF4-FFF2-40B4-BE49-F238E27FC236}">
                <a16:creationId xmlns:a16="http://schemas.microsoft.com/office/drawing/2014/main" id="{73A68EC3-2F22-0DAC-8216-1EAB544D5380}"/>
              </a:ext>
            </a:extLst>
          </p:cNvPr>
          <p:cNvSpPr>
            <a:spLocks noGrp="1"/>
          </p:cNvSpPr>
          <p:nvPr>
            <p:ph type="body" idx="1"/>
          </p:nvPr>
        </p:nvSpPr>
        <p:spPr>
          <a:xfrm>
            <a:off x="0" y="2616199"/>
            <a:ext cx="6572250" cy="3916363"/>
          </a:xfrm>
        </p:spPr>
        <p:txBody>
          <a:bodyPr/>
          <a:lstStyle/>
          <a:p>
            <a:r>
              <a:rPr lang="en-GB" b="1" i="1" dirty="0">
                <a:solidFill>
                  <a:schemeClr val="bg1"/>
                </a:solidFill>
              </a:rPr>
              <a:t>Press Space  bar to start game.</a:t>
            </a:r>
          </a:p>
          <a:p>
            <a:r>
              <a:rPr lang="en-GB" b="1" i="1" dirty="0">
                <a:solidFill>
                  <a:schemeClr val="bg1"/>
                </a:solidFill>
              </a:rPr>
              <a:t>Up Arrow to make the bird fly.</a:t>
            </a:r>
          </a:p>
          <a:p>
            <a:r>
              <a:rPr lang="en-GB" b="1" i="1" dirty="0">
                <a:solidFill>
                  <a:schemeClr val="bg1"/>
                </a:solidFill>
              </a:rPr>
              <a:t>Make sure you avoid pipes</a:t>
            </a:r>
          </a:p>
          <a:p>
            <a:r>
              <a:rPr lang="en-GB" b="1" i="1" dirty="0">
                <a:solidFill>
                  <a:schemeClr val="bg1"/>
                </a:solidFill>
              </a:rPr>
              <a:t>Crossing Each pipes will be a score point</a:t>
            </a:r>
            <a:endParaRPr lang="en-IN" b="1" i="1" dirty="0">
              <a:solidFill>
                <a:schemeClr val="bg1"/>
              </a:solidFill>
            </a:endParaRPr>
          </a:p>
        </p:txBody>
      </p:sp>
    </p:spTree>
    <p:extLst>
      <p:ext uri="{BB962C8B-B14F-4D97-AF65-F5344CB8AC3E}">
        <p14:creationId xmlns:p14="http://schemas.microsoft.com/office/powerpoint/2010/main" val="4260803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35B8-65F4-09D7-314C-BB703140EB55}"/>
              </a:ext>
            </a:extLst>
          </p:cNvPr>
          <p:cNvSpPr>
            <a:spLocks noGrp="1"/>
          </p:cNvSpPr>
          <p:nvPr>
            <p:ph type="title"/>
          </p:nvPr>
        </p:nvSpPr>
        <p:spPr/>
        <p:txBody>
          <a:bodyPr/>
          <a:lstStyle/>
          <a:p>
            <a:r>
              <a:rPr lang="en-GB" dirty="0"/>
              <a:t>Introduction to Flappy Bird Game</a:t>
            </a:r>
            <a:endParaRPr lang="en-IN" dirty="0"/>
          </a:p>
        </p:txBody>
      </p:sp>
      <p:sp>
        <p:nvSpPr>
          <p:cNvPr id="3" name="Text Placeholder 2">
            <a:extLst>
              <a:ext uri="{FF2B5EF4-FFF2-40B4-BE49-F238E27FC236}">
                <a16:creationId xmlns:a16="http://schemas.microsoft.com/office/drawing/2014/main" id="{652CC301-857D-3102-430B-BA8476B23EDC}"/>
              </a:ext>
            </a:extLst>
          </p:cNvPr>
          <p:cNvSpPr>
            <a:spLocks noGrp="1"/>
          </p:cNvSpPr>
          <p:nvPr>
            <p:ph type="body" idx="1"/>
          </p:nvPr>
        </p:nvSpPr>
        <p:spPr/>
        <p:txBody>
          <a:bodyPr/>
          <a:lstStyle/>
          <a:p>
            <a:r>
              <a:rPr lang="en-GB" b="0" i="0" dirty="0">
                <a:effectLst/>
                <a:latin typeface="Comic Sans MS" panose="030F0702030302020204" pitchFamily="66" charset="0"/>
              </a:rPr>
              <a:t>Developed by </a:t>
            </a:r>
            <a:r>
              <a:rPr lang="en-GB" b="0" i="0" u="sng" dirty="0">
                <a:effectLst/>
                <a:latin typeface="Comic Sans MS" panose="030F0702030302020204" pitchFamily="66" charset="0"/>
              </a:rPr>
              <a:t>Dong Nguyen</a:t>
            </a:r>
            <a:r>
              <a:rPr lang="en-GB" b="0" i="0" dirty="0">
                <a:effectLst/>
                <a:latin typeface="Comic Sans MS" panose="030F0702030302020204" pitchFamily="66" charset="0"/>
              </a:rPr>
              <a:t>, Flappy Bird was released on </a:t>
            </a:r>
            <a:r>
              <a:rPr lang="en-GB" b="0" i="0" u="sng" dirty="0">
                <a:effectLst/>
                <a:latin typeface="Comic Sans MS" panose="030F0702030302020204" pitchFamily="66" charset="0"/>
              </a:rPr>
              <a:t>May 24, 2013</a:t>
            </a:r>
            <a:r>
              <a:rPr lang="en-GB" b="0" i="0" dirty="0">
                <a:effectLst/>
                <a:latin typeface="Comic Sans MS" panose="030F0702030302020204" pitchFamily="66" charset="0"/>
              </a:rPr>
              <a:t>, and gained immense popularity.</a:t>
            </a:r>
          </a:p>
          <a:p>
            <a:r>
              <a:rPr lang="en-GB" b="0" i="0" dirty="0">
                <a:effectLst/>
                <a:latin typeface="Comic Sans MS" panose="030F0702030302020204" pitchFamily="66" charset="0"/>
              </a:rPr>
              <a:t>Players control a bird by tapping the screen to navigate it through pipes, presenting easy-to-understand mechanics with a high level of difficulty.</a:t>
            </a:r>
          </a:p>
          <a:p>
            <a:r>
              <a:rPr lang="en-IN" dirty="0">
                <a:latin typeface="Comic Sans MS" panose="030F0702030302020204" pitchFamily="66" charset="0"/>
              </a:rPr>
              <a:t>Flappy bird is a mobile platform based application which is highly addictive in nature </a:t>
            </a:r>
          </a:p>
          <a:p>
            <a:r>
              <a:rPr lang="en-IN" dirty="0">
                <a:latin typeface="Comic Sans MS" panose="030F0702030302020204" pitchFamily="66" charset="0"/>
              </a:rPr>
              <a:t>Its easy controls and addictive gameplay made it as the award winning game of the year 2014.</a:t>
            </a:r>
          </a:p>
        </p:txBody>
      </p:sp>
    </p:spTree>
    <p:extLst>
      <p:ext uri="{BB962C8B-B14F-4D97-AF65-F5344CB8AC3E}">
        <p14:creationId xmlns:p14="http://schemas.microsoft.com/office/powerpoint/2010/main" val="2973742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F474-2461-911C-5514-6FB63A91C3EC}"/>
              </a:ext>
            </a:extLst>
          </p:cNvPr>
          <p:cNvSpPr>
            <a:spLocks noGrp="1"/>
          </p:cNvSpPr>
          <p:nvPr>
            <p:ph type="title"/>
          </p:nvPr>
        </p:nvSpPr>
        <p:spPr/>
        <p:txBody>
          <a:bodyPr/>
          <a:lstStyle/>
          <a:p>
            <a:r>
              <a:rPr lang="en-IN"/>
              <a:t>Gameplay Overview</a:t>
            </a:r>
          </a:p>
        </p:txBody>
      </p:sp>
      <p:sp>
        <p:nvSpPr>
          <p:cNvPr id="3" name="Text Placeholder 2">
            <a:extLst>
              <a:ext uri="{FF2B5EF4-FFF2-40B4-BE49-F238E27FC236}">
                <a16:creationId xmlns:a16="http://schemas.microsoft.com/office/drawing/2014/main" id="{B9A71E88-91F9-2C69-3C46-76ACBAD081AC}"/>
              </a:ext>
            </a:extLst>
          </p:cNvPr>
          <p:cNvSpPr>
            <a:spLocks noGrp="1"/>
          </p:cNvSpPr>
          <p:nvPr>
            <p:ph type="body" idx="1"/>
          </p:nvPr>
        </p:nvSpPr>
        <p:spPr/>
        <p:txBody>
          <a:bodyPr/>
          <a:lstStyle/>
          <a:p>
            <a:r>
              <a:rPr lang="en-GB" dirty="0"/>
              <a:t>How to Play Flappy Bird: </a:t>
            </a:r>
          </a:p>
          <a:p>
            <a:r>
              <a:rPr lang="en-GB" dirty="0"/>
              <a:t>Simple controls </a:t>
            </a:r>
            <a:r>
              <a:rPr lang="en-IN" dirty="0"/>
              <a:t>: Press Spacebar or tap on screen to start the game</a:t>
            </a:r>
          </a:p>
          <a:p>
            <a:r>
              <a:rPr lang="en-IN" dirty="0"/>
              <a:t>Pressing spacebar or upper arrow key will help the flappy bird  to fly through pipes and will able to score.</a:t>
            </a:r>
          </a:p>
          <a:p>
            <a:r>
              <a:rPr lang="en-IN" dirty="0"/>
              <a:t>Reach as far as possible to score high and be the top scorer among your friends and co.</a:t>
            </a:r>
            <a:endParaRPr lang="en-GB" dirty="0"/>
          </a:p>
        </p:txBody>
      </p:sp>
    </p:spTree>
    <p:extLst>
      <p:ext uri="{BB962C8B-B14F-4D97-AF65-F5344CB8AC3E}">
        <p14:creationId xmlns:p14="http://schemas.microsoft.com/office/powerpoint/2010/main" val="4278907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9C3C7-83DE-F227-0F78-58F558031F0F}"/>
              </a:ext>
            </a:extLst>
          </p:cNvPr>
          <p:cNvSpPr>
            <a:spLocks noGrp="1"/>
          </p:cNvSpPr>
          <p:nvPr>
            <p:ph type="title"/>
          </p:nvPr>
        </p:nvSpPr>
        <p:spPr/>
        <p:txBody>
          <a:bodyPr/>
          <a:lstStyle/>
          <a:p>
            <a:r>
              <a:rPr lang="en-IN" dirty="0"/>
              <a:t>Code Overview</a:t>
            </a:r>
          </a:p>
        </p:txBody>
      </p:sp>
      <p:sp>
        <p:nvSpPr>
          <p:cNvPr id="3" name="Text Placeholder 2">
            <a:extLst>
              <a:ext uri="{FF2B5EF4-FFF2-40B4-BE49-F238E27FC236}">
                <a16:creationId xmlns:a16="http://schemas.microsoft.com/office/drawing/2014/main" id="{4BA2BA06-6CA6-84DF-FF90-8B6937635D55}"/>
              </a:ext>
            </a:extLst>
          </p:cNvPr>
          <p:cNvSpPr>
            <a:spLocks noGrp="1"/>
          </p:cNvSpPr>
          <p:nvPr>
            <p:ph type="body" idx="1"/>
          </p:nvPr>
        </p:nvSpPr>
        <p:spPr>
          <a:xfrm>
            <a:off x="913795" y="2096064"/>
            <a:ext cx="10353762" cy="4399986"/>
          </a:xfrm>
        </p:spPr>
        <p:txBody>
          <a:bodyPr>
            <a:normAutofit fontScale="92500" lnSpcReduction="20000"/>
          </a:bodyPr>
          <a:lstStyle/>
          <a:p>
            <a:r>
              <a:rPr lang="en-IN" dirty="0"/>
              <a:t>High-Level Code Structure : </a:t>
            </a:r>
            <a:r>
              <a:rPr lang="en-GB" b="0" i="0" dirty="0">
                <a:effectLst/>
                <a:latin typeface="Söhne"/>
              </a:rPr>
              <a:t>The code structure of Flappy Bird is organized to efficiently handle the game's mechanics. </a:t>
            </a:r>
          </a:p>
          <a:p>
            <a:r>
              <a:rPr lang="en-GB" b="0" i="0" dirty="0">
                <a:effectLst/>
                <a:latin typeface="Söhne"/>
              </a:rPr>
              <a:t>The main components include modules for graphics rendering, user input, game logic, and collision detection. </a:t>
            </a:r>
          </a:p>
          <a:p>
            <a:r>
              <a:rPr lang="en-GB" b="0" i="0" dirty="0">
                <a:effectLst/>
                <a:latin typeface="Söhne"/>
              </a:rPr>
              <a:t>The code is modular, with distinct functions for tasks like updating the game state, handling user input, and rendering graphics.</a:t>
            </a:r>
          </a:p>
          <a:p>
            <a:r>
              <a:rPr lang="en-GB" b="0" i="0" dirty="0">
                <a:effectLst/>
                <a:latin typeface="Söhne"/>
              </a:rPr>
              <a:t> Clear indentation and consistent naming conventions contribute to readability. </a:t>
            </a:r>
          </a:p>
          <a:p>
            <a:r>
              <a:rPr lang="en-GB" b="0" i="0" dirty="0">
                <a:effectLst/>
                <a:latin typeface="Söhne"/>
              </a:rPr>
              <a:t>The game loop, responsible for continuously updating and rendering the game, ensures smooth gameplay. Additionally, error handling and documentation are crucial aspects, given the simplicity yet challenging nature of the game. </a:t>
            </a:r>
          </a:p>
          <a:p>
            <a:r>
              <a:rPr lang="en-GB" b="0" i="0" dirty="0">
                <a:effectLst/>
                <a:latin typeface="Söhne"/>
              </a:rPr>
              <a:t>The code structure reflects a balance between simplicity for rapid gameplay and complexity for managing the game's dynamics.</a:t>
            </a:r>
            <a:endParaRPr lang="en-IN" dirty="0"/>
          </a:p>
        </p:txBody>
      </p:sp>
    </p:spTree>
    <p:extLst>
      <p:ext uri="{BB962C8B-B14F-4D97-AF65-F5344CB8AC3E}">
        <p14:creationId xmlns:p14="http://schemas.microsoft.com/office/powerpoint/2010/main" val="28110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C7D20-AF58-ED2A-62BA-BDB6D2841BE7}"/>
              </a:ext>
            </a:extLst>
          </p:cNvPr>
          <p:cNvSpPr>
            <a:spLocks noGrp="1"/>
          </p:cNvSpPr>
          <p:nvPr>
            <p:ph type="title"/>
          </p:nvPr>
        </p:nvSpPr>
        <p:spPr/>
        <p:txBody>
          <a:bodyPr>
            <a:normAutofit/>
          </a:bodyPr>
          <a:lstStyle/>
          <a:p>
            <a:r>
              <a:rPr lang="en-IN" sz="4800" b="0" i="0" dirty="0">
                <a:effectLst/>
                <a:latin typeface="Algerian" panose="04020705040A02060702" pitchFamily="82" charset="0"/>
              </a:rPr>
              <a:t>"Variables and </a:t>
            </a:r>
            <a:r>
              <a:rPr lang="en-IN" sz="4800" b="0" i="0" dirty="0" err="1">
                <a:effectLst/>
                <a:latin typeface="Algerian" panose="04020705040A02060702" pitchFamily="82" charset="0"/>
              </a:rPr>
              <a:t>Globals</a:t>
            </a:r>
            <a:r>
              <a:rPr lang="en-IN" sz="4800" b="0" i="0" dirty="0">
                <a:effectLst/>
                <a:latin typeface="Algerian" panose="04020705040A02060702" pitchFamily="82" charset="0"/>
              </a:rPr>
              <a:t>"</a:t>
            </a:r>
            <a:endParaRPr lang="en-IN" sz="4800" dirty="0">
              <a:latin typeface="Algerian" panose="04020705040A02060702" pitchFamily="82" charset="0"/>
            </a:endParaRPr>
          </a:p>
        </p:txBody>
      </p:sp>
      <p:pic>
        <p:nvPicPr>
          <p:cNvPr id="5" name="Picture 4">
            <a:extLst>
              <a:ext uri="{FF2B5EF4-FFF2-40B4-BE49-F238E27FC236}">
                <a16:creationId xmlns:a16="http://schemas.microsoft.com/office/drawing/2014/main" id="{C8566C73-7E28-A015-F364-9B3DF477F652}"/>
              </a:ext>
            </a:extLst>
          </p:cNvPr>
          <p:cNvPicPr>
            <a:picLocks noChangeAspect="1"/>
          </p:cNvPicPr>
          <p:nvPr/>
        </p:nvPicPr>
        <p:blipFill>
          <a:blip r:embed="rId2"/>
          <a:stretch>
            <a:fillRect/>
          </a:stretch>
        </p:blipFill>
        <p:spPr>
          <a:xfrm>
            <a:off x="8585200" y="2096064"/>
            <a:ext cx="3549650" cy="3695136"/>
          </a:xfrm>
          <a:prstGeom prst="rect">
            <a:avLst/>
          </a:prstGeom>
        </p:spPr>
      </p:pic>
      <p:sp>
        <p:nvSpPr>
          <p:cNvPr id="6" name="Rectangle 1">
            <a:extLst>
              <a:ext uri="{FF2B5EF4-FFF2-40B4-BE49-F238E27FC236}">
                <a16:creationId xmlns:a16="http://schemas.microsoft.com/office/drawing/2014/main" id="{451DF3C2-2C9A-C07A-21C9-3C9828D6116E}"/>
              </a:ext>
            </a:extLst>
          </p:cNvPr>
          <p:cNvSpPr>
            <a:spLocks noGrp="1" noChangeArrowheads="1"/>
          </p:cNvSpPr>
          <p:nvPr>
            <p:ph type="body" idx="1"/>
          </p:nvPr>
        </p:nvSpPr>
        <p:spPr bwMode="auto">
          <a:xfrm>
            <a:off x="120044" y="2096064"/>
            <a:ext cx="8619860" cy="3524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This slide focuses on the foundational elements that drive the Flappy Bird </a:t>
            </a:r>
            <a:r>
              <a:rPr kumimoji="0" lang="en-US" altLang="en-US" sz="1800" b="0" i="0" u="none" strike="noStrike" cap="none" normalizeH="0" baseline="0" dirty="0" err="1">
                <a:ln>
                  <a:noFill/>
                </a:ln>
                <a:effectLst/>
                <a:latin typeface="Calibri" panose="020F0502020204030204" pitchFamily="34" charset="0"/>
                <a:ea typeface="Calibri" panose="020F0502020204030204" pitchFamily="34" charset="0"/>
                <a:cs typeface="Calibri" panose="020F0502020204030204" pitchFamily="34" charset="0"/>
              </a:rPr>
              <a:t>gamw</a:t>
            </a: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Variables and global constants such as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SCREENWIDTH,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SCREENHEIGHT,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GROUNDY, and FPS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play crucial roles in determining the game's dimensions,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ground level, and frames per second.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Understanding these parameters is essential for grasping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how the game mechanics and visual elements are defined and controlled within the code.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b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000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98C49AC5-0933-DC1F-2098-BBDFD336E917}"/>
              </a:ext>
            </a:extLst>
          </p:cNvPr>
          <p:cNvSpPr>
            <a:spLocks noGrp="1" noChangeArrowheads="1"/>
          </p:cNvSpPr>
          <p:nvPr>
            <p:ph type="title"/>
          </p:nvPr>
        </p:nvSpPr>
        <p:spPr bwMode="auto">
          <a:xfrm>
            <a:off x="304194" y="412534"/>
            <a:ext cx="348675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Söhne Mono"/>
              </a:rPr>
              <a:t>mainGame</a:t>
            </a:r>
            <a:r>
              <a:rPr kumimoji="0" lang="en-US" altLang="en-US" b="1" i="0" u="none" strike="noStrike" cap="none" normalizeH="0" baseline="0" dirty="0">
                <a:ln>
                  <a:noFill/>
                </a:ln>
                <a:solidFill>
                  <a:schemeClr val="tx1"/>
                </a:solidFill>
                <a:effectLst/>
                <a:latin typeface="Söhne Mono"/>
              </a:rPr>
              <a:t>()</a:t>
            </a:r>
            <a:r>
              <a:rPr kumimoji="0" lang="en-US" altLang="en-US" sz="1200" b="1" i="0" u="none" strike="noStrike" cap="none" normalizeH="0" baseline="0" dirty="0">
                <a:ln>
                  <a:noFill/>
                </a:ln>
                <a:solidFill>
                  <a:schemeClr val="tx1"/>
                </a:solidFill>
                <a:effectLst/>
                <a:latin typeface="Söhne"/>
              </a:rPr>
              <a:t>:</a:t>
            </a:r>
            <a:r>
              <a:rPr kumimoji="0" lang="en-US" altLang="en-US" sz="4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DF480C3-530F-3754-9C47-0505E2B74589}"/>
              </a:ext>
            </a:extLst>
          </p:cNvPr>
          <p:cNvPicPr>
            <a:picLocks noChangeAspect="1"/>
          </p:cNvPicPr>
          <p:nvPr/>
        </p:nvPicPr>
        <p:blipFill>
          <a:blip r:embed="rId2"/>
          <a:stretch>
            <a:fillRect/>
          </a:stretch>
        </p:blipFill>
        <p:spPr>
          <a:xfrm>
            <a:off x="304194" y="1673707"/>
            <a:ext cx="5042005" cy="3510586"/>
          </a:xfrm>
          <a:prstGeom prst="rect">
            <a:avLst/>
          </a:prstGeom>
        </p:spPr>
      </p:pic>
      <p:pic>
        <p:nvPicPr>
          <p:cNvPr id="7" name="Picture 6">
            <a:extLst>
              <a:ext uri="{FF2B5EF4-FFF2-40B4-BE49-F238E27FC236}">
                <a16:creationId xmlns:a16="http://schemas.microsoft.com/office/drawing/2014/main" id="{A3D9AB07-931E-E5D4-A56D-CFA861B3DD5C}"/>
              </a:ext>
            </a:extLst>
          </p:cNvPr>
          <p:cNvPicPr>
            <a:picLocks noChangeAspect="1"/>
          </p:cNvPicPr>
          <p:nvPr/>
        </p:nvPicPr>
        <p:blipFill>
          <a:blip r:embed="rId3"/>
          <a:stretch>
            <a:fillRect/>
          </a:stretch>
        </p:blipFill>
        <p:spPr>
          <a:xfrm>
            <a:off x="5861706" y="1797834"/>
            <a:ext cx="5580139" cy="3262331"/>
          </a:xfrm>
          <a:prstGeom prst="rect">
            <a:avLst/>
          </a:prstGeom>
        </p:spPr>
      </p:pic>
    </p:spTree>
    <p:extLst>
      <p:ext uri="{BB962C8B-B14F-4D97-AF65-F5344CB8AC3E}">
        <p14:creationId xmlns:p14="http://schemas.microsoft.com/office/powerpoint/2010/main" val="1944456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64377-E286-D59C-1054-4173924C9F42}"/>
              </a:ext>
            </a:extLst>
          </p:cNvPr>
          <p:cNvSpPr>
            <a:spLocks noGrp="1"/>
          </p:cNvSpPr>
          <p:nvPr>
            <p:ph type="title"/>
          </p:nvPr>
        </p:nvSpPr>
        <p:spPr>
          <a:xfrm>
            <a:off x="-2972405" y="-133350"/>
            <a:ext cx="10353761" cy="1326321"/>
          </a:xfrm>
        </p:spPr>
        <p:txBody>
          <a:bodyPr/>
          <a:lstStyle/>
          <a:p>
            <a:r>
              <a:rPr lang="en-IN" dirty="0"/>
              <a:t>Welcome page</a:t>
            </a:r>
          </a:p>
        </p:txBody>
      </p:sp>
      <p:sp>
        <p:nvSpPr>
          <p:cNvPr id="3" name="Text Placeholder 2">
            <a:extLst>
              <a:ext uri="{FF2B5EF4-FFF2-40B4-BE49-F238E27FC236}">
                <a16:creationId xmlns:a16="http://schemas.microsoft.com/office/drawing/2014/main" id="{15D5F63C-9582-37E9-15ED-84D42E586665}"/>
              </a:ext>
            </a:extLst>
          </p:cNvPr>
          <p:cNvSpPr>
            <a:spLocks noGrp="1"/>
          </p:cNvSpPr>
          <p:nvPr>
            <p:ph type="body" idx="1"/>
          </p:nvPr>
        </p:nvSpPr>
        <p:spPr/>
        <p:txBody>
          <a:bodyPr>
            <a:normAutofit/>
          </a:bodyPr>
          <a:lstStyle/>
          <a:p>
            <a:endParaRPr lang="en-GB" dirty="0"/>
          </a:p>
          <a:p>
            <a:endParaRPr lang="en-GB" dirty="0"/>
          </a:p>
          <a:p>
            <a:endParaRPr lang="en-GB" dirty="0"/>
          </a:p>
          <a:p>
            <a:pPr marL="0" indent="0">
              <a:buNone/>
            </a:pPr>
            <a:endParaRPr lang="en-GB" dirty="0"/>
          </a:p>
          <a:p>
            <a:pPr marL="0" indent="0">
              <a:buNone/>
            </a:pPr>
            <a:r>
              <a:rPr lang="en-GB" dirty="0"/>
              <a:t>- This slide sheds light on the </a:t>
            </a:r>
            <a:r>
              <a:rPr lang="en-GB" dirty="0" err="1"/>
              <a:t>welcomeScreen</a:t>
            </a:r>
            <a:r>
              <a:rPr lang="en-GB" dirty="0"/>
              <a:t>() function, a pivotal component of the game's user interface.</a:t>
            </a:r>
          </a:p>
          <a:p>
            <a:r>
              <a:rPr lang="en-GB" dirty="0" err="1"/>
              <a:t>welcomeScreen</a:t>
            </a:r>
            <a:r>
              <a:rPr lang="en-GB" dirty="0"/>
              <a:t>() manages the introductory visuals, displaying the game's title, player instructions, and a visually appealing background.</a:t>
            </a:r>
          </a:p>
        </p:txBody>
      </p:sp>
      <p:pic>
        <p:nvPicPr>
          <p:cNvPr id="5" name="Picture 4">
            <a:extLst>
              <a:ext uri="{FF2B5EF4-FFF2-40B4-BE49-F238E27FC236}">
                <a16:creationId xmlns:a16="http://schemas.microsoft.com/office/drawing/2014/main" id="{5490DC0D-5FB3-7DE9-4A1F-D47B2F9DA62D}"/>
              </a:ext>
            </a:extLst>
          </p:cNvPr>
          <p:cNvPicPr>
            <a:picLocks noChangeAspect="1"/>
          </p:cNvPicPr>
          <p:nvPr/>
        </p:nvPicPr>
        <p:blipFill>
          <a:blip r:embed="rId2"/>
          <a:stretch>
            <a:fillRect/>
          </a:stretch>
        </p:blipFill>
        <p:spPr>
          <a:xfrm>
            <a:off x="5462361" y="248496"/>
            <a:ext cx="5455722" cy="3695136"/>
          </a:xfrm>
          <a:prstGeom prst="rect">
            <a:avLst/>
          </a:prstGeom>
        </p:spPr>
      </p:pic>
    </p:spTree>
    <p:extLst>
      <p:ext uri="{BB962C8B-B14F-4D97-AF65-F5344CB8AC3E}">
        <p14:creationId xmlns:p14="http://schemas.microsoft.com/office/powerpoint/2010/main" val="135525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D8171-9EA8-FDED-4FE4-FC3D910FD14F}"/>
              </a:ext>
            </a:extLst>
          </p:cNvPr>
          <p:cNvSpPr>
            <a:spLocks noGrp="1"/>
          </p:cNvSpPr>
          <p:nvPr>
            <p:ph type="title"/>
          </p:nvPr>
        </p:nvSpPr>
        <p:spPr>
          <a:xfrm>
            <a:off x="1676400" y="-248333"/>
            <a:ext cx="10515600" cy="1325563"/>
          </a:xfrm>
        </p:spPr>
        <p:txBody>
          <a:bodyPr/>
          <a:lstStyle/>
          <a:p>
            <a:r>
              <a:rPr lang="en-IN" u="sng" dirty="0">
                <a:latin typeface="Times New Roman" panose="02020603050405020304" pitchFamily="18" charset="0"/>
                <a:cs typeface="Times New Roman" panose="02020603050405020304" pitchFamily="18" charset="0"/>
              </a:rPr>
              <a:t>FLOWCHAT FOR FLAPPY BIRD</a:t>
            </a:r>
          </a:p>
        </p:txBody>
      </p:sp>
      <p:pic>
        <p:nvPicPr>
          <p:cNvPr id="4" name="Picture 3">
            <a:extLst>
              <a:ext uri="{FF2B5EF4-FFF2-40B4-BE49-F238E27FC236}">
                <a16:creationId xmlns:a16="http://schemas.microsoft.com/office/drawing/2014/main" id="{A2C27568-7BF9-4DCA-E502-111F3E1A4DD0}"/>
              </a:ext>
            </a:extLst>
          </p:cNvPr>
          <p:cNvPicPr>
            <a:picLocks noChangeAspect="1"/>
          </p:cNvPicPr>
          <p:nvPr/>
        </p:nvPicPr>
        <p:blipFill>
          <a:blip r:embed="rId2"/>
          <a:stretch>
            <a:fillRect/>
          </a:stretch>
        </p:blipFill>
        <p:spPr>
          <a:xfrm>
            <a:off x="2617808" y="1077230"/>
            <a:ext cx="6400800" cy="4914900"/>
          </a:xfrm>
          <a:prstGeom prst="rect">
            <a:avLst/>
          </a:prstGeom>
        </p:spPr>
      </p:pic>
      <p:pic>
        <p:nvPicPr>
          <p:cNvPr id="5" name="Picture 2" descr="Pixilart - Flappy birds pipe by breaklife">
            <a:extLst>
              <a:ext uri="{FF2B5EF4-FFF2-40B4-BE49-F238E27FC236}">
                <a16:creationId xmlns:a16="http://schemas.microsoft.com/office/drawing/2014/main" id="{EFA3A1EB-85B7-DB78-D19A-D4D4E0F918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8208"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ixilart - Flappy birds pipe by breaklife">
            <a:extLst>
              <a:ext uri="{FF2B5EF4-FFF2-40B4-BE49-F238E27FC236}">
                <a16:creationId xmlns:a16="http://schemas.microsoft.com/office/drawing/2014/main" id="{9B95A644-C29A-CB05-FCA9-8B5A09E8E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7080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Wisp</Template>
  <TotalTime>189</TotalTime>
  <Words>592</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Arial</vt:lpstr>
      <vt:lpstr>Bookman Old Style</vt:lpstr>
      <vt:lpstr>Calibri</vt:lpstr>
      <vt:lpstr>Comic Sans MS</vt:lpstr>
      <vt:lpstr>Rockwell</vt:lpstr>
      <vt:lpstr>Söhne</vt:lpstr>
      <vt:lpstr>Söhne Mono</vt:lpstr>
      <vt:lpstr>Times New Roman</vt:lpstr>
      <vt:lpstr>Damask</vt:lpstr>
      <vt:lpstr>Flappy Bird Game - Code Overview</vt:lpstr>
      <vt:lpstr>How to Play</vt:lpstr>
      <vt:lpstr>Introduction to Flappy Bird Game</vt:lpstr>
      <vt:lpstr>Gameplay Overview</vt:lpstr>
      <vt:lpstr>Code Overview</vt:lpstr>
      <vt:lpstr>"Variables and Globals"</vt:lpstr>
      <vt:lpstr>mainGame(): </vt:lpstr>
      <vt:lpstr>Welcome page</vt:lpstr>
      <vt:lpstr>FLOWCHAT FOR FLAPPY BIRD</vt:lpstr>
      <vt:lpstr>ALGORITHM</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Flappy Bird Game - Code Overview</dc:title>
  <dc:creator>Naveen Kumar</dc:creator>
  <cp:lastModifiedBy>Naveen Kumar Thallapelli</cp:lastModifiedBy>
  <cp:revision>3</cp:revision>
  <dcterms:created xsi:type="dcterms:W3CDTF">2023-12-13T15:44:57Z</dcterms:created>
  <dcterms:modified xsi:type="dcterms:W3CDTF">2023-12-13T18:54:42Z</dcterms:modified>
</cp:coreProperties>
</file>